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8" r:id="rId5"/>
    <p:sldId id="263" r:id="rId6"/>
    <p:sldId id="264" r:id="rId7"/>
    <p:sldId id="261" r:id="rId8"/>
    <p:sldId id="262" r:id="rId9"/>
    <p:sldId id="25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1E070A-4BE7-4124-AD0D-3A3CF059D8F3}" v="10" dt="2024-11-06T10:18:09.4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r George Martin Trust" userId="f7e31d79-a469-43e4-85f8-b97515969daf" providerId="ADAL" clId="{E31E070A-4BE7-4124-AD0D-3A3CF059D8F3}"/>
    <pc:docChg chg="undo custSel addSld delSld modSld sldOrd">
      <pc:chgData name="Sir George Martin Trust" userId="f7e31d79-a469-43e4-85f8-b97515969daf" providerId="ADAL" clId="{E31E070A-4BE7-4124-AD0D-3A3CF059D8F3}" dt="2024-11-07T11:32:28.916" v="6444" actId="27636"/>
      <pc:docMkLst>
        <pc:docMk/>
      </pc:docMkLst>
      <pc:sldChg chg="delSp modSp del mod">
        <pc:chgData name="Sir George Martin Trust" userId="f7e31d79-a469-43e4-85f8-b97515969daf" providerId="ADAL" clId="{E31E070A-4BE7-4124-AD0D-3A3CF059D8F3}" dt="2024-10-31T12:58:34.269" v="74" actId="47"/>
        <pc:sldMkLst>
          <pc:docMk/>
          <pc:sldMk cId="3987898980" sldId="256"/>
        </pc:sldMkLst>
        <pc:spChg chg="mod">
          <ac:chgData name="Sir George Martin Trust" userId="f7e31d79-a469-43e4-85f8-b97515969daf" providerId="ADAL" clId="{E31E070A-4BE7-4124-AD0D-3A3CF059D8F3}" dt="2024-10-31T12:55:11.755" v="13"/>
          <ac:spMkLst>
            <pc:docMk/>
            <pc:sldMk cId="3987898980" sldId="256"/>
            <ac:spMk id="2" creationId="{801CAA04-B68F-8B93-5834-84035A47F0D0}"/>
          </ac:spMkLst>
        </pc:spChg>
        <pc:spChg chg="mod">
          <ac:chgData name="Sir George Martin Trust" userId="f7e31d79-a469-43e4-85f8-b97515969daf" providerId="ADAL" clId="{E31E070A-4BE7-4124-AD0D-3A3CF059D8F3}" dt="2024-10-31T12:55:11.755" v="13"/>
          <ac:spMkLst>
            <pc:docMk/>
            <pc:sldMk cId="3987898980" sldId="256"/>
            <ac:spMk id="3" creationId="{3C7C7D11-3CF6-9A5D-8A97-6D584DEE4B9E}"/>
          </ac:spMkLst>
        </pc:spChg>
        <pc:picChg chg="del">
          <ac:chgData name="Sir George Martin Trust" userId="f7e31d79-a469-43e4-85f8-b97515969daf" providerId="ADAL" clId="{E31E070A-4BE7-4124-AD0D-3A3CF059D8F3}" dt="2024-10-31T12:54:25.273" v="0" actId="478"/>
          <ac:picMkLst>
            <pc:docMk/>
            <pc:sldMk cId="3987898980" sldId="256"/>
            <ac:picMk id="9" creationId="{5456BCF6-9C5E-3487-BAE7-FB55A7544085}"/>
          </ac:picMkLst>
        </pc:picChg>
      </pc:sldChg>
      <pc:sldChg chg="addSp delSp modSp mod ord setBg delDesignElem modNotesTx">
        <pc:chgData name="Sir George Martin Trust" userId="f7e31d79-a469-43e4-85f8-b97515969daf" providerId="ADAL" clId="{E31E070A-4BE7-4124-AD0D-3A3CF059D8F3}" dt="2024-11-07T08:39:04.466" v="6213" actId="14100"/>
        <pc:sldMkLst>
          <pc:docMk/>
          <pc:sldMk cId="2013659993" sldId="258"/>
        </pc:sldMkLst>
        <pc:spChg chg="mod">
          <ac:chgData name="Sir George Martin Trust" userId="f7e31d79-a469-43e4-85f8-b97515969daf" providerId="ADAL" clId="{E31E070A-4BE7-4124-AD0D-3A3CF059D8F3}" dt="2024-10-31T17:12:44.257" v="4853" actId="20577"/>
          <ac:spMkLst>
            <pc:docMk/>
            <pc:sldMk cId="2013659993" sldId="258"/>
            <ac:spMk id="2" creationId="{12967A98-5CBF-276B-C630-442FD9B19EAA}"/>
          </ac:spMkLst>
        </pc:spChg>
        <pc:spChg chg="mod">
          <ac:chgData name="Sir George Martin Trust" userId="f7e31d79-a469-43e4-85f8-b97515969daf" providerId="ADAL" clId="{E31E070A-4BE7-4124-AD0D-3A3CF059D8F3}" dt="2024-11-07T08:39:04.466" v="6213" actId="14100"/>
          <ac:spMkLst>
            <pc:docMk/>
            <pc:sldMk cId="2013659993" sldId="258"/>
            <ac:spMk id="3" creationId="{920E5F96-365C-02F8-DE2E-A08A2E8BF5C6}"/>
          </ac:spMkLst>
        </pc:spChg>
        <pc:spChg chg="add del">
          <ac:chgData name="Sir George Martin Trust" userId="f7e31d79-a469-43e4-85f8-b97515969daf" providerId="ADAL" clId="{E31E070A-4BE7-4124-AD0D-3A3CF059D8F3}" dt="2024-10-31T12:55:53.526" v="16" actId="26606"/>
          <ac:spMkLst>
            <pc:docMk/>
            <pc:sldMk cId="2013659993" sldId="258"/>
            <ac:spMk id="8" creationId="{907EF6B7-1338-4443-8C46-6A318D952DFD}"/>
          </ac:spMkLst>
        </pc:spChg>
        <pc:spChg chg="add del">
          <ac:chgData name="Sir George Martin Trust" userId="f7e31d79-a469-43e4-85f8-b97515969daf" providerId="ADAL" clId="{E31E070A-4BE7-4124-AD0D-3A3CF059D8F3}" dt="2024-10-31T12:55:53.526" v="16" actId="26606"/>
          <ac:spMkLst>
            <pc:docMk/>
            <pc:sldMk cId="2013659993" sldId="258"/>
            <ac:spMk id="9" creationId="{DAAE4CDD-124C-4DCF-9584-B6033B545DD5}"/>
          </ac:spMkLst>
        </pc:spChg>
        <pc:spChg chg="add del">
          <ac:chgData name="Sir George Martin Trust" userId="f7e31d79-a469-43e4-85f8-b97515969daf" providerId="ADAL" clId="{E31E070A-4BE7-4124-AD0D-3A3CF059D8F3}" dt="2024-10-31T12:55:53.526" v="16" actId="26606"/>
          <ac:spMkLst>
            <pc:docMk/>
            <pc:sldMk cId="2013659993" sldId="258"/>
            <ac:spMk id="10" creationId="{081E4A58-353D-44AE-B2FC-2A74E2E400F7}"/>
          </ac:spMkLst>
        </pc:spChg>
        <pc:spChg chg="add del">
          <ac:chgData name="Sir George Martin Trust" userId="f7e31d79-a469-43e4-85f8-b97515969daf" providerId="ADAL" clId="{E31E070A-4BE7-4124-AD0D-3A3CF059D8F3}" dt="2024-10-31T12:55:00.968" v="9"/>
          <ac:spMkLst>
            <pc:docMk/>
            <pc:sldMk cId="2013659993" sldId="258"/>
            <ac:spMk id="11" creationId="{907EF6B7-1338-4443-8C46-6A318D952DFD}"/>
          </ac:spMkLst>
        </pc:spChg>
        <pc:spChg chg="add del">
          <ac:chgData name="Sir George Martin Trust" userId="f7e31d79-a469-43e4-85f8-b97515969daf" providerId="ADAL" clId="{E31E070A-4BE7-4124-AD0D-3A3CF059D8F3}" dt="2024-10-31T12:55:53.510" v="15" actId="26606"/>
          <ac:spMkLst>
            <pc:docMk/>
            <pc:sldMk cId="2013659993" sldId="258"/>
            <ac:spMk id="12" creationId="{081EA652-8C6A-4E69-BEB9-170809474553}"/>
          </ac:spMkLst>
        </pc:spChg>
        <pc:spChg chg="add del">
          <ac:chgData name="Sir George Martin Trust" userId="f7e31d79-a469-43e4-85f8-b97515969daf" providerId="ADAL" clId="{E31E070A-4BE7-4124-AD0D-3A3CF059D8F3}" dt="2024-10-31T12:55:00.968" v="9"/>
          <ac:spMkLst>
            <pc:docMk/>
            <pc:sldMk cId="2013659993" sldId="258"/>
            <ac:spMk id="13" creationId="{DAAE4CDD-124C-4DCF-9584-B6033B545DD5}"/>
          </ac:spMkLst>
        </pc:spChg>
        <pc:spChg chg="add del">
          <ac:chgData name="Sir George Martin Trust" userId="f7e31d79-a469-43e4-85f8-b97515969daf" providerId="ADAL" clId="{E31E070A-4BE7-4124-AD0D-3A3CF059D8F3}" dt="2024-10-31T12:55:00.968" v="9"/>
          <ac:spMkLst>
            <pc:docMk/>
            <pc:sldMk cId="2013659993" sldId="258"/>
            <ac:spMk id="15" creationId="{081E4A58-353D-44AE-B2FC-2A74E2E400F7}"/>
          </ac:spMkLst>
        </pc:spChg>
        <pc:spChg chg="add del">
          <ac:chgData name="Sir George Martin Trust" userId="f7e31d79-a469-43e4-85f8-b97515969daf" providerId="ADAL" clId="{E31E070A-4BE7-4124-AD0D-3A3CF059D8F3}" dt="2024-10-31T12:55:53.510" v="15" actId="26606"/>
          <ac:spMkLst>
            <pc:docMk/>
            <pc:sldMk cId="2013659993" sldId="258"/>
            <ac:spMk id="17" creationId="{5298780A-33B9-4EA2-8F67-DE68AD62841B}"/>
          </ac:spMkLst>
        </pc:spChg>
        <pc:spChg chg="add del">
          <ac:chgData name="Sir George Martin Trust" userId="f7e31d79-a469-43e4-85f8-b97515969daf" providerId="ADAL" clId="{E31E070A-4BE7-4124-AD0D-3A3CF059D8F3}" dt="2024-10-31T12:55:53.510" v="15" actId="26606"/>
          <ac:spMkLst>
            <pc:docMk/>
            <pc:sldMk cId="2013659993" sldId="258"/>
            <ac:spMk id="19" creationId="{7F488E8B-4E1E-4402-8935-D4E6C02615C7}"/>
          </ac:spMkLst>
        </pc:spChg>
        <pc:spChg chg="add">
          <ac:chgData name="Sir George Martin Trust" userId="f7e31d79-a469-43e4-85f8-b97515969daf" providerId="ADAL" clId="{E31E070A-4BE7-4124-AD0D-3A3CF059D8F3}" dt="2024-10-31T12:55:53.526" v="16" actId="26606"/>
          <ac:spMkLst>
            <pc:docMk/>
            <pc:sldMk cId="2013659993" sldId="258"/>
            <ac:spMk id="23" creationId="{CBC4F608-B4B8-48C3-9572-C0F061B1CD99}"/>
          </ac:spMkLst>
        </pc:spChg>
        <pc:spChg chg="add">
          <ac:chgData name="Sir George Martin Trust" userId="f7e31d79-a469-43e4-85f8-b97515969daf" providerId="ADAL" clId="{E31E070A-4BE7-4124-AD0D-3A3CF059D8F3}" dt="2024-10-31T12:55:53.526" v="16" actId="26606"/>
          <ac:spMkLst>
            <pc:docMk/>
            <pc:sldMk cId="2013659993" sldId="258"/>
            <ac:spMk id="24" creationId="{8B9AA7C6-5E5A-498E-A6DF-A943376E09BC}"/>
          </ac:spMkLst>
        </pc:spChg>
        <pc:spChg chg="add">
          <ac:chgData name="Sir George Martin Trust" userId="f7e31d79-a469-43e4-85f8-b97515969daf" providerId="ADAL" clId="{E31E070A-4BE7-4124-AD0D-3A3CF059D8F3}" dt="2024-10-31T12:55:53.526" v="16" actId="26606"/>
          <ac:spMkLst>
            <pc:docMk/>
            <pc:sldMk cId="2013659993" sldId="258"/>
            <ac:spMk id="27" creationId="{81E140AE-0ABF-47C8-BF32-7D2F0CF2BA44}"/>
          </ac:spMkLst>
        </pc:spChg>
        <pc:grpChg chg="add">
          <ac:chgData name="Sir George Martin Trust" userId="f7e31d79-a469-43e4-85f8-b97515969daf" providerId="ADAL" clId="{E31E070A-4BE7-4124-AD0D-3A3CF059D8F3}" dt="2024-10-31T12:55:53.526" v="16" actId="26606"/>
          <ac:grpSpMkLst>
            <pc:docMk/>
            <pc:sldMk cId="2013659993" sldId="258"/>
            <ac:grpSpMk id="25" creationId="{83EAB11A-76F7-48F4-9B4F-5BFDF4BF9670}"/>
          </ac:grpSpMkLst>
        </pc:grpChg>
        <pc:picChg chg="del">
          <ac:chgData name="Sir George Martin Trust" userId="f7e31d79-a469-43e4-85f8-b97515969daf" providerId="ADAL" clId="{E31E070A-4BE7-4124-AD0D-3A3CF059D8F3}" dt="2024-10-31T12:54:41.390" v="5" actId="478"/>
          <ac:picMkLst>
            <pc:docMk/>
            <pc:sldMk cId="2013659993" sldId="258"/>
            <ac:picMk id="4" creationId="{5B0C177C-D158-3058-F103-468B70C93223}"/>
          </ac:picMkLst>
        </pc:picChg>
        <pc:cxnChg chg="add del">
          <ac:chgData name="Sir George Martin Trust" userId="f7e31d79-a469-43e4-85f8-b97515969daf" providerId="ADAL" clId="{E31E070A-4BE7-4124-AD0D-3A3CF059D8F3}" dt="2024-10-31T12:55:53.510" v="15" actId="26606"/>
          <ac:cxnSpMkLst>
            <pc:docMk/>
            <pc:sldMk cId="2013659993" sldId="258"/>
            <ac:cxnSpMk id="21" creationId="{23AAC9B5-8015-485C-ACF9-A750390E9A56}"/>
          </ac:cxnSpMkLst>
        </pc:cxnChg>
      </pc:sldChg>
      <pc:sldChg chg="del delDesignElem">
        <pc:chgData name="Sir George Martin Trust" userId="f7e31d79-a469-43e4-85f8-b97515969daf" providerId="ADAL" clId="{E31E070A-4BE7-4124-AD0D-3A3CF059D8F3}" dt="2024-10-31T12:58:50.233" v="78" actId="47"/>
        <pc:sldMkLst>
          <pc:docMk/>
          <pc:sldMk cId="156028491" sldId="259"/>
        </pc:sldMkLst>
      </pc:sldChg>
      <pc:sldChg chg="modSp add mod ord">
        <pc:chgData name="Sir George Martin Trust" userId="f7e31d79-a469-43e4-85f8-b97515969daf" providerId="ADAL" clId="{E31E070A-4BE7-4124-AD0D-3A3CF059D8F3}" dt="2024-11-07T08:41:54.253" v="6442" actId="14100"/>
        <pc:sldMkLst>
          <pc:docMk/>
          <pc:sldMk cId="971381402" sldId="259"/>
        </pc:sldMkLst>
        <pc:spChg chg="mod">
          <ac:chgData name="Sir George Martin Trust" userId="f7e31d79-a469-43e4-85f8-b97515969daf" providerId="ADAL" clId="{E31E070A-4BE7-4124-AD0D-3A3CF059D8F3}" dt="2024-11-06T10:17:59.202" v="6211" actId="1076"/>
          <ac:spMkLst>
            <pc:docMk/>
            <pc:sldMk cId="971381402" sldId="259"/>
            <ac:spMk id="2" creationId="{0FDCDDA2-D124-66D5-8FBF-9C53FFB6B022}"/>
          </ac:spMkLst>
        </pc:spChg>
        <pc:spChg chg="mod">
          <ac:chgData name="Sir George Martin Trust" userId="f7e31d79-a469-43e4-85f8-b97515969daf" providerId="ADAL" clId="{E31E070A-4BE7-4124-AD0D-3A3CF059D8F3}" dt="2024-11-07T08:41:54.253" v="6442" actId="14100"/>
          <ac:spMkLst>
            <pc:docMk/>
            <pc:sldMk cId="971381402" sldId="259"/>
            <ac:spMk id="3" creationId="{2B45923A-FB21-21F3-BBF5-1D81EC27A53D}"/>
          </ac:spMkLst>
        </pc:spChg>
      </pc:sldChg>
      <pc:sldChg chg="new del">
        <pc:chgData name="Sir George Martin Trust" userId="f7e31d79-a469-43e4-85f8-b97515969daf" providerId="ADAL" clId="{E31E070A-4BE7-4124-AD0D-3A3CF059D8F3}" dt="2024-10-31T12:59:03.430" v="80" actId="680"/>
        <pc:sldMkLst>
          <pc:docMk/>
          <pc:sldMk cId="1018031828" sldId="259"/>
        </pc:sldMkLst>
      </pc:sldChg>
      <pc:sldChg chg="del">
        <pc:chgData name="Sir George Martin Trust" userId="f7e31d79-a469-43e4-85f8-b97515969daf" providerId="ADAL" clId="{E31E070A-4BE7-4124-AD0D-3A3CF059D8F3}" dt="2024-10-31T12:54:27.283" v="1" actId="47"/>
        <pc:sldMkLst>
          <pc:docMk/>
          <pc:sldMk cId="1464907688" sldId="259"/>
        </pc:sldMkLst>
      </pc:sldChg>
      <pc:sldChg chg="new del">
        <pc:chgData name="Sir George Martin Trust" userId="f7e31d79-a469-43e4-85f8-b97515969daf" providerId="ADAL" clId="{E31E070A-4BE7-4124-AD0D-3A3CF059D8F3}" dt="2024-10-31T12:58:41.984" v="76" actId="680"/>
        <pc:sldMkLst>
          <pc:docMk/>
          <pc:sldMk cId="3782554427" sldId="259"/>
        </pc:sldMkLst>
      </pc:sldChg>
      <pc:sldChg chg="del">
        <pc:chgData name="Sir George Martin Trust" userId="f7e31d79-a469-43e4-85f8-b97515969daf" providerId="ADAL" clId="{E31E070A-4BE7-4124-AD0D-3A3CF059D8F3}" dt="2024-10-31T12:54:27.802" v="2" actId="47"/>
        <pc:sldMkLst>
          <pc:docMk/>
          <pc:sldMk cId="155164813" sldId="260"/>
        </pc:sldMkLst>
      </pc:sldChg>
      <pc:sldChg chg="modSp del mod delDesignElem">
        <pc:chgData name="Sir George Martin Trust" userId="f7e31d79-a469-43e4-85f8-b97515969daf" providerId="ADAL" clId="{E31E070A-4BE7-4124-AD0D-3A3CF059D8F3}" dt="2024-10-31T15:49:14.760" v="2459" actId="47"/>
        <pc:sldMkLst>
          <pc:docMk/>
          <pc:sldMk cId="217680724" sldId="260"/>
        </pc:sldMkLst>
        <pc:spChg chg="mod">
          <ac:chgData name="Sir George Martin Trust" userId="f7e31d79-a469-43e4-85f8-b97515969daf" providerId="ADAL" clId="{E31E070A-4BE7-4124-AD0D-3A3CF059D8F3}" dt="2024-10-31T15:43:34.792" v="1537" actId="20577"/>
          <ac:spMkLst>
            <pc:docMk/>
            <pc:sldMk cId="217680724" sldId="260"/>
            <ac:spMk id="2" creationId="{A4138904-3C2F-859A-577D-4E8B4A1DF339}"/>
          </ac:spMkLst>
        </pc:spChg>
        <pc:spChg chg="mod">
          <ac:chgData name="Sir George Martin Trust" userId="f7e31d79-a469-43e4-85f8-b97515969daf" providerId="ADAL" clId="{E31E070A-4BE7-4124-AD0D-3A3CF059D8F3}" dt="2024-10-31T15:47:52.338" v="2441" actId="20577"/>
          <ac:spMkLst>
            <pc:docMk/>
            <pc:sldMk cId="217680724" sldId="260"/>
            <ac:spMk id="3" creationId="{318CDC52-70CC-537E-F0D5-309F23473464}"/>
          </ac:spMkLst>
        </pc:spChg>
      </pc:sldChg>
      <pc:sldChg chg="del">
        <pc:chgData name="Sir George Martin Trust" userId="f7e31d79-a469-43e4-85f8-b97515969daf" providerId="ADAL" clId="{E31E070A-4BE7-4124-AD0D-3A3CF059D8F3}" dt="2024-10-31T12:54:28.403" v="3" actId="47"/>
        <pc:sldMkLst>
          <pc:docMk/>
          <pc:sldMk cId="803569413" sldId="261"/>
        </pc:sldMkLst>
      </pc:sldChg>
      <pc:sldChg chg="new del">
        <pc:chgData name="Sir George Martin Trust" userId="f7e31d79-a469-43e4-85f8-b97515969daf" providerId="ADAL" clId="{E31E070A-4BE7-4124-AD0D-3A3CF059D8F3}" dt="2024-10-31T15:48:31.976" v="2443" actId="680"/>
        <pc:sldMkLst>
          <pc:docMk/>
          <pc:sldMk cId="1330638761" sldId="261"/>
        </pc:sldMkLst>
      </pc:sldChg>
      <pc:sldChg chg="modSp add mod ord">
        <pc:chgData name="Sir George Martin Trust" userId="f7e31d79-a469-43e4-85f8-b97515969daf" providerId="ADAL" clId="{E31E070A-4BE7-4124-AD0D-3A3CF059D8F3}" dt="2024-11-07T08:41:32.020" v="6438" actId="27636"/>
        <pc:sldMkLst>
          <pc:docMk/>
          <pc:sldMk cId="3378521625" sldId="261"/>
        </pc:sldMkLst>
        <pc:spChg chg="mod">
          <ac:chgData name="Sir George Martin Trust" userId="f7e31d79-a469-43e4-85f8-b97515969daf" providerId="ADAL" clId="{E31E070A-4BE7-4124-AD0D-3A3CF059D8F3}" dt="2024-10-31T17:14:59.078" v="4903" actId="14100"/>
          <ac:spMkLst>
            <pc:docMk/>
            <pc:sldMk cId="3378521625" sldId="261"/>
            <ac:spMk id="2" creationId="{E9362185-9A1D-8763-C5FA-70CBF594A91F}"/>
          </ac:spMkLst>
        </pc:spChg>
        <pc:spChg chg="mod">
          <ac:chgData name="Sir George Martin Trust" userId="f7e31d79-a469-43e4-85f8-b97515969daf" providerId="ADAL" clId="{E31E070A-4BE7-4124-AD0D-3A3CF059D8F3}" dt="2024-11-07T08:41:32.020" v="6438" actId="27636"/>
          <ac:spMkLst>
            <pc:docMk/>
            <pc:sldMk cId="3378521625" sldId="261"/>
            <ac:spMk id="3" creationId="{302D5501-41D4-E8F0-859F-9789DF9D805D}"/>
          </ac:spMkLst>
        </pc:spChg>
      </pc:sldChg>
      <pc:sldChg chg="del">
        <pc:chgData name="Sir George Martin Trust" userId="f7e31d79-a469-43e4-85f8-b97515969daf" providerId="ADAL" clId="{E31E070A-4BE7-4124-AD0D-3A3CF059D8F3}" dt="2024-10-31T12:54:29.999" v="4" actId="47"/>
        <pc:sldMkLst>
          <pc:docMk/>
          <pc:sldMk cId="2290261078" sldId="262"/>
        </pc:sldMkLst>
      </pc:sldChg>
      <pc:sldChg chg="modSp add mod ord">
        <pc:chgData name="Sir George Martin Trust" userId="f7e31d79-a469-43e4-85f8-b97515969daf" providerId="ADAL" clId="{E31E070A-4BE7-4124-AD0D-3A3CF059D8F3}" dt="2024-11-07T08:41:41.624" v="6440" actId="27636"/>
        <pc:sldMkLst>
          <pc:docMk/>
          <pc:sldMk cId="2721309999" sldId="262"/>
        </pc:sldMkLst>
        <pc:spChg chg="mod">
          <ac:chgData name="Sir George Martin Trust" userId="f7e31d79-a469-43e4-85f8-b97515969daf" providerId="ADAL" clId="{E31E070A-4BE7-4124-AD0D-3A3CF059D8F3}" dt="2024-10-31T16:05:16.147" v="4336" actId="14100"/>
          <ac:spMkLst>
            <pc:docMk/>
            <pc:sldMk cId="2721309999" sldId="262"/>
            <ac:spMk id="2" creationId="{F789E7F2-A0A4-D0AC-31C4-187CB0B71DFE}"/>
          </ac:spMkLst>
        </pc:spChg>
        <pc:spChg chg="mod">
          <ac:chgData name="Sir George Martin Trust" userId="f7e31d79-a469-43e4-85f8-b97515969daf" providerId="ADAL" clId="{E31E070A-4BE7-4124-AD0D-3A3CF059D8F3}" dt="2024-11-07T08:41:41.624" v="6440" actId="27636"/>
          <ac:spMkLst>
            <pc:docMk/>
            <pc:sldMk cId="2721309999" sldId="262"/>
            <ac:spMk id="3" creationId="{07E611C8-8FBB-C393-0A24-AD3B9E1482CB}"/>
          </ac:spMkLst>
        </pc:spChg>
      </pc:sldChg>
      <pc:sldChg chg="modSp add mod">
        <pc:chgData name="Sir George Martin Trust" userId="f7e31d79-a469-43e4-85f8-b97515969daf" providerId="ADAL" clId="{E31E070A-4BE7-4124-AD0D-3A3CF059D8F3}" dt="2024-11-07T08:39:19.277" v="6217" actId="27636"/>
        <pc:sldMkLst>
          <pc:docMk/>
          <pc:sldMk cId="1347399811" sldId="263"/>
        </pc:sldMkLst>
        <pc:spChg chg="mod">
          <ac:chgData name="Sir George Martin Trust" userId="f7e31d79-a469-43e4-85f8-b97515969daf" providerId="ADAL" clId="{E31E070A-4BE7-4124-AD0D-3A3CF059D8F3}" dt="2024-11-07T08:39:19.277" v="6217" actId="27636"/>
          <ac:spMkLst>
            <pc:docMk/>
            <pc:sldMk cId="1347399811" sldId="263"/>
            <ac:spMk id="3" creationId="{53A44DA4-3C69-8AFD-CBF1-C80FB284BE60}"/>
          </ac:spMkLst>
        </pc:spChg>
      </pc:sldChg>
      <pc:sldChg chg="modSp add mod ord">
        <pc:chgData name="Sir George Martin Trust" userId="f7e31d79-a469-43e4-85f8-b97515969daf" providerId="ADAL" clId="{E31E070A-4BE7-4124-AD0D-3A3CF059D8F3}" dt="2024-11-07T11:32:28.916" v="6444" actId="27636"/>
        <pc:sldMkLst>
          <pc:docMk/>
          <pc:sldMk cId="631208940" sldId="264"/>
        </pc:sldMkLst>
        <pc:spChg chg="mod">
          <ac:chgData name="Sir George Martin Trust" userId="f7e31d79-a469-43e4-85f8-b97515969daf" providerId="ADAL" clId="{E31E070A-4BE7-4124-AD0D-3A3CF059D8F3}" dt="2024-10-31T17:36:15.989" v="5841" actId="14100"/>
          <ac:spMkLst>
            <pc:docMk/>
            <pc:sldMk cId="631208940" sldId="264"/>
            <ac:spMk id="2" creationId="{38F43722-C81E-5B5D-3586-A95338977A92}"/>
          </ac:spMkLst>
        </pc:spChg>
        <pc:spChg chg="mod">
          <ac:chgData name="Sir George Martin Trust" userId="f7e31d79-a469-43e4-85f8-b97515969daf" providerId="ADAL" clId="{E31E070A-4BE7-4124-AD0D-3A3CF059D8F3}" dt="2024-11-07T11:32:28.916" v="6444" actId="27636"/>
          <ac:spMkLst>
            <pc:docMk/>
            <pc:sldMk cId="631208940" sldId="264"/>
            <ac:spMk id="3" creationId="{0C73482C-2E69-E486-E5A9-AE7B005E0C9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374D9F-9333-4B70-B8FC-62CD601B7FB8}" type="datetimeFigureOut">
              <a:rPr lang="en-GB" smtClean="0"/>
              <a:t>07/11/2024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32A79E-8560-48A6-AF96-1A63F6F2C7EE}" type="slidenum">
              <a:rPr lang="en-GB" smtClean="0"/>
              <a:t>‹#›</a:t>
            </a:fld>
            <a:endParaRPr lang="en-GB"/>
          </a:p>
        </p:txBody>
      </p:sp>
    </p:spTree>
    <p:extLst>
      <p:ext uri="{BB962C8B-B14F-4D97-AF65-F5344CB8AC3E}">
        <p14:creationId xmlns:p14="http://schemas.microsoft.com/office/powerpoint/2010/main" val="994381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E32A79E-8560-48A6-AF96-1A63F6F2C7EE}" type="slidenum">
              <a:rPr lang="en-GB" smtClean="0"/>
              <a:t>1</a:t>
            </a:fld>
            <a:endParaRPr lang="en-GB"/>
          </a:p>
        </p:txBody>
      </p:sp>
    </p:spTree>
    <p:extLst>
      <p:ext uri="{BB962C8B-B14F-4D97-AF65-F5344CB8AC3E}">
        <p14:creationId xmlns:p14="http://schemas.microsoft.com/office/powerpoint/2010/main" val="2296452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F18E2D-5C2D-111A-E6A7-5C365CB413F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D4BE414-FEA6-D5C1-FE28-101720794A2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81243B8-6797-EFCC-37D6-CEA827F06B0E}"/>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BEC0C4DE-18FB-2371-9AD9-83CECA68F2BA}"/>
              </a:ext>
            </a:extLst>
          </p:cNvPr>
          <p:cNvSpPr>
            <a:spLocks noGrp="1"/>
          </p:cNvSpPr>
          <p:nvPr>
            <p:ph type="sldNum" sz="quarter" idx="5"/>
          </p:nvPr>
        </p:nvSpPr>
        <p:spPr/>
        <p:txBody>
          <a:bodyPr/>
          <a:lstStyle/>
          <a:p>
            <a:fld id="{BE32A79E-8560-48A6-AF96-1A63F6F2C7EE}" type="slidenum">
              <a:rPr lang="en-GB" smtClean="0"/>
              <a:t>2</a:t>
            </a:fld>
            <a:endParaRPr lang="en-GB"/>
          </a:p>
        </p:txBody>
      </p:sp>
    </p:spTree>
    <p:extLst>
      <p:ext uri="{BB962C8B-B14F-4D97-AF65-F5344CB8AC3E}">
        <p14:creationId xmlns:p14="http://schemas.microsoft.com/office/powerpoint/2010/main" val="3647313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D0184-8163-D204-DB05-7FC3703727B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F950D70-6577-781C-CA0B-F60ADF7E5C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26080DB-F108-C71B-AE39-9C976B44395B}"/>
              </a:ext>
            </a:extLst>
          </p:cNvPr>
          <p:cNvSpPr>
            <a:spLocks noGrp="1"/>
          </p:cNvSpPr>
          <p:nvPr>
            <p:ph type="dt" sz="half" idx="10"/>
          </p:nvPr>
        </p:nvSpPr>
        <p:spPr/>
        <p:txBody>
          <a:bodyPr/>
          <a:lstStyle/>
          <a:p>
            <a:fld id="{EAC99AFD-4019-4286-AD47-08E9F049273D}" type="datetimeFigureOut">
              <a:rPr lang="en-GB" smtClean="0"/>
              <a:t>07/11/2024</a:t>
            </a:fld>
            <a:endParaRPr lang="en-GB"/>
          </a:p>
        </p:txBody>
      </p:sp>
      <p:sp>
        <p:nvSpPr>
          <p:cNvPr id="5" name="Footer Placeholder 4">
            <a:extLst>
              <a:ext uri="{FF2B5EF4-FFF2-40B4-BE49-F238E27FC236}">
                <a16:creationId xmlns:a16="http://schemas.microsoft.com/office/drawing/2014/main" id="{CD1492AF-CC81-08C3-D74B-FC2CB4C472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7C647D-BBC9-4FEF-0589-785C04ECFAC3}"/>
              </a:ext>
            </a:extLst>
          </p:cNvPr>
          <p:cNvSpPr>
            <a:spLocks noGrp="1"/>
          </p:cNvSpPr>
          <p:nvPr>
            <p:ph type="sldNum" sz="quarter" idx="12"/>
          </p:nvPr>
        </p:nvSpPr>
        <p:spPr/>
        <p:txBody>
          <a:bodyPr/>
          <a:lstStyle/>
          <a:p>
            <a:fld id="{7DB317CF-889C-43FD-B2DD-BCE00E033432}" type="slidenum">
              <a:rPr lang="en-GB" smtClean="0"/>
              <a:t>‹#›</a:t>
            </a:fld>
            <a:endParaRPr lang="en-GB"/>
          </a:p>
        </p:txBody>
      </p:sp>
    </p:spTree>
    <p:extLst>
      <p:ext uri="{BB962C8B-B14F-4D97-AF65-F5344CB8AC3E}">
        <p14:creationId xmlns:p14="http://schemas.microsoft.com/office/powerpoint/2010/main" val="1240008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E2478-1949-3C8C-F571-32D94C63075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E6C5852-82AA-CAAA-F880-D88C2892D4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C19DD8-84C3-DEB8-5E9E-94DE683A1685}"/>
              </a:ext>
            </a:extLst>
          </p:cNvPr>
          <p:cNvSpPr>
            <a:spLocks noGrp="1"/>
          </p:cNvSpPr>
          <p:nvPr>
            <p:ph type="dt" sz="half" idx="10"/>
          </p:nvPr>
        </p:nvSpPr>
        <p:spPr/>
        <p:txBody>
          <a:bodyPr/>
          <a:lstStyle/>
          <a:p>
            <a:fld id="{EAC99AFD-4019-4286-AD47-08E9F049273D}" type="datetimeFigureOut">
              <a:rPr lang="en-GB" smtClean="0"/>
              <a:t>07/11/2024</a:t>
            </a:fld>
            <a:endParaRPr lang="en-GB"/>
          </a:p>
        </p:txBody>
      </p:sp>
      <p:sp>
        <p:nvSpPr>
          <p:cNvPr id="5" name="Footer Placeholder 4">
            <a:extLst>
              <a:ext uri="{FF2B5EF4-FFF2-40B4-BE49-F238E27FC236}">
                <a16:creationId xmlns:a16="http://schemas.microsoft.com/office/drawing/2014/main" id="{0206431A-A422-47FD-C0F9-2FFD1F2F5A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3F03D5-F408-02B1-F093-CEC2D6A1C434}"/>
              </a:ext>
            </a:extLst>
          </p:cNvPr>
          <p:cNvSpPr>
            <a:spLocks noGrp="1"/>
          </p:cNvSpPr>
          <p:nvPr>
            <p:ph type="sldNum" sz="quarter" idx="12"/>
          </p:nvPr>
        </p:nvSpPr>
        <p:spPr/>
        <p:txBody>
          <a:bodyPr/>
          <a:lstStyle/>
          <a:p>
            <a:fld id="{7DB317CF-889C-43FD-B2DD-BCE00E033432}" type="slidenum">
              <a:rPr lang="en-GB" smtClean="0"/>
              <a:t>‹#›</a:t>
            </a:fld>
            <a:endParaRPr lang="en-GB"/>
          </a:p>
        </p:txBody>
      </p:sp>
    </p:spTree>
    <p:extLst>
      <p:ext uri="{BB962C8B-B14F-4D97-AF65-F5344CB8AC3E}">
        <p14:creationId xmlns:p14="http://schemas.microsoft.com/office/powerpoint/2010/main" val="691285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91EBEC-24DF-E94B-AA3E-A267346F4F2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D64E99-A97D-7C57-9711-364E8A9B8DB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BFBEC8-4385-C7CC-C58F-B6D916E52F9F}"/>
              </a:ext>
            </a:extLst>
          </p:cNvPr>
          <p:cNvSpPr>
            <a:spLocks noGrp="1"/>
          </p:cNvSpPr>
          <p:nvPr>
            <p:ph type="dt" sz="half" idx="10"/>
          </p:nvPr>
        </p:nvSpPr>
        <p:spPr/>
        <p:txBody>
          <a:bodyPr/>
          <a:lstStyle/>
          <a:p>
            <a:fld id="{EAC99AFD-4019-4286-AD47-08E9F049273D}" type="datetimeFigureOut">
              <a:rPr lang="en-GB" smtClean="0"/>
              <a:t>07/11/2024</a:t>
            </a:fld>
            <a:endParaRPr lang="en-GB"/>
          </a:p>
        </p:txBody>
      </p:sp>
      <p:sp>
        <p:nvSpPr>
          <p:cNvPr id="5" name="Footer Placeholder 4">
            <a:extLst>
              <a:ext uri="{FF2B5EF4-FFF2-40B4-BE49-F238E27FC236}">
                <a16:creationId xmlns:a16="http://schemas.microsoft.com/office/drawing/2014/main" id="{F6D49055-CCC4-8DE6-F50F-90F701029D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B53804-39A2-8F0D-F0D4-25C743DBD3CC}"/>
              </a:ext>
            </a:extLst>
          </p:cNvPr>
          <p:cNvSpPr>
            <a:spLocks noGrp="1"/>
          </p:cNvSpPr>
          <p:nvPr>
            <p:ph type="sldNum" sz="quarter" idx="12"/>
          </p:nvPr>
        </p:nvSpPr>
        <p:spPr/>
        <p:txBody>
          <a:bodyPr/>
          <a:lstStyle/>
          <a:p>
            <a:fld id="{7DB317CF-889C-43FD-B2DD-BCE00E033432}" type="slidenum">
              <a:rPr lang="en-GB" smtClean="0"/>
              <a:t>‹#›</a:t>
            </a:fld>
            <a:endParaRPr lang="en-GB"/>
          </a:p>
        </p:txBody>
      </p:sp>
    </p:spTree>
    <p:extLst>
      <p:ext uri="{BB962C8B-B14F-4D97-AF65-F5344CB8AC3E}">
        <p14:creationId xmlns:p14="http://schemas.microsoft.com/office/powerpoint/2010/main" val="4223114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23C92-6B4C-E4A6-BE97-22D87822384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005FDF9-78B8-1356-437C-0685EDF0C7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1E95C9-304E-9571-086A-D917C0893FEE}"/>
              </a:ext>
            </a:extLst>
          </p:cNvPr>
          <p:cNvSpPr>
            <a:spLocks noGrp="1"/>
          </p:cNvSpPr>
          <p:nvPr>
            <p:ph type="dt" sz="half" idx="10"/>
          </p:nvPr>
        </p:nvSpPr>
        <p:spPr/>
        <p:txBody>
          <a:bodyPr/>
          <a:lstStyle/>
          <a:p>
            <a:fld id="{EAC99AFD-4019-4286-AD47-08E9F049273D}" type="datetimeFigureOut">
              <a:rPr lang="en-GB" smtClean="0"/>
              <a:t>07/11/2024</a:t>
            </a:fld>
            <a:endParaRPr lang="en-GB"/>
          </a:p>
        </p:txBody>
      </p:sp>
      <p:sp>
        <p:nvSpPr>
          <p:cNvPr id="5" name="Footer Placeholder 4">
            <a:extLst>
              <a:ext uri="{FF2B5EF4-FFF2-40B4-BE49-F238E27FC236}">
                <a16:creationId xmlns:a16="http://schemas.microsoft.com/office/drawing/2014/main" id="{65B5577B-B8A6-8B0F-50DC-87054197E9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F8493D-87AC-9E04-3CE3-9C4048AB9EA2}"/>
              </a:ext>
            </a:extLst>
          </p:cNvPr>
          <p:cNvSpPr>
            <a:spLocks noGrp="1"/>
          </p:cNvSpPr>
          <p:nvPr>
            <p:ph type="sldNum" sz="quarter" idx="12"/>
          </p:nvPr>
        </p:nvSpPr>
        <p:spPr/>
        <p:txBody>
          <a:bodyPr/>
          <a:lstStyle/>
          <a:p>
            <a:fld id="{7DB317CF-889C-43FD-B2DD-BCE00E033432}" type="slidenum">
              <a:rPr lang="en-GB" smtClean="0"/>
              <a:t>‹#›</a:t>
            </a:fld>
            <a:endParaRPr lang="en-GB"/>
          </a:p>
        </p:txBody>
      </p:sp>
    </p:spTree>
    <p:extLst>
      <p:ext uri="{BB962C8B-B14F-4D97-AF65-F5344CB8AC3E}">
        <p14:creationId xmlns:p14="http://schemas.microsoft.com/office/powerpoint/2010/main" val="580998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830C7-28FF-9065-D175-2B9BBB7E0AB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94D7679-24D2-BB11-5ABB-4E41EF2D01E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8B99028-2A6A-12FB-4986-39229AA79287}"/>
              </a:ext>
            </a:extLst>
          </p:cNvPr>
          <p:cNvSpPr>
            <a:spLocks noGrp="1"/>
          </p:cNvSpPr>
          <p:nvPr>
            <p:ph type="dt" sz="half" idx="10"/>
          </p:nvPr>
        </p:nvSpPr>
        <p:spPr/>
        <p:txBody>
          <a:bodyPr/>
          <a:lstStyle/>
          <a:p>
            <a:fld id="{EAC99AFD-4019-4286-AD47-08E9F049273D}" type="datetimeFigureOut">
              <a:rPr lang="en-GB" smtClean="0"/>
              <a:t>07/11/2024</a:t>
            </a:fld>
            <a:endParaRPr lang="en-GB"/>
          </a:p>
        </p:txBody>
      </p:sp>
      <p:sp>
        <p:nvSpPr>
          <p:cNvPr id="5" name="Footer Placeholder 4">
            <a:extLst>
              <a:ext uri="{FF2B5EF4-FFF2-40B4-BE49-F238E27FC236}">
                <a16:creationId xmlns:a16="http://schemas.microsoft.com/office/drawing/2014/main" id="{7A85B516-E8CA-2C30-C292-8CDA48E404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DB1311F-FA55-A5EC-5064-4E55B1F5BEEC}"/>
              </a:ext>
            </a:extLst>
          </p:cNvPr>
          <p:cNvSpPr>
            <a:spLocks noGrp="1"/>
          </p:cNvSpPr>
          <p:nvPr>
            <p:ph type="sldNum" sz="quarter" idx="12"/>
          </p:nvPr>
        </p:nvSpPr>
        <p:spPr/>
        <p:txBody>
          <a:bodyPr/>
          <a:lstStyle/>
          <a:p>
            <a:fld id="{7DB317CF-889C-43FD-B2DD-BCE00E033432}" type="slidenum">
              <a:rPr lang="en-GB" smtClean="0"/>
              <a:t>‹#›</a:t>
            </a:fld>
            <a:endParaRPr lang="en-GB"/>
          </a:p>
        </p:txBody>
      </p:sp>
    </p:spTree>
    <p:extLst>
      <p:ext uri="{BB962C8B-B14F-4D97-AF65-F5344CB8AC3E}">
        <p14:creationId xmlns:p14="http://schemas.microsoft.com/office/powerpoint/2010/main" val="1518442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F573F-9D30-DEBA-E3EE-95CBB3D4B70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B80D856-A5EB-7E35-59F1-589C69C04D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3357D96-5A3B-A94D-F3E2-889AE411FF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CFBEC52-2837-6E7B-C1D4-8FA02EB423F4}"/>
              </a:ext>
            </a:extLst>
          </p:cNvPr>
          <p:cNvSpPr>
            <a:spLocks noGrp="1"/>
          </p:cNvSpPr>
          <p:nvPr>
            <p:ph type="dt" sz="half" idx="10"/>
          </p:nvPr>
        </p:nvSpPr>
        <p:spPr/>
        <p:txBody>
          <a:bodyPr/>
          <a:lstStyle/>
          <a:p>
            <a:fld id="{EAC99AFD-4019-4286-AD47-08E9F049273D}" type="datetimeFigureOut">
              <a:rPr lang="en-GB" smtClean="0"/>
              <a:t>07/11/2024</a:t>
            </a:fld>
            <a:endParaRPr lang="en-GB"/>
          </a:p>
        </p:txBody>
      </p:sp>
      <p:sp>
        <p:nvSpPr>
          <p:cNvPr id="6" name="Footer Placeholder 5">
            <a:extLst>
              <a:ext uri="{FF2B5EF4-FFF2-40B4-BE49-F238E27FC236}">
                <a16:creationId xmlns:a16="http://schemas.microsoft.com/office/drawing/2014/main" id="{2623C495-E46C-A255-8611-4A340C2C27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054B40A-B4FA-5D8B-139D-E6A711329E5A}"/>
              </a:ext>
            </a:extLst>
          </p:cNvPr>
          <p:cNvSpPr>
            <a:spLocks noGrp="1"/>
          </p:cNvSpPr>
          <p:nvPr>
            <p:ph type="sldNum" sz="quarter" idx="12"/>
          </p:nvPr>
        </p:nvSpPr>
        <p:spPr/>
        <p:txBody>
          <a:bodyPr/>
          <a:lstStyle/>
          <a:p>
            <a:fld id="{7DB317CF-889C-43FD-B2DD-BCE00E033432}" type="slidenum">
              <a:rPr lang="en-GB" smtClean="0"/>
              <a:t>‹#›</a:t>
            </a:fld>
            <a:endParaRPr lang="en-GB"/>
          </a:p>
        </p:txBody>
      </p:sp>
    </p:spTree>
    <p:extLst>
      <p:ext uri="{BB962C8B-B14F-4D97-AF65-F5344CB8AC3E}">
        <p14:creationId xmlns:p14="http://schemas.microsoft.com/office/powerpoint/2010/main" val="187294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97982-3187-6F7C-9EC6-2764B2C80EF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63C9EF0-2928-EADE-8529-07EC0349A2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361D33-C6A7-D53E-1D56-5C9911C452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8DE4331-12BF-267E-C8CA-40B4E46F5C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52A3B3E-0628-0FBC-5CD6-832EBF245A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3E2F9CA-E994-A2E2-332A-B29CFB3F4196}"/>
              </a:ext>
            </a:extLst>
          </p:cNvPr>
          <p:cNvSpPr>
            <a:spLocks noGrp="1"/>
          </p:cNvSpPr>
          <p:nvPr>
            <p:ph type="dt" sz="half" idx="10"/>
          </p:nvPr>
        </p:nvSpPr>
        <p:spPr/>
        <p:txBody>
          <a:bodyPr/>
          <a:lstStyle/>
          <a:p>
            <a:fld id="{EAC99AFD-4019-4286-AD47-08E9F049273D}" type="datetimeFigureOut">
              <a:rPr lang="en-GB" smtClean="0"/>
              <a:t>07/11/2024</a:t>
            </a:fld>
            <a:endParaRPr lang="en-GB"/>
          </a:p>
        </p:txBody>
      </p:sp>
      <p:sp>
        <p:nvSpPr>
          <p:cNvPr id="8" name="Footer Placeholder 7">
            <a:extLst>
              <a:ext uri="{FF2B5EF4-FFF2-40B4-BE49-F238E27FC236}">
                <a16:creationId xmlns:a16="http://schemas.microsoft.com/office/drawing/2014/main" id="{CFB69B9A-9518-B8D3-BB8B-FFA75CC4A6D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00AB27A-CF59-39F8-F0BC-6A5125F2C6ED}"/>
              </a:ext>
            </a:extLst>
          </p:cNvPr>
          <p:cNvSpPr>
            <a:spLocks noGrp="1"/>
          </p:cNvSpPr>
          <p:nvPr>
            <p:ph type="sldNum" sz="quarter" idx="12"/>
          </p:nvPr>
        </p:nvSpPr>
        <p:spPr/>
        <p:txBody>
          <a:bodyPr/>
          <a:lstStyle/>
          <a:p>
            <a:fld id="{7DB317CF-889C-43FD-B2DD-BCE00E033432}" type="slidenum">
              <a:rPr lang="en-GB" smtClean="0"/>
              <a:t>‹#›</a:t>
            </a:fld>
            <a:endParaRPr lang="en-GB"/>
          </a:p>
        </p:txBody>
      </p:sp>
    </p:spTree>
    <p:extLst>
      <p:ext uri="{BB962C8B-B14F-4D97-AF65-F5344CB8AC3E}">
        <p14:creationId xmlns:p14="http://schemas.microsoft.com/office/powerpoint/2010/main" val="3011002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92537-C041-C280-0809-C4074EC28D5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F36CF5C-819F-0E88-2FD8-CB07BE0FCA51}"/>
              </a:ext>
            </a:extLst>
          </p:cNvPr>
          <p:cNvSpPr>
            <a:spLocks noGrp="1"/>
          </p:cNvSpPr>
          <p:nvPr>
            <p:ph type="dt" sz="half" idx="10"/>
          </p:nvPr>
        </p:nvSpPr>
        <p:spPr/>
        <p:txBody>
          <a:bodyPr/>
          <a:lstStyle/>
          <a:p>
            <a:fld id="{EAC99AFD-4019-4286-AD47-08E9F049273D}" type="datetimeFigureOut">
              <a:rPr lang="en-GB" smtClean="0"/>
              <a:t>07/11/2024</a:t>
            </a:fld>
            <a:endParaRPr lang="en-GB"/>
          </a:p>
        </p:txBody>
      </p:sp>
      <p:sp>
        <p:nvSpPr>
          <p:cNvPr id="4" name="Footer Placeholder 3">
            <a:extLst>
              <a:ext uri="{FF2B5EF4-FFF2-40B4-BE49-F238E27FC236}">
                <a16:creationId xmlns:a16="http://schemas.microsoft.com/office/drawing/2014/main" id="{DE9ABC8A-9752-C04E-043C-06E3D3FA099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8888B08-66C7-D8DE-E748-8D5C61372B37}"/>
              </a:ext>
            </a:extLst>
          </p:cNvPr>
          <p:cNvSpPr>
            <a:spLocks noGrp="1"/>
          </p:cNvSpPr>
          <p:nvPr>
            <p:ph type="sldNum" sz="quarter" idx="12"/>
          </p:nvPr>
        </p:nvSpPr>
        <p:spPr/>
        <p:txBody>
          <a:bodyPr/>
          <a:lstStyle/>
          <a:p>
            <a:fld id="{7DB317CF-889C-43FD-B2DD-BCE00E033432}" type="slidenum">
              <a:rPr lang="en-GB" smtClean="0"/>
              <a:t>‹#›</a:t>
            </a:fld>
            <a:endParaRPr lang="en-GB"/>
          </a:p>
        </p:txBody>
      </p:sp>
    </p:spTree>
    <p:extLst>
      <p:ext uri="{BB962C8B-B14F-4D97-AF65-F5344CB8AC3E}">
        <p14:creationId xmlns:p14="http://schemas.microsoft.com/office/powerpoint/2010/main" val="3148689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A31583-4F1F-6AA8-186C-8D646948DD0C}"/>
              </a:ext>
            </a:extLst>
          </p:cNvPr>
          <p:cNvSpPr>
            <a:spLocks noGrp="1"/>
          </p:cNvSpPr>
          <p:nvPr>
            <p:ph type="dt" sz="half" idx="10"/>
          </p:nvPr>
        </p:nvSpPr>
        <p:spPr/>
        <p:txBody>
          <a:bodyPr/>
          <a:lstStyle/>
          <a:p>
            <a:fld id="{EAC99AFD-4019-4286-AD47-08E9F049273D}" type="datetimeFigureOut">
              <a:rPr lang="en-GB" smtClean="0"/>
              <a:t>07/11/2024</a:t>
            </a:fld>
            <a:endParaRPr lang="en-GB"/>
          </a:p>
        </p:txBody>
      </p:sp>
      <p:sp>
        <p:nvSpPr>
          <p:cNvPr id="3" name="Footer Placeholder 2">
            <a:extLst>
              <a:ext uri="{FF2B5EF4-FFF2-40B4-BE49-F238E27FC236}">
                <a16:creationId xmlns:a16="http://schemas.microsoft.com/office/drawing/2014/main" id="{91B10E2D-EB7B-8990-ED9D-AA61ADFF9F5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D6813C4-4BC9-0DF9-75C2-6F67303C70A4}"/>
              </a:ext>
            </a:extLst>
          </p:cNvPr>
          <p:cNvSpPr>
            <a:spLocks noGrp="1"/>
          </p:cNvSpPr>
          <p:nvPr>
            <p:ph type="sldNum" sz="quarter" idx="12"/>
          </p:nvPr>
        </p:nvSpPr>
        <p:spPr/>
        <p:txBody>
          <a:bodyPr/>
          <a:lstStyle/>
          <a:p>
            <a:fld id="{7DB317CF-889C-43FD-B2DD-BCE00E033432}" type="slidenum">
              <a:rPr lang="en-GB" smtClean="0"/>
              <a:t>‹#›</a:t>
            </a:fld>
            <a:endParaRPr lang="en-GB"/>
          </a:p>
        </p:txBody>
      </p:sp>
    </p:spTree>
    <p:extLst>
      <p:ext uri="{BB962C8B-B14F-4D97-AF65-F5344CB8AC3E}">
        <p14:creationId xmlns:p14="http://schemas.microsoft.com/office/powerpoint/2010/main" val="3941535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C72A9-9660-A16F-6083-F29E86D7E9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6A37843-2A4A-BCB7-23E9-BB5972D3A1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7F5A5A9-9E58-19E1-AC9B-95A27AF7E7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417D6A-D89C-AB7F-60F8-C73FB4C7ED7A}"/>
              </a:ext>
            </a:extLst>
          </p:cNvPr>
          <p:cNvSpPr>
            <a:spLocks noGrp="1"/>
          </p:cNvSpPr>
          <p:nvPr>
            <p:ph type="dt" sz="half" idx="10"/>
          </p:nvPr>
        </p:nvSpPr>
        <p:spPr/>
        <p:txBody>
          <a:bodyPr/>
          <a:lstStyle/>
          <a:p>
            <a:fld id="{EAC99AFD-4019-4286-AD47-08E9F049273D}" type="datetimeFigureOut">
              <a:rPr lang="en-GB" smtClean="0"/>
              <a:t>07/11/2024</a:t>
            </a:fld>
            <a:endParaRPr lang="en-GB"/>
          </a:p>
        </p:txBody>
      </p:sp>
      <p:sp>
        <p:nvSpPr>
          <p:cNvPr id="6" name="Footer Placeholder 5">
            <a:extLst>
              <a:ext uri="{FF2B5EF4-FFF2-40B4-BE49-F238E27FC236}">
                <a16:creationId xmlns:a16="http://schemas.microsoft.com/office/drawing/2014/main" id="{BF775281-1193-9CFD-13EE-FAB0283070E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4A2D208-BDE6-C4AD-0365-33159D18DD41}"/>
              </a:ext>
            </a:extLst>
          </p:cNvPr>
          <p:cNvSpPr>
            <a:spLocks noGrp="1"/>
          </p:cNvSpPr>
          <p:nvPr>
            <p:ph type="sldNum" sz="quarter" idx="12"/>
          </p:nvPr>
        </p:nvSpPr>
        <p:spPr/>
        <p:txBody>
          <a:bodyPr/>
          <a:lstStyle/>
          <a:p>
            <a:fld id="{7DB317CF-889C-43FD-B2DD-BCE00E033432}" type="slidenum">
              <a:rPr lang="en-GB" smtClean="0"/>
              <a:t>‹#›</a:t>
            </a:fld>
            <a:endParaRPr lang="en-GB"/>
          </a:p>
        </p:txBody>
      </p:sp>
    </p:spTree>
    <p:extLst>
      <p:ext uri="{BB962C8B-B14F-4D97-AF65-F5344CB8AC3E}">
        <p14:creationId xmlns:p14="http://schemas.microsoft.com/office/powerpoint/2010/main" val="2765161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557F9-E142-1C27-2156-B0EC76AC98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E8949A8-8C06-0426-B592-54A0619E6A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746D042-238A-C904-FB77-FD368C2D9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22A566-6D3B-639F-0149-830C971933C0}"/>
              </a:ext>
            </a:extLst>
          </p:cNvPr>
          <p:cNvSpPr>
            <a:spLocks noGrp="1"/>
          </p:cNvSpPr>
          <p:nvPr>
            <p:ph type="dt" sz="half" idx="10"/>
          </p:nvPr>
        </p:nvSpPr>
        <p:spPr/>
        <p:txBody>
          <a:bodyPr/>
          <a:lstStyle/>
          <a:p>
            <a:fld id="{EAC99AFD-4019-4286-AD47-08E9F049273D}" type="datetimeFigureOut">
              <a:rPr lang="en-GB" smtClean="0"/>
              <a:t>07/11/2024</a:t>
            </a:fld>
            <a:endParaRPr lang="en-GB"/>
          </a:p>
        </p:txBody>
      </p:sp>
      <p:sp>
        <p:nvSpPr>
          <p:cNvPr id="6" name="Footer Placeholder 5">
            <a:extLst>
              <a:ext uri="{FF2B5EF4-FFF2-40B4-BE49-F238E27FC236}">
                <a16:creationId xmlns:a16="http://schemas.microsoft.com/office/drawing/2014/main" id="{2DEA9DC2-39C0-3479-D11A-49101241904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85384CD-7D01-7F34-5879-D4743A081335}"/>
              </a:ext>
            </a:extLst>
          </p:cNvPr>
          <p:cNvSpPr>
            <a:spLocks noGrp="1"/>
          </p:cNvSpPr>
          <p:nvPr>
            <p:ph type="sldNum" sz="quarter" idx="12"/>
          </p:nvPr>
        </p:nvSpPr>
        <p:spPr/>
        <p:txBody>
          <a:bodyPr/>
          <a:lstStyle/>
          <a:p>
            <a:fld id="{7DB317CF-889C-43FD-B2DD-BCE00E033432}" type="slidenum">
              <a:rPr lang="en-GB" smtClean="0"/>
              <a:t>‹#›</a:t>
            </a:fld>
            <a:endParaRPr lang="en-GB"/>
          </a:p>
        </p:txBody>
      </p:sp>
    </p:spTree>
    <p:extLst>
      <p:ext uri="{BB962C8B-B14F-4D97-AF65-F5344CB8AC3E}">
        <p14:creationId xmlns:p14="http://schemas.microsoft.com/office/powerpoint/2010/main" val="379804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69DA19-FC68-E7DE-DF06-D7015BB05E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EA355E4-422E-E882-2480-F1589A77BF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A92E48-2194-5786-138D-FDE3751E18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AC99AFD-4019-4286-AD47-08E9F049273D}" type="datetimeFigureOut">
              <a:rPr lang="en-GB" smtClean="0"/>
              <a:t>07/11/2024</a:t>
            </a:fld>
            <a:endParaRPr lang="en-GB"/>
          </a:p>
        </p:txBody>
      </p:sp>
      <p:sp>
        <p:nvSpPr>
          <p:cNvPr id="5" name="Footer Placeholder 4">
            <a:extLst>
              <a:ext uri="{FF2B5EF4-FFF2-40B4-BE49-F238E27FC236}">
                <a16:creationId xmlns:a16="http://schemas.microsoft.com/office/drawing/2014/main" id="{A35E3DAF-B798-89E4-17D8-6FC6A03CB2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336B3D58-A660-5887-00A6-3FFCB11939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DB317CF-889C-43FD-B2DD-BCE00E033432}" type="slidenum">
              <a:rPr lang="en-GB" smtClean="0"/>
              <a:t>‹#›</a:t>
            </a:fld>
            <a:endParaRPr lang="en-GB"/>
          </a:p>
        </p:txBody>
      </p:sp>
    </p:spTree>
    <p:extLst>
      <p:ext uri="{BB962C8B-B14F-4D97-AF65-F5344CB8AC3E}">
        <p14:creationId xmlns:p14="http://schemas.microsoft.com/office/powerpoint/2010/main" val="1661605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sirgeorgemartintrust.org.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8" name="Rectangle 17">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7" name="Rectangle 26">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967A98-5CBF-276B-C630-442FD9B19EAA}"/>
              </a:ext>
            </a:extLst>
          </p:cNvPr>
          <p:cNvSpPr>
            <a:spLocks noGrp="1"/>
          </p:cNvSpPr>
          <p:nvPr>
            <p:ph type="title"/>
          </p:nvPr>
        </p:nvSpPr>
        <p:spPr>
          <a:xfrm>
            <a:off x="1153618" y="473829"/>
            <a:ext cx="4008586" cy="5446681"/>
          </a:xfrm>
        </p:spPr>
        <p:txBody>
          <a:bodyPr anchor="ctr">
            <a:normAutofit/>
          </a:bodyPr>
          <a:lstStyle/>
          <a:p>
            <a:pPr algn="ctr"/>
            <a:r>
              <a:rPr lang="en-GB" sz="5200" dirty="0">
                <a:solidFill>
                  <a:srgbClr val="002060"/>
                </a:solidFill>
              </a:rPr>
              <a:t>The Sir George Martin Trust </a:t>
            </a:r>
          </a:p>
        </p:txBody>
      </p:sp>
      <p:sp>
        <p:nvSpPr>
          <p:cNvPr id="3" name="Content Placeholder 2">
            <a:extLst>
              <a:ext uri="{FF2B5EF4-FFF2-40B4-BE49-F238E27FC236}">
                <a16:creationId xmlns:a16="http://schemas.microsoft.com/office/drawing/2014/main" id="{920E5F96-365C-02F8-DE2E-A08A2E8BF5C6}"/>
              </a:ext>
            </a:extLst>
          </p:cNvPr>
          <p:cNvSpPr>
            <a:spLocks noGrp="1"/>
          </p:cNvSpPr>
          <p:nvPr>
            <p:ph idx="1"/>
          </p:nvPr>
        </p:nvSpPr>
        <p:spPr>
          <a:xfrm>
            <a:off x="5402119" y="324466"/>
            <a:ext cx="5295551" cy="6532900"/>
          </a:xfrm>
        </p:spPr>
        <p:txBody>
          <a:bodyPr anchor="ctr">
            <a:normAutofit/>
          </a:bodyPr>
          <a:lstStyle/>
          <a:p>
            <a:endParaRPr lang="en-GB" sz="2000" b="1" dirty="0">
              <a:solidFill>
                <a:srgbClr val="002060"/>
              </a:solidFill>
              <a:latin typeface="AvenirMedium"/>
              <a:ea typeface="Times New Roman" panose="02020603050405020304" pitchFamily="18" charset="0"/>
              <a:cs typeface="Times New Roman" panose="02020603050405020304" pitchFamily="18" charset="0"/>
            </a:endParaRPr>
          </a:p>
          <a:p>
            <a:endParaRPr lang="en-GB" sz="2000" b="1" dirty="0">
              <a:solidFill>
                <a:srgbClr val="002060"/>
              </a:solidFill>
              <a:latin typeface="AvenirMedium"/>
              <a:ea typeface="Times New Roman" panose="02020603050405020304" pitchFamily="18" charset="0"/>
              <a:cs typeface="Times New Roman" panose="02020603050405020304" pitchFamily="18" charset="0"/>
            </a:endParaRPr>
          </a:p>
          <a:p>
            <a:endParaRPr lang="en-GB" sz="2000" b="1" dirty="0">
              <a:solidFill>
                <a:srgbClr val="002060"/>
              </a:solidFill>
              <a:latin typeface="AvenirMedium"/>
              <a:ea typeface="Times New Roman" panose="02020603050405020304" pitchFamily="18" charset="0"/>
              <a:cs typeface="Times New Roman" panose="02020603050405020304" pitchFamily="18" charset="0"/>
            </a:endParaRPr>
          </a:p>
          <a:p>
            <a:r>
              <a:rPr lang="en-GB" sz="2200" b="1" dirty="0">
                <a:solidFill>
                  <a:srgbClr val="002060"/>
                </a:solidFill>
                <a:latin typeface="AvenirMedium"/>
                <a:ea typeface="Times New Roman" panose="02020603050405020304" pitchFamily="18" charset="0"/>
                <a:cs typeface="Times New Roman" panose="02020603050405020304" pitchFamily="18" charset="0"/>
              </a:rPr>
              <a:t>Established i</a:t>
            </a:r>
            <a:r>
              <a:rPr lang="en-GB" sz="2200" b="1" kern="1200" dirty="0">
                <a:solidFill>
                  <a:srgbClr val="002060"/>
                </a:solidFill>
                <a:effectLst/>
                <a:latin typeface="AvenirMedium"/>
                <a:ea typeface="Times New Roman" panose="02020603050405020304" pitchFamily="18" charset="0"/>
                <a:cs typeface="Times New Roman" panose="02020603050405020304" pitchFamily="18" charset="0"/>
              </a:rPr>
              <a:t>n 1956 by Sir George who was my father-in-law’s uncle and ran the family textiles firm based in Leeds</a:t>
            </a:r>
            <a:endParaRPr lang="en-GB" sz="2200" b="1" dirty="0">
              <a:solidFill>
                <a:srgbClr val="002060"/>
              </a:solidFill>
              <a:latin typeface="AvenirMedium"/>
              <a:ea typeface="Times New Roman" panose="02020603050405020304" pitchFamily="18" charset="0"/>
              <a:cs typeface="Times New Roman" panose="02020603050405020304" pitchFamily="18" charset="0"/>
            </a:endParaRPr>
          </a:p>
          <a:p>
            <a:r>
              <a:rPr lang="en-GB" sz="2200" b="1" kern="1200" dirty="0">
                <a:solidFill>
                  <a:srgbClr val="002060"/>
                </a:solidFill>
                <a:effectLst/>
                <a:latin typeface="AvenirMedium"/>
                <a:ea typeface="Times New Roman" panose="02020603050405020304" pitchFamily="18" charset="0"/>
                <a:cs typeface="Times New Roman" panose="02020603050405020304" pitchFamily="18" charset="0"/>
              </a:rPr>
              <a:t>Lord Mayor of Leeds, a Methodist and a big philanthropist</a:t>
            </a:r>
          </a:p>
          <a:p>
            <a:r>
              <a:rPr lang="en-GB" sz="2200" b="1" dirty="0">
                <a:solidFill>
                  <a:srgbClr val="002060"/>
                </a:solidFill>
                <a:latin typeface="AvenirMedium"/>
                <a:ea typeface="Times New Roman" panose="02020603050405020304" pitchFamily="18" charset="0"/>
                <a:cs typeface="Times New Roman" panose="02020603050405020304" pitchFamily="18" charset="0"/>
              </a:rPr>
              <a:t>I created our first website in 2013 when I joined and had a budget of £50!!!</a:t>
            </a:r>
          </a:p>
          <a:p>
            <a:r>
              <a:rPr lang="en-GB" sz="2200" b="1" dirty="0">
                <a:solidFill>
                  <a:srgbClr val="002060"/>
                </a:solidFill>
                <a:latin typeface="AvenirMedium"/>
                <a:ea typeface="Times New Roman" panose="02020603050405020304" pitchFamily="18" charset="0"/>
                <a:cs typeface="Times New Roman" panose="02020603050405020304" pitchFamily="18" charset="0"/>
              </a:rPr>
              <a:t>Used 123reg’s Website Builder and bought email and domain name </a:t>
            </a:r>
          </a:p>
          <a:p>
            <a:r>
              <a:rPr lang="en-GB" sz="2200" b="1" dirty="0">
                <a:solidFill>
                  <a:srgbClr val="002060"/>
                </a:solidFill>
                <a:latin typeface="AvenirMedium"/>
                <a:ea typeface="Times New Roman" panose="02020603050405020304" pitchFamily="18" charset="0"/>
                <a:cs typeface="Times New Roman" panose="02020603050405020304" pitchFamily="18" charset="0"/>
              </a:rPr>
              <a:t>Have managed the creation and updated our two professionally designed websites in last 11 years</a:t>
            </a:r>
          </a:p>
          <a:p>
            <a:endParaRPr lang="en-GB" sz="2200" b="1" dirty="0">
              <a:solidFill>
                <a:srgbClr val="002060"/>
              </a:solidFill>
              <a:effectLst/>
              <a:latin typeface="AvenirMedium"/>
              <a:ea typeface="Times New Roman" panose="02020603050405020304" pitchFamily="18" charset="0"/>
            </a:endParaRPr>
          </a:p>
          <a:p>
            <a:endParaRPr lang="en-GB" b="1" dirty="0">
              <a:solidFill>
                <a:srgbClr val="042C69"/>
              </a:solidFill>
              <a:latin typeface="AvenirMedium"/>
            </a:endParaRPr>
          </a:p>
          <a:p>
            <a:endParaRPr lang="en-GB" sz="2600" dirty="0"/>
          </a:p>
          <a:p>
            <a:endParaRPr lang="en-GB" sz="2000" dirty="0"/>
          </a:p>
          <a:p>
            <a:endParaRPr lang="en-GB" sz="2000" dirty="0"/>
          </a:p>
        </p:txBody>
      </p:sp>
      <p:pic>
        <p:nvPicPr>
          <p:cNvPr id="6" name="Picture 5" descr="A blue sign with white text&#10;&#10;Description automatically generated">
            <a:extLst>
              <a:ext uri="{FF2B5EF4-FFF2-40B4-BE49-F238E27FC236}">
                <a16:creationId xmlns:a16="http://schemas.microsoft.com/office/drawing/2014/main" id="{AA67AD8E-AB68-E3F8-8381-16F61D983C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25316" y="5486667"/>
            <a:ext cx="1144721" cy="1125919"/>
          </a:xfrm>
          <a:prstGeom prst="rect">
            <a:avLst/>
          </a:prstGeom>
        </p:spPr>
      </p:pic>
    </p:spTree>
    <p:extLst>
      <p:ext uri="{BB962C8B-B14F-4D97-AF65-F5344CB8AC3E}">
        <p14:creationId xmlns:p14="http://schemas.microsoft.com/office/powerpoint/2010/main" val="2013659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CD4D669-C64C-1408-5012-A42FF0CAD5D7}"/>
            </a:ext>
          </a:extLst>
        </p:cNvPr>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03FBB60C-59E1-3388-E316-5DC2DA9CA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D56DA4A0-A959-A060-790A-651101D910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8" name="Rectangle 17">
              <a:extLst>
                <a:ext uri="{FF2B5EF4-FFF2-40B4-BE49-F238E27FC236}">
                  <a16:creationId xmlns:a16="http://schemas.microsoft.com/office/drawing/2014/main" id="{DD0B0A93-250B-3076-9AD1-4714F73C73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869BD915-C007-C430-CFAD-913A9F2993C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7" name="Rectangle 26">
            <a:extLst>
              <a:ext uri="{FF2B5EF4-FFF2-40B4-BE49-F238E27FC236}">
                <a16:creationId xmlns:a16="http://schemas.microsoft.com/office/drawing/2014/main" id="{C7249CAD-66D8-AF92-AB18-74744C5D0A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251BFD3-2557-E6FF-AA76-8730C6D17F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22314F-CC19-8106-05A8-5CC3AA3B16F3}"/>
              </a:ext>
            </a:extLst>
          </p:cNvPr>
          <p:cNvSpPr>
            <a:spLocks noGrp="1"/>
          </p:cNvSpPr>
          <p:nvPr>
            <p:ph type="title"/>
          </p:nvPr>
        </p:nvSpPr>
        <p:spPr>
          <a:xfrm>
            <a:off x="1153618" y="473829"/>
            <a:ext cx="4008586" cy="5446681"/>
          </a:xfrm>
        </p:spPr>
        <p:txBody>
          <a:bodyPr anchor="ctr">
            <a:normAutofit/>
          </a:bodyPr>
          <a:lstStyle/>
          <a:p>
            <a:pPr algn="ctr"/>
            <a:r>
              <a:rPr lang="en-GB" sz="5200" dirty="0">
                <a:solidFill>
                  <a:srgbClr val="002060"/>
                </a:solidFill>
              </a:rPr>
              <a:t>Your website… </a:t>
            </a:r>
          </a:p>
        </p:txBody>
      </p:sp>
      <p:sp>
        <p:nvSpPr>
          <p:cNvPr id="3" name="Content Placeholder 2">
            <a:extLst>
              <a:ext uri="{FF2B5EF4-FFF2-40B4-BE49-F238E27FC236}">
                <a16:creationId xmlns:a16="http://schemas.microsoft.com/office/drawing/2014/main" id="{53A44DA4-3C69-8AFD-CBF1-C80FB284BE60}"/>
              </a:ext>
            </a:extLst>
          </p:cNvPr>
          <p:cNvSpPr>
            <a:spLocks noGrp="1"/>
          </p:cNvSpPr>
          <p:nvPr>
            <p:ph idx="1"/>
          </p:nvPr>
        </p:nvSpPr>
        <p:spPr>
          <a:xfrm>
            <a:off x="5289851" y="871871"/>
            <a:ext cx="5407820" cy="5354362"/>
          </a:xfrm>
        </p:spPr>
        <p:txBody>
          <a:bodyPr anchor="ctr">
            <a:normAutofit lnSpcReduction="10000"/>
          </a:bodyPr>
          <a:lstStyle/>
          <a:p>
            <a:endParaRPr lang="en-GB" b="1" dirty="0">
              <a:solidFill>
                <a:srgbClr val="042C69"/>
              </a:solidFill>
              <a:latin typeface="AvenirMedium"/>
            </a:endParaRPr>
          </a:p>
          <a:p>
            <a:r>
              <a:rPr lang="en-GB" b="1" dirty="0">
                <a:solidFill>
                  <a:srgbClr val="042C69"/>
                </a:solidFill>
                <a:latin typeface="AvenirMedium"/>
              </a:rPr>
              <a:t>Is a reflection of your organisation’s ethos and personality </a:t>
            </a:r>
          </a:p>
          <a:p>
            <a:r>
              <a:rPr lang="en-GB" b="1" dirty="0">
                <a:solidFill>
                  <a:srgbClr val="042C69"/>
                </a:solidFill>
                <a:latin typeface="AvenirMedium"/>
              </a:rPr>
              <a:t>And as the first port of call for anyone wanting to know more about your organisation it should be a top, ongoing priority</a:t>
            </a:r>
          </a:p>
          <a:p>
            <a:r>
              <a:rPr lang="en-GB" b="1" dirty="0">
                <a:solidFill>
                  <a:srgbClr val="042C69"/>
                </a:solidFill>
                <a:latin typeface="AvenirMedium"/>
              </a:rPr>
              <a:t>Should be regularly reviewed and ideally updated internally</a:t>
            </a:r>
          </a:p>
          <a:p>
            <a:r>
              <a:rPr lang="en-GB" b="1" dirty="0">
                <a:solidFill>
                  <a:srgbClr val="042C69"/>
                </a:solidFill>
                <a:latin typeface="AvenirMedium"/>
              </a:rPr>
              <a:t>Should make it easy for grant seekers to communicate with you and apply for funding  </a:t>
            </a:r>
          </a:p>
          <a:p>
            <a:pPr marL="0" indent="0">
              <a:buNone/>
            </a:pPr>
            <a:endParaRPr lang="en-GB" sz="2600" dirty="0"/>
          </a:p>
          <a:p>
            <a:endParaRPr lang="en-GB" sz="2000" dirty="0"/>
          </a:p>
          <a:p>
            <a:endParaRPr lang="en-GB" sz="2000" dirty="0"/>
          </a:p>
        </p:txBody>
      </p:sp>
      <p:pic>
        <p:nvPicPr>
          <p:cNvPr id="6" name="Picture 5" descr="A blue sign with white text&#10;&#10;Description automatically generated">
            <a:extLst>
              <a:ext uri="{FF2B5EF4-FFF2-40B4-BE49-F238E27FC236}">
                <a16:creationId xmlns:a16="http://schemas.microsoft.com/office/drawing/2014/main" id="{97F3B2FD-2501-F18E-4CF6-3BAC017DEE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25316" y="5486667"/>
            <a:ext cx="1144721" cy="1125919"/>
          </a:xfrm>
          <a:prstGeom prst="rect">
            <a:avLst/>
          </a:prstGeom>
        </p:spPr>
      </p:pic>
    </p:spTree>
    <p:extLst>
      <p:ext uri="{BB962C8B-B14F-4D97-AF65-F5344CB8AC3E}">
        <p14:creationId xmlns:p14="http://schemas.microsoft.com/office/powerpoint/2010/main" val="1347399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3D62C3C-2E11-9FA0-1B2E-D9BFC5A5874E}"/>
            </a:ext>
          </a:extLst>
        </p:cNvPr>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3E5BA720-DD21-603D-74AD-353D69A692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D8B00343-5183-101B-F2A7-BD10582A4D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8" name="Rectangle 17">
              <a:extLst>
                <a:ext uri="{FF2B5EF4-FFF2-40B4-BE49-F238E27FC236}">
                  <a16:creationId xmlns:a16="http://schemas.microsoft.com/office/drawing/2014/main" id="{2EE507E9-DAF5-3AE0-5058-D00EAA9D2C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0A261031-BC98-1E51-8D5D-6A4804DFCEC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7" name="Rectangle 26">
            <a:extLst>
              <a:ext uri="{FF2B5EF4-FFF2-40B4-BE49-F238E27FC236}">
                <a16:creationId xmlns:a16="http://schemas.microsoft.com/office/drawing/2014/main" id="{E236E35E-B366-CAA3-C63A-4ADAC27B4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FE232943-69AD-FE2D-9714-E427ED21E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F43722-C81E-5B5D-3586-A95338977A92}"/>
              </a:ext>
            </a:extLst>
          </p:cNvPr>
          <p:cNvSpPr>
            <a:spLocks noGrp="1"/>
          </p:cNvSpPr>
          <p:nvPr>
            <p:ph type="title"/>
          </p:nvPr>
        </p:nvSpPr>
        <p:spPr>
          <a:xfrm>
            <a:off x="1153618" y="473829"/>
            <a:ext cx="3300395" cy="5446681"/>
          </a:xfrm>
        </p:spPr>
        <p:txBody>
          <a:bodyPr anchor="ctr">
            <a:normAutofit/>
          </a:bodyPr>
          <a:lstStyle/>
          <a:p>
            <a:pPr algn="ctr"/>
            <a:r>
              <a:rPr lang="en-GB" sz="5200" dirty="0">
                <a:solidFill>
                  <a:srgbClr val="002060"/>
                </a:solidFill>
              </a:rPr>
              <a:t>Effective &amp; Authentic Comms </a:t>
            </a:r>
          </a:p>
        </p:txBody>
      </p:sp>
      <p:sp>
        <p:nvSpPr>
          <p:cNvPr id="3" name="Content Placeholder 2">
            <a:extLst>
              <a:ext uri="{FF2B5EF4-FFF2-40B4-BE49-F238E27FC236}">
                <a16:creationId xmlns:a16="http://schemas.microsoft.com/office/drawing/2014/main" id="{0C73482C-2E69-E486-E5A9-AE7B005E0C90}"/>
              </a:ext>
            </a:extLst>
          </p:cNvPr>
          <p:cNvSpPr>
            <a:spLocks noGrp="1"/>
          </p:cNvSpPr>
          <p:nvPr>
            <p:ph idx="1"/>
          </p:nvPr>
        </p:nvSpPr>
        <p:spPr>
          <a:xfrm>
            <a:off x="5028104" y="839973"/>
            <a:ext cx="5575250" cy="5199320"/>
          </a:xfrm>
        </p:spPr>
        <p:txBody>
          <a:bodyPr anchor="ctr">
            <a:normAutofit fontScale="92500" lnSpcReduction="20000"/>
          </a:bodyPr>
          <a:lstStyle/>
          <a:p>
            <a:pPr marL="0" indent="0" algn="ctr">
              <a:buNone/>
            </a:pPr>
            <a:endParaRPr lang="en-GB" b="1" dirty="0">
              <a:solidFill>
                <a:srgbClr val="042C69"/>
              </a:solidFill>
              <a:latin typeface="AvenirMedium"/>
            </a:endParaRPr>
          </a:p>
          <a:p>
            <a:pPr marL="0" indent="0">
              <a:buNone/>
            </a:pPr>
            <a:r>
              <a:rPr lang="en-GB" sz="2000" b="1" dirty="0">
                <a:solidFill>
                  <a:srgbClr val="042C69"/>
                </a:solidFill>
                <a:latin typeface="AvenirMedium"/>
              </a:rPr>
              <a:t>Think about…</a:t>
            </a:r>
          </a:p>
          <a:p>
            <a:r>
              <a:rPr lang="en-GB" sz="2000" b="1" dirty="0">
                <a:solidFill>
                  <a:srgbClr val="042C69"/>
                </a:solidFill>
                <a:latin typeface="AvenirMedium"/>
              </a:rPr>
              <a:t>How do you want people (particularly grant seekers) to feel when they see and read your website?</a:t>
            </a:r>
          </a:p>
          <a:p>
            <a:r>
              <a:rPr lang="en-GB" sz="2000" b="1" dirty="0">
                <a:solidFill>
                  <a:srgbClr val="042C69"/>
                </a:solidFill>
                <a:latin typeface="AvenirMedium"/>
              </a:rPr>
              <a:t>Other funders and third parties should feel that this is an organisation we would like to work with, or they would be a good fit for a frontline group I know </a:t>
            </a:r>
          </a:p>
          <a:p>
            <a:r>
              <a:rPr lang="en-GB" sz="2000" b="1" dirty="0">
                <a:solidFill>
                  <a:srgbClr val="042C69"/>
                </a:solidFill>
                <a:latin typeface="AvenirMedium"/>
              </a:rPr>
              <a:t>Be clear, concise and repeat key information multiple times </a:t>
            </a:r>
          </a:p>
          <a:p>
            <a:r>
              <a:rPr lang="en-GB" sz="2000" b="1" dirty="0">
                <a:solidFill>
                  <a:srgbClr val="042C69"/>
                </a:solidFill>
                <a:latin typeface="AvenirMedium"/>
              </a:rPr>
              <a:t>Use key words/phrases multiple times to increase SEO </a:t>
            </a:r>
          </a:p>
          <a:p>
            <a:r>
              <a:rPr lang="en-GB" sz="2000" b="1" dirty="0">
                <a:solidFill>
                  <a:srgbClr val="042C69"/>
                </a:solidFill>
                <a:latin typeface="AvenirMedium"/>
              </a:rPr>
              <a:t>Make sure it is fully accessible and test on laptop, mobile phone and </a:t>
            </a:r>
            <a:r>
              <a:rPr lang="en-GB" sz="2000" b="1" dirty="0" err="1">
                <a:solidFill>
                  <a:srgbClr val="042C69"/>
                </a:solidFill>
                <a:latin typeface="AvenirMedium"/>
              </a:rPr>
              <a:t>Ipad</a:t>
            </a:r>
            <a:endParaRPr lang="en-GB" sz="2000" b="1" dirty="0">
              <a:solidFill>
                <a:srgbClr val="042C69"/>
              </a:solidFill>
              <a:latin typeface="AvenirMedium"/>
            </a:endParaRPr>
          </a:p>
          <a:p>
            <a:r>
              <a:rPr lang="en-GB" sz="2000" b="1" dirty="0">
                <a:solidFill>
                  <a:srgbClr val="042C69"/>
                </a:solidFill>
                <a:latin typeface="AvenirMedium"/>
              </a:rPr>
              <a:t>Do you also need to create or update your logo and the overall branding for your organisation in order to modernise?</a:t>
            </a:r>
            <a:endParaRPr lang="en-GB" sz="2000" dirty="0">
              <a:latin typeface="AvenirMedium"/>
            </a:endParaRPr>
          </a:p>
          <a:p>
            <a:endParaRPr lang="en-GB" sz="2000" dirty="0"/>
          </a:p>
          <a:p>
            <a:endParaRPr lang="en-GB" sz="2000" dirty="0"/>
          </a:p>
        </p:txBody>
      </p:sp>
      <p:pic>
        <p:nvPicPr>
          <p:cNvPr id="6" name="Picture 5" descr="A blue sign with white text&#10;&#10;Description automatically generated">
            <a:extLst>
              <a:ext uri="{FF2B5EF4-FFF2-40B4-BE49-F238E27FC236}">
                <a16:creationId xmlns:a16="http://schemas.microsoft.com/office/drawing/2014/main" id="{562EBC66-6CE0-0AF0-FBFA-AE9B044460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5316" y="5486667"/>
            <a:ext cx="1144721" cy="1125919"/>
          </a:xfrm>
          <a:prstGeom prst="rect">
            <a:avLst/>
          </a:prstGeom>
        </p:spPr>
      </p:pic>
    </p:spTree>
    <p:extLst>
      <p:ext uri="{BB962C8B-B14F-4D97-AF65-F5344CB8AC3E}">
        <p14:creationId xmlns:p14="http://schemas.microsoft.com/office/powerpoint/2010/main" val="631208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765FDB9-3E35-93FB-2529-802D8B4C6AE9}"/>
            </a:ext>
          </a:extLst>
        </p:cNvPr>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C47CBCC9-77F7-0068-8193-221B1523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AF640E08-5D61-3388-A352-C30448FA38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8" name="Rectangle 17">
              <a:extLst>
                <a:ext uri="{FF2B5EF4-FFF2-40B4-BE49-F238E27FC236}">
                  <a16:creationId xmlns:a16="http://schemas.microsoft.com/office/drawing/2014/main" id="{BE2E4351-EA64-E93E-0E16-25826BFD7A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BE450008-032A-CC02-C2CE-3B558C50B13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7" name="Rectangle 26">
            <a:extLst>
              <a:ext uri="{FF2B5EF4-FFF2-40B4-BE49-F238E27FC236}">
                <a16:creationId xmlns:a16="http://schemas.microsoft.com/office/drawing/2014/main" id="{653E0FCE-73E5-FF08-BE42-5D22271156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8F5D940A-96EB-C28D-6B18-0477F5086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362185-9A1D-8763-C5FA-70CBF594A91F}"/>
              </a:ext>
            </a:extLst>
          </p:cNvPr>
          <p:cNvSpPr>
            <a:spLocks noGrp="1"/>
          </p:cNvSpPr>
          <p:nvPr>
            <p:ph type="title"/>
          </p:nvPr>
        </p:nvSpPr>
        <p:spPr>
          <a:xfrm>
            <a:off x="1153618" y="473829"/>
            <a:ext cx="3164631" cy="5446681"/>
          </a:xfrm>
        </p:spPr>
        <p:txBody>
          <a:bodyPr anchor="ctr">
            <a:normAutofit/>
          </a:bodyPr>
          <a:lstStyle/>
          <a:p>
            <a:pPr algn="ctr"/>
            <a:r>
              <a:rPr lang="en-GB" sz="5200" dirty="0">
                <a:solidFill>
                  <a:srgbClr val="002060"/>
                </a:solidFill>
              </a:rPr>
              <a:t>Top tips</a:t>
            </a:r>
          </a:p>
        </p:txBody>
      </p:sp>
      <p:sp>
        <p:nvSpPr>
          <p:cNvPr id="3" name="Content Placeholder 2">
            <a:extLst>
              <a:ext uri="{FF2B5EF4-FFF2-40B4-BE49-F238E27FC236}">
                <a16:creationId xmlns:a16="http://schemas.microsoft.com/office/drawing/2014/main" id="{302D5501-41D4-E8F0-859F-9789DF9D805D}"/>
              </a:ext>
            </a:extLst>
          </p:cNvPr>
          <p:cNvSpPr>
            <a:spLocks noGrp="1"/>
          </p:cNvSpPr>
          <p:nvPr>
            <p:ph idx="1"/>
          </p:nvPr>
        </p:nvSpPr>
        <p:spPr>
          <a:xfrm>
            <a:off x="4558164" y="1052052"/>
            <a:ext cx="6208369" cy="5805313"/>
          </a:xfrm>
        </p:spPr>
        <p:txBody>
          <a:bodyPr anchor="ctr">
            <a:normAutofit fontScale="85000" lnSpcReduction="20000"/>
          </a:bodyPr>
          <a:lstStyle/>
          <a:p>
            <a:endParaRPr lang="en-GB" sz="2000" b="1" dirty="0">
              <a:solidFill>
                <a:srgbClr val="042C69"/>
              </a:solidFill>
              <a:latin typeface="AvenirMedium"/>
            </a:endParaRPr>
          </a:p>
          <a:p>
            <a:r>
              <a:rPr lang="en-GB" sz="2400" b="1" dirty="0">
                <a:solidFill>
                  <a:srgbClr val="042C69"/>
                </a:solidFill>
                <a:latin typeface="AvenirMedium"/>
              </a:rPr>
              <a:t>Invest in a professional web designer – it’s generally obvious when you have created and designed it yourself and is likely to date more quickly. They could also do a logo</a:t>
            </a:r>
          </a:p>
          <a:p>
            <a:r>
              <a:rPr lang="en-GB" sz="2400" b="1" dirty="0">
                <a:solidFill>
                  <a:srgbClr val="042C69"/>
                </a:solidFill>
                <a:latin typeface="AvenirMedium"/>
              </a:rPr>
              <a:t>But make sure the design allows you/a colleague to make regular updates once it goes ‘live’</a:t>
            </a:r>
          </a:p>
          <a:p>
            <a:r>
              <a:rPr lang="en-GB" sz="2400" b="1" dirty="0">
                <a:solidFill>
                  <a:srgbClr val="042C69"/>
                </a:solidFill>
                <a:latin typeface="AvenirMedium"/>
              </a:rPr>
              <a:t>Use someone who has been recommended or you can see has designed an applicant or other funder’s site which you like </a:t>
            </a:r>
          </a:p>
          <a:p>
            <a:r>
              <a:rPr lang="en-GB" sz="2400" b="1" dirty="0">
                <a:solidFill>
                  <a:srgbClr val="042C69"/>
                </a:solidFill>
                <a:latin typeface="AvenirMedium"/>
              </a:rPr>
              <a:t>Make sure they are a good match with you – I only like to work with consultants that reply quickly! </a:t>
            </a:r>
          </a:p>
          <a:p>
            <a:r>
              <a:rPr lang="en-GB" sz="2400" b="1" dirty="0">
                <a:solidFill>
                  <a:srgbClr val="042C69"/>
                </a:solidFill>
                <a:latin typeface="AvenirMedium"/>
              </a:rPr>
              <a:t>Take the time to agree what you want the main functions of the website to be – is it just informational or do you want it to also be a grant management system and/or portal for applicants?</a:t>
            </a:r>
          </a:p>
          <a:p>
            <a:r>
              <a:rPr lang="en-GB" sz="2400" b="1" dirty="0">
                <a:solidFill>
                  <a:srgbClr val="042C69"/>
                </a:solidFill>
                <a:latin typeface="AvenirMedium"/>
              </a:rPr>
              <a:t>Prices can vary from £500 - £20K+ - be willing to spend as it is a key investment. Make sure you know the costs for:</a:t>
            </a:r>
          </a:p>
          <a:p>
            <a:pPr lvl="1"/>
            <a:r>
              <a:rPr lang="en-GB" sz="2300" b="1" dirty="0">
                <a:solidFill>
                  <a:srgbClr val="042C69"/>
                </a:solidFill>
                <a:latin typeface="AvenirMedium"/>
              </a:rPr>
              <a:t>Initial design to ‘live’ stage</a:t>
            </a:r>
          </a:p>
          <a:p>
            <a:pPr lvl="1"/>
            <a:r>
              <a:rPr lang="en-GB" sz="2300" b="1" dirty="0">
                <a:solidFill>
                  <a:srgbClr val="042C69"/>
                </a:solidFill>
                <a:latin typeface="AvenirMedium"/>
              </a:rPr>
              <a:t>Ball-park costs for updates in the future</a:t>
            </a:r>
          </a:p>
          <a:p>
            <a:pPr lvl="1"/>
            <a:r>
              <a:rPr lang="en-GB" sz="2300" b="1" dirty="0">
                <a:solidFill>
                  <a:srgbClr val="042C69"/>
                </a:solidFill>
                <a:latin typeface="AvenirMedium"/>
              </a:rPr>
              <a:t>Annual security and hosting costs </a:t>
            </a:r>
          </a:p>
          <a:p>
            <a:endParaRPr lang="en-GB" sz="2400" b="1" dirty="0">
              <a:solidFill>
                <a:srgbClr val="042C69"/>
              </a:solidFill>
              <a:latin typeface="AvenirMedium"/>
            </a:endParaRPr>
          </a:p>
          <a:p>
            <a:pPr marL="0" indent="0" algn="ctr">
              <a:buNone/>
            </a:pPr>
            <a:endParaRPr lang="en-GB" b="1" dirty="0">
              <a:solidFill>
                <a:srgbClr val="042C69"/>
              </a:solidFill>
              <a:latin typeface="AvenirMedium"/>
            </a:endParaRPr>
          </a:p>
          <a:p>
            <a:endParaRPr lang="en-GB" sz="2000" dirty="0"/>
          </a:p>
          <a:p>
            <a:endParaRPr lang="en-GB" sz="2000" dirty="0"/>
          </a:p>
          <a:p>
            <a:endParaRPr lang="en-GB" sz="2000" dirty="0"/>
          </a:p>
        </p:txBody>
      </p:sp>
      <p:pic>
        <p:nvPicPr>
          <p:cNvPr id="6" name="Picture 5" descr="A blue sign with white text&#10;&#10;Description automatically generated">
            <a:extLst>
              <a:ext uri="{FF2B5EF4-FFF2-40B4-BE49-F238E27FC236}">
                <a16:creationId xmlns:a16="http://schemas.microsoft.com/office/drawing/2014/main" id="{39E017FB-C26F-ACAC-A180-029108F967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5316" y="5486667"/>
            <a:ext cx="1144721" cy="1125919"/>
          </a:xfrm>
          <a:prstGeom prst="rect">
            <a:avLst/>
          </a:prstGeom>
        </p:spPr>
      </p:pic>
    </p:spTree>
    <p:extLst>
      <p:ext uri="{BB962C8B-B14F-4D97-AF65-F5344CB8AC3E}">
        <p14:creationId xmlns:p14="http://schemas.microsoft.com/office/powerpoint/2010/main" val="3378521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D817848-9B9A-4887-D152-125C8C588EE7}"/>
            </a:ext>
          </a:extLst>
        </p:cNvPr>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0BF6DCD6-614E-5787-A57E-87CB9A37B6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639D0348-7BAE-8A49-AFEE-B3EF1D50307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8" name="Rectangle 17">
              <a:extLst>
                <a:ext uri="{FF2B5EF4-FFF2-40B4-BE49-F238E27FC236}">
                  <a16:creationId xmlns:a16="http://schemas.microsoft.com/office/drawing/2014/main" id="{C4B289CD-2025-06E4-583F-5CEF23A228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542F7309-79B6-3D00-3683-F2B9B8093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7" name="Rectangle 26">
            <a:extLst>
              <a:ext uri="{FF2B5EF4-FFF2-40B4-BE49-F238E27FC236}">
                <a16:creationId xmlns:a16="http://schemas.microsoft.com/office/drawing/2014/main" id="{878D4901-1A4A-1165-F8B1-CED0278DB2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22EA1456-DA96-AFE1-255A-8BCDB1879E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89E7F2-A0A4-D0AC-31C4-187CB0B71DFE}"/>
              </a:ext>
            </a:extLst>
          </p:cNvPr>
          <p:cNvSpPr>
            <a:spLocks noGrp="1"/>
          </p:cNvSpPr>
          <p:nvPr>
            <p:ph type="title"/>
          </p:nvPr>
        </p:nvSpPr>
        <p:spPr>
          <a:xfrm>
            <a:off x="1153618" y="473829"/>
            <a:ext cx="3232133" cy="5446681"/>
          </a:xfrm>
        </p:spPr>
        <p:txBody>
          <a:bodyPr anchor="ctr">
            <a:normAutofit/>
          </a:bodyPr>
          <a:lstStyle/>
          <a:p>
            <a:pPr algn="ctr"/>
            <a:r>
              <a:rPr lang="en-GB" sz="5200" dirty="0">
                <a:solidFill>
                  <a:srgbClr val="002060"/>
                </a:solidFill>
              </a:rPr>
              <a:t>Top tips</a:t>
            </a:r>
          </a:p>
        </p:txBody>
      </p:sp>
      <p:sp>
        <p:nvSpPr>
          <p:cNvPr id="3" name="Content Placeholder 2">
            <a:extLst>
              <a:ext uri="{FF2B5EF4-FFF2-40B4-BE49-F238E27FC236}">
                <a16:creationId xmlns:a16="http://schemas.microsoft.com/office/drawing/2014/main" id="{07E611C8-8FBB-C393-0A24-AD3B9E1482CB}"/>
              </a:ext>
            </a:extLst>
          </p:cNvPr>
          <p:cNvSpPr>
            <a:spLocks noGrp="1"/>
          </p:cNvSpPr>
          <p:nvPr>
            <p:ph idx="1"/>
          </p:nvPr>
        </p:nvSpPr>
        <p:spPr>
          <a:xfrm>
            <a:off x="4890978" y="473829"/>
            <a:ext cx="5712376" cy="6068280"/>
          </a:xfrm>
        </p:spPr>
        <p:txBody>
          <a:bodyPr anchor="ctr">
            <a:normAutofit fontScale="85000" lnSpcReduction="20000"/>
          </a:bodyPr>
          <a:lstStyle/>
          <a:p>
            <a:endParaRPr lang="en-GB" sz="2000" b="1" dirty="0">
              <a:solidFill>
                <a:srgbClr val="042C69"/>
              </a:solidFill>
              <a:latin typeface="AvenirMedium"/>
            </a:endParaRPr>
          </a:p>
          <a:p>
            <a:endParaRPr lang="en-GB" sz="2000" b="1" dirty="0">
              <a:solidFill>
                <a:srgbClr val="042C69"/>
              </a:solidFill>
              <a:latin typeface="AvenirMedium"/>
            </a:endParaRPr>
          </a:p>
          <a:p>
            <a:endParaRPr lang="en-GB" sz="2400" b="1" dirty="0">
              <a:solidFill>
                <a:srgbClr val="042C69"/>
              </a:solidFill>
              <a:latin typeface="AvenirMedium"/>
            </a:endParaRPr>
          </a:p>
          <a:p>
            <a:r>
              <a:rPr lang="en-GB" sz="2100" b="1" dirty="0">
                <a:solidFill>
                  <a:srgbClr val="042C69"/>
                </a:solidFill>
                <a:latin typeface="AvenirMedium"/>
              </a:rPr>
              <a:t>Write a brief for the designer and try to have at least one face-to-face meeting so there are no misunderstandings – include design and content preferences </a:t>
            </a:r>
          </a:p>
          <a:p>
            <a:r>
              <a:rPr lang="en-GB" sz="2100" b="1" dirty="0">
                <a:solidFill>
                  <a:srgbClr val="042C69"/>
                </a:solidFill>
                <a:latin typeface="AvenirMedium"/>
              </a:rPr>
              <a:t>Take time choosing your web domain name which should end in org.uk or org</a:t>
            </a:r>
          </a:p>
          <a:p>
            <a:r>
              <a:rPr lang="en-GB" sz="2100" b="1" dirty="0">
                <a:solidFill>
                  <a:srgbClr val="042C69"/>
                </a:solidFill>
                <a:latin typeface="AvenirMedium"/>
              </a:rPr>
              <a:t>Aim to include images from your grant seekers so it has the personal touch – always get their permission first</a:t>
            </a:r>
          </a:p>
          <a:p>
            <a:r>
              <a:rPr lang="en-GB" sz="2100" b="1" dirty="0">
                <a:solidFill>
                  <a:srgbClr val="042C69"/>
                </a:solidFill>
                <a:latin typeface="AvenirMedium"/>
              </a:rPr>
              <a:t>Always write all the copy first in Word and proof check it thoroughly before providing to the designer. Get your colleagues to approve it in Word and not from the website otherwise you could be making edits for months! </a:t>
            </a:r>
          </a:p>
          <a:p>
            <a:r>
              <a:rPr lang="en-GB" sz="2100" b="1" dirty="0">
                <a:solidFill>
                  <a:srgbClr val="042C69"/>
                </a:solidFill>
                <a:latin typeface="AvenirMedium"/>
              </a:rPr>
              <a:t>Expect a brand new website or major re-design to take a number of months from start to finish if you have to get colleagues’ input and their sign off</a:t>
            </a:r>
          </a:p>
          <a:p>
            <a:r>
              <a:rPr lang="en-GB" sz="2100" b="1" dirty="0">
                <a:solidFill>
                  <a:srgbClr val="042C69"/>
                </a:solidFill>
                <a:latin typeface="AvenirMedium"/>
              </a:rPr>
              <a:t>If you are learning </a:t>
            </a:r>
            <a:r>
              <a:rPr lang="en-GB" sz="2100" b="1" dirty="0" err="1">
                <a:solidFill>
                  <a:srgbClr val="042C69"/>
                </a:solidFill>
                <a:latin typeface="AvenirMedium"/>
              </a:rPr>
              <a:t>Wordpress</a:t>
            </a:r>
            <a:r>
              <a:rPr lang="en-GB" sz="2100" b="1" dirty="0">
                <a:solidFill>
                  <a:srgbClr val="042C69"/>
                </a:solidFill>
                <a:latin typeface="AvenirMedium"/>
              </a:rPr>
              <a:t> or Wix for the first time, ask your designer if they have a How to Guide and/or can do training?</a:t>
            </a:r>
          </a:p>
          <a:p>
            <a:r>
              <a:rPr lang="en-GB" sz="2100" b="1" dirty="0">
                <a:solidFill>
                  <a:srgbClr val="042C69"/>
                </a:solidFill>
                <a:latin typeface="AvenirMedium"/>
              </a:rPr>
              <a:t>Update your website regularly and at Strategy Day’s pull up the website and discuss any changes or ideas</a:t>
            </a:r>
          </a:p>
          <a:p>
            <a:endParaRPr lang="en-GB" sz="2000" b="1" dirty="0">
              <a:solidFill>
                <a:srgbClr val="042C69"/>
              </a:solidFill>
              <a:latin typeface="AvenirMedium"/>
            </a:endParaRPr>
          </a:p>
          <a:p>
            <a:pPr marL="0" indent="0" algn="ctr">
              <a:buNone/>
            </a:pPr>
            <a:endParaRPr lang="en-GB" b="1" dirty="0">
              <a:solidFill>
                <a:srgbClr val="042C69"/>
              </a:solidFill>
              <a:latin typeface="AvenirMedium"/>
            </a:endParaRPr>
          </a:p>
          <a:p>
            <a:endParaRPr lang="en-GB" sz="2000" dirty="0"/>
          </a:p>
          <a:p>
            <a:endParaRPr lang="en-GB" sz="2000" dirty="0"/>
          </a:p>
          <a:p>
            <a:endParaRPr lang="en-GB" sz="2000" dirty="0"/>
          </a:p>
        </p:txBody>
      </p:sp>
      <p:pic>
        <p:nvPicPr>
          <p:cNvPr id="6" name="Picture 5" descr="A blue sign with white text&#10;&#10;Description automatically generated">
            <a:extLst>
              <a:ext uri="{FF2B5EF4-FFF2-40B4-BE49-F238E27FC236}">
                <a16:creationId xmlns:a16="http://schemas.microsoft.com/office/drawing/2014/main" id="{CD7A5B18-2004-A3B8-657C-58E9FE92D6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5316" y="5486667"/>
            <a:ext cx="1144721" cy="1125919"/>
          </a:xfrm>
          <a:prstGeom prst="rect">
            <a:avLst/>
          </a:prstGeom>
        </p:spPr>
      </p:pic>
    </p:spTree>
    <p:extLst>
      <p:ext uri="{BB962C8B-B14F-4D97-AF65-F5344CB8AC3E}">
        <p14:creationId xmlns:p14="http://schemas.microsoft.com/office/powerpoint/2010/main" val="2721309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2A2EE8B-F7B4-06BD-682D-83B044761E4A}"/>
            </a:ext>
          </a:extLst>
        </p:cNvPr>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0F089327-2AE8-852C-8EBF-B06A7CBE11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649C220C-6437-F8B8-EF73-637F8EE2780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8" name="Rectangle 17">
              <a:extLst>
                <a:ext uri="{FF2B5EF4-FFF2-40B4-BE49-F238E27FC236}">
                  <a16:creationId xmlns:a16="http://schemas.microsoft.com/office/drawing/2014/main" id="{67CF4BB2-5458-A919-9AA4-F04B023DF8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E67EA815-F281-17C4-F8D9-A0EB5182E88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7" name="Rectangle 26">
            <a:extLst>
              <a:ext uri="{FF2B5EF4-FFF2-40B4-BE49-F238E27FC236}">
                <a16:creationId xmlns:a16="http://schemas.microsoft.com/office/drawing/2014/main" id="{AB0026E8-DF50-E2E2-F4CD-403CCBBEEA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CF9507B0-4AF2-32E6-031A-C829385D02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DCDDA2-D124-66D5-8FBF-9C53FFB6B022}"/>
              </a:ext>
            </a:extLst>
          </p:cNvPr>
          <p:cNvSpPr>
            <a:spLocks noGrp="1"/>
          </p:cNvSpPr>
          <p:nvPr>
            <p:ph type="title"/>
          </p:nvPr>
        </p:nvSpPr>
        <p:spPr>
          <a:xfrm>
            <a:off x="1153618" y="473829"/>
            <a:ext cx="4008586" cy="5446681"/>
          </a:xfrm>
        </p:spPr>
        <p:txBody>
          <a:bodyPr anchor="ctr">
            <a:normAutofit/>
          </a:bodyPr>
          <a:lstStyle/>
          <a:p>
            <a:pPr algn="ctr"/>
            <a:r>
              <a:rPr lang="en-GB" sz="5200" dirty="0">
                <a:solidFill>
                  <a:srgbClr val="002060"/>
                </a:solidFill>
              </a:rPr>
              <a:t>Our Mission &amp; Values </a:t>
            </a:r>
            <a:br>
              <a:rPr lang="en-GB" sz="5200" dirty="0">
                <a:solidFill>
                  <a:srgbClr val="002060"/>
                </a:solidFill>
              </a:rPr>
            </a:br>
            <a:r>
              <a:rPr lang="en-GB" sz="5200" dirty="0">
                <a:solidFill>
                  <a:srgbClr val="002060"/>
                </a:solidFill>
              </a:rPr>
              <a:t> </a:t>
            </a:r>
            <a:br>
              <a:rPr lang="en-GB" sz="5200" dirty="0">
                <a:solidFill>
                  <a:srgbClr val="002060"/>
                </a:solidFill>
              </a:rPr>
            </a:br>
            <a:r>
              <a:rPr lang="en-GB" sz="2000" b="1" dirty="0">
                <a:solidFill>
                  <a:srgbClr val="0070C0"/>
                </a:solidFill>
                <a:hlinkClick r:id="rId2">
                  <a:extLst>
                    <a:ext uri="{A12FA001-AC4F-418D-AE19-62706E023703}">
                      <ahyp:hlinkClr xmlns:ahyp="http://schemas.microsoft.com/office/drawing/2018/hyperlinkcolor" val="tx"/>
                    </a:ext>
                  </a:extLst>
                </a:hlinkClick>
              </a:rPr>
              <a:t>www.sirgeorgemartintrust.org.uk</a:t>
            </a:r>
            <a:r>
              <a:rPr lang="en-GB" sz="2000" b="1" dirty="0">
                <a:solidFill>
                  <a:srgbClr val="0070C0"/>
                </a:solidFill>
              </a:rPr>
              <a:t> </a:t>
            </a:r>
          </a:p>
        </p:txBody>
      </p:sp>
      <p:sp>
        <p:nvSpPr>
          <p:cNvPr id="3" name="Content Placeholder 2">
            <a:extLst>
              <a:ext uri="{FF2B5EF4-FFF2-40B4-BE49-F238E27FC236}">
                <a16:creationId xmlns:a16="http://schemas.microsoft.com/office/drawing/2014/main" id="{2B45923A-FB21-21F3-BBF5-1D81EC27A53D}"/>
              </a:ext>
            </a:extLst>
          </p:cNvPr>
          <p:cNvSpPr>
            <a:spLocks noGrp="1"/>
          </p:cNvSpPr>
          <p:nvPr>
            <p:ph idx="1"/>
          </p:nvPr>
        </p:nvSpPr>
        <p:spPr>
          <a:xfrm>
            <a:off x="5609767" y="839973"/>
            <a:ext cx="4993587" cy="5199320"/>
          </a:xfrm>
        </p:spPr>
        <p:txBody>
          <a:bodyPr anchor="ctr">
            <a:normAutofit fontScale="92500" lnSpcReduction="20000"/>
          </a:bodyPr>
          <a:lstStyle/>
          <a:p>
            <a:pPr marL="0" indent="0" algn="ctr">
              <a:buNone/>
            </a:pPr>
            <a:endParaRPr lang="en-GB" b="1" dirty="0">
              <a:solidFill>
                <a:srgbClr val="042C69"/>
              </a:solidFill>
              <a:latin typeface="AvenirMedium"/>
            </a:endParaRPr>
          </a:p>
          <a:p>
            <a:pPr marL="0" indent="0" algn="ctr">
              <a:buNone/>
            </a:pPr>
            <a:r>
              <a:rPr lang="en-GB" b="1" i="0" dirty="0">
                <a:solidFill>
                  <a:srgbClr val="042C69"/>
                </a:solidFill>
                <a:effectLst/>
                <a:latin typeface="AvenirMedium"/>
              </a:rPr>
              <a:t>The Sir George Martin Trust aims to improve the well-being of disadvantaged and vulnerable people in West Yorkshire by giving grants to locally-based, registered charities and churches who support their local community.</a:t>
            </a:r>
          </a:p>
          <a:p>
            <a:pPr marL="0" indent="0" algn="ctr">
              <a:buNone/>
            </a:pPr>
            <a:endParaRPr lang="en-GB" b="1" dirty="0">
              <a:solidFill>
                <a:srgbClr val="042C69"/>
              </a:solidFill>
              <a:latin typeface="AvenirMedium"/>
            </a:endParaRPr>
          </a:p>
          <a:p>
            <a:pPr marL="0" indent="0" algn="ctr">
              <a:buNone/>
            </a:pPr>
            <a:r>
              <a:rPr lang="en-GB" b="1" i="0" dirty="0">
                <a:solidFill>
                  <a:srgbClr val="042C69"/>
                </a:solidFill>
                <a:effectLst/>
                <a:latin typeface="AvenirMedium"/>
              </a:rPr>
              <a:t>We support a wide range of local communities and issues, and place an emphasis on being </a:t>
            </a:r>
            <a:r>
              <a:rPr lang="en-GB" b="1" i="1" dirty="0">
                <a:solidFill>
                  <a:srgbClr val="042C69"/>
                </a:solidFill>
                <a:effectLst/>
                <a:latin typeface="AvenirMedium"/>
              </a:rPr>
              <a:t>approachable</a:t>
            </a:r>
            <a:r>
              <a:rPr lang="en-GB" b="1" i="0" dirty="0">
                <a:solidFill>
                  <a:srgbClr val="042C69"/>
                </a:solidFill>
                <a:effectLst/>
                <a:latin typeface="AvenirMedium"/>
              </a:rPr>
              <a:t>, </a:t>
            </a:r>
            <a:r>
              <a:rPr lang="en-GB" b="1" i="1" dirty="0">
                <a:solidFill>
                  <a:srgbClr val="042C69"/>
                </a:solidFill>
                <a:effectLst/>
                <a:latin typeface="AvenirMedium"/>
              </a:rPr>
              <a:t>supportive</a:t>
            </a:r>
            <a:r>
              <a:rPr lang="en-GB" b="1" i="0" dirty="0">
                <a:solidFill>
                  <a:srgbClr val="042C69"/>
                </a:solidFill>
                <a:effectLst/>
                <a:latin typeface="AvenirMedium"/>
              </a:rPr>
              <a:t> and </a:t>
            </a:r>
            <a:r>
              <a:rPr lang="en-GB" b="1" i="1" dirty="0">
                <a:solidFill>
                  <a:srgbClr val="042C69"/>
                </a:solidFill>
                <a:effectLst/>
                <a:latin typeface="AvenirMedium"/>
              </a:rPr>
              <a:t>flexible</a:t>
            </a:r>
            <a:r>
              <a:rPr lang="en-GB" b="1" i="0" dirty="0">
                <a:solidFill>
                  <a:srgbClr val="042C69"/>
                </a:solidFill>
                <a:effectLst/>
                <a:latin typeface="AvenirMedium"/>
              </a:rPr>
              <a:t> so that the grant application process is as</a:t>
            </a:r>
            <a:r>
              <a:rPr lang="en-GB" b="1" i="1" dirty="0">
                <a:solidFill>
                  <a:srgbClr val="042C69"/>
                </a:solidFill>
                <a:effectLst/>
                <a:latin typeface="AvenirMedium"/>
              </a:rPr>
              <a:t> positive </a:t>
            </a:r>
            <a:r>
              <a:rPr lang="en-GB" b="1" i="0" dirty="0">
                <a:solidFill>
                  <a:srgbClr val="042C69"/>
                </a:solidFill>
                <a:effectLst/>
                <a:latin typeface="AvenirMedium"/>
              </a:rPr>
              <a:t>as possible for grant seekers.</a:t>
            </a:r>
            <a:endParaRPr lang="en-GB" b="1" dirty="0"/>
          </a:p>
          <a:p>
            <a:endParaRPr lang="en-GB" sz="2000" dirty="0"/>
          </a:p>
          <a:p>
            <a:endParaRPr lang="en-GB" sz="2000" dirty="0"/>
          </a:p>
          <a:p>
            <a:endParaRPr lang="en-GB" sz="2000" dirty="0"/>
          </a:p>
        </p:txBody>
      </p:sp>
      <p:pic>
        <p:nvPicPr>
          <p:cNvPr id="6" name="Picture 5" descr="A blue sign with white text&#10;&#10;Description automatically generated">
            <a:extLst>
              <a:ext uri="{FF2B5EF4-FFF2-40B4-BE49-F238E27FC236}">
                <a16:creationId xmlns:a16="http://schemas.microsoft.com/office/drawing/2014/main" id="{40E0F9AC-DF17-F87A-33D8-82437629F5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25316" y="5486667"/>
            <a:ext cx="1144721" cy="1125919"/>
          </a:xfrm>
          <a:prstGeom prst="rect">
            <a:avLst/>
          </a:prstGeom>
        </p:spPr>
      </p:pic>
    </p:spTree>
    <p:extLst>
      <p:ext uri="{BB962C8B-B14F-4D97-AF65-F5344CB8AC3E}">
        <p14:creationId xmlns:p14="http://schemas.microsoft.com/office/powerpoint/2010/main" val="9713814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d38cca7-f787-4406-bffd-0186c6ba49c6" xsi:nil="true"/>
    <lcf76f155ced4ddcb4097134ff3c332f xmlns="231f32ac-2a83-4c58-a1d0-7277f97bc698">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D0876EEE90D6B4A965D78E898F8FBD7" ma:contentTypeVersion="14" ma:contentTypeDescription="Create a new document." ma:contentTypeScope="" ma:versionID="d859bf460a882114038626a06023c9c9">
  <xsd:schema xmlns:xsd="http://www.w3.org/2001/XMLSchema" xmlns:xs="http://www.w3.org/2001/XMLSchema" xmlns:p="http://schemas.microsoft.com/office/2006/metadata/properties" xmlns:ns2="231f32ac-2a83-4c58-a1d0-7277f97bc698" xmlns:ns3="5d38cca7-f787-4406-bffd-0186c6ba49c6" targetNamespace="http://schemas.microsoft.com/office/2006/metadata/properties" ma:root="true" ma:fieldsID="be0e18c43d6d064897be18c2c7047b8b" ns2:_="" ns3:_="">
    <xsd:import namespace="231f32ac-2a83-4c58-a1d0-7277f97bc698"/>
    <xsd:import namespace="5d38cca7-f787-4406-bffd-0186c6ba49c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1f32ac-2a83-4c58-a1d0-7277f97bc6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ea13b7-4b28-487d-a50a-d06444e9a6c2"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38cca7-f787-4406-bffd-0186c6ba49c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d1088328-836a-4a08-adeb-517b46c93d5b}" ma:internalName="TaxCatchAll" ma:showField="CatchAllData" ma:web="5d38cca7-f787-4406-bffd-0186c6ba49c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442F4D-37CC-46F3-A3BC-252C4BB46023}">
  <ds:schemaRefs>
    <ds:schemaRef ds:uri="http://schemas.microsoft.com/office/2006/metadata/properties"/>
    <ds:schemaRef ds:uri="http://schemas.microsoft.com/office/infopath/2007/PartnerControls"/>
    <ds:schemaRef ds:uri="5d38cca7-f787-4406-bffd-0186c6ba49c6"/>
    <ds:schemaRef ds:uri="231f32ac-2a83-4c58-a1d0-7277f97bc698"/>
    <ds:schemaRef ds:uri="6947559f-14c5-4a3f-a957-c886c4ff2bc3"/>
    <ds:schemaRef ds:uri="4e2548e6-08de-44bd-b61e-e8f41a710d8c"/>
  </ds:schemaRefs>
</ds:datastoreItem>
</file>

<file path=customXml/itemProps2.xml><?xml version="1.0" encoding="utf-8"?>
<ds:datastoreItem xmlns:ds="http://schemas.openxmlformats.org/officeDocument/2006/customXml" ds:itemID="{D38EDDC8-2C39-4724-B351-E4EEB0CA8C94}">
  <ds:schemaRefs>
    <ds:schemaRef ds:uri="http://schemas.microsoft.com/sharepoint/v3/contenttype/forms"/>
  </ds:schemaRefs>
</ds:datastoreItem>
</file>

<file path=customXml/itemProps3.xml><?xml version="1.0" encoding="utf-8"?>
<ds:datastoreItem xmlns:ds="http://schemas.openxmlformats.org/officeDocument/2006/customXml" ds:itemID="{2C95E181-D3AA-42A2-83DE-28A2B2298134}"/>
</file>

<file path=docProps/app.xml><?xml version="1.0" encoding="utf-8"?>
<Properties xmlns="http://schemas.openxmlformats.org/officeDocument/2006/extended-properties" xmlns:vt="http://schemas.openxmlformats.org/officeDocument/2006/docPropsVTypes">
  <Template>Office Theme</Template>
  <TotalTime>392</TotalTime>
  <Words>708</Words>
  <Application>Microsoft Office PowerPoint</Application>
  <PresentationFormat>Widescreen</PresentationFormat>
  <Paragraphs>64</Paragraphs>
  <Slides>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Aptos</vt:lpstr>
      <vt:lpstr>Aptos Display</vt:lpstr>
      <vt:lpstr>Arial</vt:lpstr>
      <vt:lpstr>AvenirMedium</vt:lpstr>
      <vt:lpstr>Office Theme</vt:lpstr>
      <vt:lpstr>The Sir George Martin Trust </vt:lpstr>
      <vt:lpstr>Your website… </vt:lpstr>
      <vt:lpstr>Effective &amp; Authentic Comms </vt:lpstr>
      <vt:lpstr>Top tips</vt:lpstr>
      <vt:lpstr>Top tips</vt:lpstr>
      <vt:lpstr>Our Mission &amp; Values    www.sirgeorgemartintrust.org.uk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Carla Marshall</dc:creator>
  <cp:lastModifiedBy>Sir George Martin Trust</cp:lastModifiedBy>
  <cp:revision>2</cp:revision>
  <dcterms:created xsi:type="dcterms:W3CDTF">2024-10-02T14:12:05Z</dcterms:created>
  <dcterms:modified xsi:type="dcterms:W3CDTF">2024-11-07T11:32:38Z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0x0101006D0876EEE90D6B4A965D78E898F8FBD7</vt:lpwstr>
  </property>
</Properties>
</file>