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5"/>
  </p:notesMasterIdLst>
  <p:sldIdLst>
    <p:sldId id="294" r:id="rId5"/>
    <p:sldId id="520" r:id="rId6"/>
    <p:sldId id="311" r:id="rId7"/>
    <p:sldId id="309" r:id="rId8"/>
    <p:sldId id="464" r:id="rId9"/>
    <p:sldId id="465" r:id="rId10"/>
    <p:sldId id="418" r:id="rId11"/>
    <p:sldId id="459" r:id="rId12"/>
    <p:sldId id="557" r:id="rId13"/>
    <p:sldId id="48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A7C0EB-172D-47B2-B228-EAEB099A70AC}" v="1" dt="2024-09-11T15:40:35.3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532AD2-EAE2-4B30-A09C-FD77A719018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363E5D8-90DC-4F12-8C3A-44E54A7E08A7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GB" sz="2200" b="1" dirty="0">
              <a:solidFill>
                <a:schemeClr val="tx1"/>
              </a:solidFill>
            </a:rPr>
            <a:t>1. Don’t waste time</a:t>
          </a:r>
        </a:p>
      </dgm:t>
    </dgm:pt>
    <dgm:pt modelId="{A43CF6CB-1E64-4BAE-AA3F-01A961B267B8}" type="parTrans" cxnId="{79C72391-0F78-48E8-A676-C3515CFBFD74}">
      <dgm:prSet/>
      <dgm:spPr/>
      <dgm:t>
        <a:bodyPr/>
        <a:lstStyle/>
        <a:p>
          <a:endParaRPr lang="en-GB"/>
        </a:p>
      </dgm:t>
    </dgm:pt>
    <dgm:pt modelId="{DEDDB1E4-4EAA-47A6-906F-746D884B1B5E}" type="sibTrans" cxnId="{79C72391-0F78-48E8-A676-C3515CFBFD74}">
      <dgm:prSet/>
      <dgm:spPr/>
      <dgm:t>
        <a:bodyPr/>
        <a:lstStyle/>
        <a:p>
          <a:endParaRPr lang="en-GB"/>
        </a:p>
      </dgm:t>
    </dgm:pt>
    <dgm:pt modelId="{4AFBE5D7-8171-43AA-A780-CF363BDE90B2}">
      <dgm:prSet phldrT="[Text]" custT="1"/>
      <dgm:spPr>
        <a:solidFill>
          <a:schemeClr val="tx1"/>
        </a:solidFill>
      </dgm:spPr>
      <dgm:t>
        <a:bodyPr/>
        <a:lstStyle/>
        <a:p>
          <a:r>
            <a:rPr lang="en-GB" sz="2200" b="1" dirty="0">
              <a:solidFill>
                <a:schemeClr val="accent3"/>
              </a:solidFill>
            </a:rPr>
            <a:t>2. Ask relevant questions</a:t>
          </a:r>
        </a:p>
      </dgm:t>
    </dgm:pt>
    <dgm:pt modelId="{34DF4094-51F1-41CF-B55E-DEFF525A3660}" type="parTrans" cxnId="{69E2CA38-3FB8-4A5C-A1A6-CAAEC7A1A1D8}">
      <dgm:prSet/>
      <dgm:spPr/>
      <dgm:t>
        <a:bodyPr/>
        <a:lstStyle/>
        <a:p>
          <a:endParaRPr lang="en-GB"/>
        </a:p>
      </dgm:t>
    </dgm:pt>
    <dgm:pt modelId="{821204C1-DA9D-4F1E-9DA1-8001845B778F}" type="sibTrans" cxnId="{69E2CA38-3FB8-4A5C-A1A6-CAAEC7A1A1D8}">
      <dgm:prSet/>
      <dgm:spPr/>
      <dgm:t>
        <a:bodyPr/>
        <a:lstStyle/>
        <a:p>
          <a:endParaRPr lang="en-GB"/>
        </a:p>
      </dgm:t>
    </dgm:pt>
    <dgm:pt modelId="{07C55FE8-2C49-43DA-8702-6E94AFAD72E5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GB" sz="2200" b="1" dirty="0">
              <a:solidFill>
                <a:schemeClr val="tx1"/>
              </a:solidFill>
            </a:rPr>
            <a:t>3. Accept risk</a:t>
          </a:r>
        </a:p>
      </dgm:t>
    </dgm:pt>
    <dgm:pt modelId="{56CA5BED-A627-474C-BB76-5ECC715ECC80}" type="parTrans" cxnId="{B9C1C496-ECC0-4A6E-84E3-3018918E9994}">
      <dgm:prSet/>
      <dgm:spPr/>
      <dgm:t>
        <a:bodyPr/>
        <a:lstStyle/>
        <a:p>
          <a:endParaRPr lang="en-GB"/>
        </a:p>
      </dgm:t>
    </dgm:pt>
    <dgm:pt modelId="{82327B0B-32AB-41A9-A60E-6B7D7B895337}" type="sibTrans" cxnId="{B9C1C496-ECC0-4A6E-84E3-3018918E9994}">
      <dgm:prSet/>
      <dgm:spPr/>
      <dgm:t>
        <a:bodyPr/>
        <a:lstStyle/>
        <a:p>
          <a:endParaRPr lang="en-GB"/>
        </a:p>
      </dgm:t>
    </dgm:pt>
    <dgm:pt modelId="{DB80847F-9F17-439A-B34B-5FE181420951}">
      <dgm:prSet phldrT="[Text]" custT="1"/>
      <dgm:spPr>
        <a:solidFill>
          <a:schemeClr val="tx1"/>
        </a:solidFill>
      </dgm:spPr>
      <dgm:t>
        <a:bodyPr/>
        <a:lstStyle/>
        <a:p>
          <a:r>
            <a:rPr lang="en-GB" sz="2200" b="1" dirty="0">
              <a:solidFill>
                <a:schemeClr val="accent3"/>
              </a:solidFill>
            </a:rPr>
            <a:t>4. Act with urgency</a:t>
          </a:r>
        </a:p>
      </dgm:t>
    </dgm:pt>
    <dgm:pt modelId="{ECA365BE-37EE-431A-B64F-D7697C009348}" type="parTrans" cxnId="{22C02FFC-839A-41BA-A17F-662AE74AF842}">
      <dgm:prSet/>
      <dgm:spPr/>
      <dgm:t>
        <a:bodyPr/>
        <a:lstStyle/>
        <a:p>
          <a:endParaRPr lang="en-GB"/>
        </a:p>
      </dgm:t>
    </dgm:pt>
    <dgm:pt modelId="{756F1D8A-71D9-42EC-8F89-AEA241BA94D7}" type="sibTrans" cxnId="{22C02FFC-839A-41BA-A17F-662AE74AF842}">
      <dgm:prSet/>
      <dgm:spPr/>
      <dgm:t>
        <a:bodyPr/>
        <a:lstStyle/>
        <a:p>
          <a:endParaRPr lang="en-GB"/>
        </a:p>
      </dgm:t>
    </dgm:pt>
    <dgm:pt modelId="{C842DFBC-6A88-47E0-8963-5468EB59AD90}">
      <dgm:prSet phldrT="[Text]" custT="1"/>
      <dgm:spPr>
        <a:solidFill>
          <a:schemeClr val="tx1"/>
        </a:solidFill>
      </dgm:spPr>
      <dgm:t>
        <a:bodyPr/>
        <a:lstStyle/>
        <a:p>
          <a:r>
            <a:rPr lang="en-GB" sz="2200" b="1" dirty="0">
              <a:solidFill>
                <a:schemeClr val="accent3"/>
              </a:solidFill>
            </a:rPr>
            <a:t>5. Be open</a:t>
          </a:r>
        </a:p>
      </dgm:t>
    </dgm:pt>
    <dgm:pt modelId="{C8F50B51-7872-4C3B-89D2-0C570BCE2795}" type="parTrans" cxnId="{B51DBDF2-E549-4FB8-92A3-2C21547B58D3}">
      <dgm:prSet/>
      <dgm:spPr/>
      <dgm:t>
        <a:bodyPr/>
        <a:lstStyle/>
        <a:p>
          <a:endParaRPr lang="en-GB"/>
        </a:p>
      </dgm:t>
    </dgm:pt>
    <dgm:pt modelId="{922062F8-6F6D-4433-AD6E-B9D8D96A7D8E}" type="sibTrans" cxnId="{B51DBDF2-E549-4FB8-92A3-2C21547B58D3}">
      <dgm:prSet/>
      <dgm:spPr/>
      <dgm:t>
        <a:bodyPr/>
        <a:lstStyle/>
        <a:p>
          <a:endParaRPr lang="en-GB"/>
        </a:p>
      </dgm:t>
    </dgm:pt>
    <dgm:pt modelId="{9DAEF467-9A86-485E-8FA4-AEDDBDBBEA9E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GB" sz="2200" b="1" dirty="0">
              <a:solidFill>
                <a:schemeClr val="tx1"/>
              </a:solidFill>
            </a:rPr>
            <a:t>6. Enable flexibility</a:t>
          </a:r>
        </a:p>
      </dgm:t>
    </dgm:pt>
    <dgm:pt modelId="{95824F0E-FF8F-423A-82F9-F48ACC5D1096}" type="parTrans" cxnId="{B6FFA3E7-EA0D-4017-89A2-7AF49AC552A3}">
      <dgm:prSet/>
      <dgm:spPr/>
      <dgm:t>
        <a:bodyPr/>
        <a:lstStyle/>
        <a:p>
          <a:endParaRPr lang="en-GB"/>
        </a:p>
      </dgm:t>
    </dgm:pt>
    <dgm:pt modelId="{821EFD7E-FFA5-4DD7-9349-A4D5B4083688}" type="sibTrans" cxnId="{B6FFA3E7-EA0D-4017-89A2-7AF49AC552A3}">
      <dgm:prSet/>
      <dgm:spPr/>
      <dgm:t>
        <a:bodyPr/>
        <a:lstStyle/>
        <a:p>
          <a:endParaRPr lang="en-GB"/>
        </a:p>
      </dgm:t>
    </dgm:pt>
    <dgm:pt modelId="{3CD7C2C6-6C16-432A-90A7-E247B84D855C}">
      <dgm:prSet phldrT="[Text]" custT="1"/>
      <dgm:spPr>
        <a:solidFill>
          <a:schemeClr val="tx1"/>
        </a:solidFill>
      </dgm:spPr>
      <dgm:t>
        <a:bodyPr/>
        <a:lstStyle/>
        <a:p>
          <a:r>
            <a:rPr lang="en-GB" sz="2200" b="1" dirty="0">
              <a:solidFill>
                <a:schemeClr val="accent3"/>
              </a:solidFill>
            </a:rPr>
            <a:t>7. Communicate with purpose</a:t>
          </a:r>
        </a:p>
      </dgm:t>
    </dgm:pt>
    <dgm:pt modelId="{83515074-A5C3-4D15-9BB3-2A0BF93AB4C1}" type="parTrans" cxnId="{2388BBD1-CFCB-41DD-AA36-3D944EC0DDD4}">
      <dgm:prSet/>
      <dgm:spPr/>
      <dgm:t>
        <a:bodyPr/>
        <a:lstStyle/>
        <a:p>
          <a:endParaRPr lang="en-GB"/>
        </a:p>
      </dgm:t>
    </dgm:pt>
    <dgm:pt modelId="{5B14C25B-B16A-4D7F-B8D4-5F8C6C2399E5}" type="sibTrans" cxnId="{2388BBD1-CFCB-41DD-AA36-3D944EC0DDD4}">
      <dgm:prSet/>
      <dgm:spPr/>
      <dgm:t>
        <a:bodyPr/>
        <a:lstStyle/>
        <a:p>
          <a:endParaRPr lang="en-GB"/>
        </a:p>
      </dgm:t>
    </dgm:pt>
    <dgm:pt modelId="{641ACE7C-42F0-419F-BA83-5073219B6D76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GB" sz="2200" b="1" dirty="0">
              <a:solidFill>
                <a:schemeClr val="tx1"/>
              </a:solidFill>
            </a:rPr>
            <a:t>8. Be proportionate</a:t>
          </a:r>
        </a:p>
      </dgm:t>
    </dgm:pt>
    <dgm:pt modelId="{397AEE3D-A468-4A55-A45C-C033CD072488}" type="parTrans" cxnId="{B69B192C-613F-49E4-A042-6C7B222C32EC}">
      <dgm:prSet/>
      <dgm:spPr/>
      <dgm:t>
        <a:bodyPr/>
        <a:lstStyle/>
        <a:p>
          <a:endParaRPr lang="en-GB"/>
        </a:p>
      </dgm:t>
    </dgm:pt>
    <dgm:pt modelId="{03D1FAF2-FBC6-46AE-A44C-78DCCAC841F4}" type="sibTrans" cxnId="{B69B192C-613F-49E4-A042-6C7B222C32EC}">
      <dgm:prSet/>
      <dgm:spPr/>
      <dgm:t>
        <a:bodyPr/>
        <a:lstStyle/>
        <a:p>
          <a:endParaRPr lang="en-GB"/>
        </a:p>
      </dgm:t>
    </dgm:pt>
    <dgm:pt modelId="{8AC3D749-A1A6-42D6-8A82-001873426E2A}" type="pres">
      <dgm:prSet presAssocID="{12532AD2-EAE2-4B30-A09C-FD77A7190182}" presName="diagram" presStyleCnt="0">
        <dgm:presLayoutVars>
          <dgm:dir/>
          <dgm:resizeHandles val="exact"/>
        </dgm:presLayoutVars>
      </dgm:prSet>
      <dgm:spPr/>
    </dgm:pt>
    <dgm:pt modelId="{E1212FF9-BA25-45BB-AC6C-1ACFF4D166AF}" type="pres">
      <dgm:prSet presAssocID="{D363E5D8-90DC-4F12-8C3A-44E54A7E08A7}" presName="node" presStyleLbl="node1" presStyleIdx="0" presStyleCnt="8">
        <dgm:presLayoutVars>
          <dgm:bulletEnabled val="1"/>
        </dgm:presLayoutVars>
      </dgm:prSet>
      <dgm:spPr/>
    </dgm:pt>
    <dgm:pt modelId="{8A7DE608-0CB4-49A0-9BD5-85566A437443}" type="pres">
      <dgm:prSet presAssocID="{DEDDB1E4-4EAA-47A6-906F-746D884B1B5E}" presName="sibTrans" presStyleCnt="0"/>
      <dgm:spPr/>
    </dgm:pt>
    <dgm:pt modelId="{2F1A563C-40EB-4BBC-B2CD-72E52B0CC578}" type="pres">
      <dgm:prSet presAssocID="{4AFBE5D7-8171-43AA-A780-CF363BDE90B2}" presName="node" presStyleLbl="node1" presStyleIdx="1" presStyleCnt="8">
        <dgm:presLayoutVars>
          <dgm:bulletEnabled val="1"/>
        </dgm:presLayoutVars>
      </dgm:prSet>
      <dgm:spPr/>
    </dgm:pt>
    <dgm:pt modelId="{F47C37A2-127F-4587-8150-F41CEA00C81A}" type="pres">
      <dgm:prSet presAssocID="{821204C1-DA9D-4F1E-9DA1-8001845B778F}" presName="sibTrans" presStyleCnt="0"/>
      <dgm:spPr/>
    </dgm:pt>
    <dgm:pt modelId="{EC987007-D4BE-4CF8-B493-89785A8BD2FD}" type="pres">
      <dgm:prSet presAssocID="{07C55FE8-2C49-43DA-8702-6E94AFAD72E5}" presName="node" presStyleLbl="node1" presStyleIdx="2" presStyleCnt="8">
        <dgm:presLayoutVars>
          <dgm:bulletEnabled val="1"/>
        </dgm:presLayoutVars>
      </dgm:prSet>
      <dgm:spPr/>
    </dgm:pt>
    <dgm:pt modelId="{D6358CEA-D183-4809-A6E3-43DCD9337CD2}" type="pres">
      <dgm:prSet presAssocID="{82327B0B-32AB-41A9-A60E-6B7D7B895337}" presName="sibTrans" presStyleCnt="0"/>
      <dgm:spPr/>
    </dgm:pt>
    <dgm:pt modelId="{6E15B80C-5C83-458E-90C0-78C1A8A862CB}" type="pres">
      <dgm:prSet presAssocID="{DB80847F-9F17-439A-B34B-5FE181420951}" presName="node" presStyleLbl="node1" presStyleIdx="3" presStyleCnt="8">
        <dgm:presLayoutVars>
          <dgm:bulletEnabled val="1"/>
        </dgm:presLayoutVars>
      </dgm:prSet>
      <dgm:spPr/>
    </dgm:pt>
    <dgm:pt modelId="{0152A193-C39A-42A8-88FB-F5BFD8863964}" type="pres">
      <dgm:prSet presAssocID="{756F1D8A-71D9-42EC-8F89-AEA241BA94D7}" presName="sibTrans" presStyleCnt="0"/>
      <dgm:spPr/>
    </dgm:pt>
    <dgm:pt modelId="{DF751C72-A584-4F0B-9FA2-AC2505FAE365}" type="pres">
      <dgm:prSet presAssocID="{C842DFBC-6A88-47E0-8963-5468EB59AD90}" presName="node" presStyleLbl="node1" presStyleIdx="4" presStyleCnt="8" custLinFactX="10724" custLinFactNeighborX="100000">
        <dgm:presLayoutVars>
          <dgm:bulletEnabled val="1"/>
        </dgm:presLayoutVars>
      </dgm:prSet>
      <dgm:spPr/>
    </dgm:pt>
    <dgm:pt modelId="{68697A1B-459E-4C68-BD07-280DD23E7F0B}" type="pres">
      <dgm:prSet presAssocID="{922062F8-6F6D-4433-AD6E-B9D8D96A7D8E}" presName="sibTrans" presStyleCnt="0"/>
      <dgm:spPr/>
    </dgm:pt>
    <dgm:pt modelId="{C2B0007B-84E2-426A-A4DA-0839D4019E6A}" type="pres">
      <dgm:prSet presAssocID="{9DAEF467-9A86-485E-8FA4-AEDDBDBBEA9E}" presName="node" presStyleLbl="node1" presStyleIdx="5" presStyleCnt="8" custLinFactX="-100000" custLinFactY="16465" custLinFactNeighborX="-119971" custLinFactNeighborY="100000">
        <dgm:presLayoutVars>
          <dgm:bulletEnabled val="1"/>
        </dgm:presLayoutVars>
      </dgm:prSet>
      <dgm:spPr/>
    </dgm:pt>
    <dgm:pt modelId="{3722AEF9-93D1-4F96-B2B8-1879E1A5BF38}" type="pres">
      <dgm:prSet presAssocID="{821EFD7E-FFA5-4DD7-9349-A4D5B4083688}" presName="sibTrans" presStyleCnt="0"/>
      <dgm:spPr/>
    </dgm:pt>
    <dgm:pt modelId="{56135735-E779-4ADA-8E57-49F26A4D0601}" type="pres">
      <dgm:prSet presAssocID="{3CD7C2C6-6C16-432A-90A7-E247B84D855C}" presName="node" presStyleLbl="node1" presStyleIdx="6" presStyleCnt="8" custLinFactNeighborX="55000" custLinFactNeighborY="-820">
        <dgm:presLayoutVars>
          <dgm:bulletEnabled val="1"/>
        </dgm:presLayoutVars>
      </dgm:prSet>
      <dgm:spPr/>
    </dgm:pt>
    <dgm:pt modelId="{20D50E64-7E8B-41BC-BE34-2B07A0BEA7EC}" type="pres">
      <dgm:prSet presAssocID="{5B14C25B-B16A-4D7F-B8D4-5F8C6C2399E5}" presName="sibTrans" presStyleCnt="0"/>
      <dgm:spPr/>
    </dgm:pt>
    <dgm:pt modelId="{08C2F94E-CDC0-4224-A8E3-BFCDDDA6FCEA}" type="pres">
      <dgm:prSet presAssocID="{641ACE7C-42F0-419F-BA83-5073219B6D76}" presName="node" presStyleLbl="node1" presStyleIdx="7" presStyleCnt="8" custLinFactNeighborX="55116" custLinFactNeighborY="-820">
        <dgm:presLayoutVars>
          <dgm:bulletEnabled val="1"/>
        </dgm:presLayoutVars>
      </dgm:prSet>
      <dgm:spPr/>
    </dgm:pt>
  </dgm:ptLst>
  <dgm:cxnLst>
    <dgm:cxn modelId="{4F8D2303-CEFC-4B61-9E7D-BFBD07580869}" type="presOf" srcId="{07C55FE8-2C49-43DA-8702-6E94AFAD72E5}" destId="{EC987007-D4BE-4CF8-B493-89785A8BD2FD}" srcOrd="0" destOrd="0" presId="urn:microsoft.com/office/officeart/2005/8/layout/default"/>
    <dgm:cxn modelId="{05AF2004-D8B9-4E77-B32B-4B9397397FE6}" type="presOf" srcId="{12532AD2-EAE2-4B30-A09C-FD77A7190182}" destId="{8AC3D749-A1A6-42D6-8A82-001873426E2A}" srcOrd="0" destOrd="0" presId="urn:microsoft.com/office/officeart/2005/8/layout/default"/>
    <dgm:cxn modelId="{7A2FD90C-F3A3-4ED5-A61D-FC5BC33E89BB}" type="presOf" srcId="{D363E5D8-90DC-4F12-8C3A-44E54A7E08A7}" destId="{E1212FF9-BA25-45BB-AC6C-1ACFF4D166AF}" srcOrd="0" destOrd="0" presId="urn:microsoft.com/office/officeart/2005/8/layout/default"/>
    <dgm:cxn modelId="{3473DA1D-AC38-4592-903C-A8F7D2651A22}" type="presOf" srcId="{C842DFBC-6A88-47E0-8963-5468EB59AD90}" destId="{DF751C72-A584-4F0B-9FA2-AC2505FAE365}" srcOrd="0" destOrd="0" presId="urn:microsoft.com/office/officeart/2005/8/layout/default"/>
    <dgm:cxn modelId="{3B1EA425-43F6-49FD-B694-F4178D7540FF}" type="presOf" srcId="{4AFBE5D7-8171-43AA-A780-CF363BDE90B2}" destId="{2F1A563C-40EB-4BBC-B2CD-72E52B0CC578}" srcOrd="0" destOrd="0" presId="urn:microsoft.com/office/officeart/2005/8/layout/default"/>
    <dgm:cxn modelId="{B69B192C-613F-49E4-A042-6C7B222C32EC}" srcId="{12532AD2-EAE2-4B30-A09C-FD77A7190182}" destId="{641ACE7C-42F0-419F-BA83-5073219B6D76}" srcOrd="7" destOrd="0" parTransId="{397AEE3D-A468-4A55-A45C-C033CD072488}" sibTransId="{03D1FAF2-FBC6-46AE-A44C-78DCCAC841F4}"/>
    <dgm:cxn modelId="{69E2CA38-3FB8-4A5C-A1A6-CAAEC7A1A1D8}" srcId="{12532AD2-EAE2-4B30-A09C-FD77A7190182}" destId="{4AFBE5D7-8171-43AA-A780-CF363BDE90B2}" srcOrd="1" destOrd="0" parTransId="{34DF4094-51F1-41CF-B55E-DEFF525A3660}" sibTransId="{821204C1-DA9D-4F1E-9DA1-8001845B778F}"/>
    <dgm:cxn modelId="{BB221D6F-17C7-43AD-9CF2-85F6DDF07B22}" type="presOf" srcId="{641ACE7C-42F0-419F-BA83-5073219B6D76}" destId="{08C2F94E-CDC0-4224-A8E3-BFCDDDA6FCEA}" srcOrd="0" destOrd="0" presId="urn:microsoft.com/office/officeart/2005/8/layout/default"/>
    <dgm:cxn modelId="{C8E0917C-ED4B-4C07-ADC0-70DDB343467B}" type="presOf" srcId="{DB80847F-9F17-439A-B34B-5FE181420951}" destId="{6E15B80C-5C83-458E-90C0-78C1A8A862CB}" srcOrd="0" destOrd="0" presId="urn:microsoft.com/office/officeart/2005/8/layout/default"/>
    <dgm:cxn modelId="{79C72391-0F78-48E8-A676-C3515CFBFD74}" srcId="{12532AD2-EAE2-4B30-A09C-FD77A7190182}" destId="{D363E5D8-90DC-4F12-8C3A-44E54A7E08A7}" srcOrd="0" destOrd="0" parTransId="{A43CF6CB-1E64-4BAE-AA3F-01A961B267B8}" sibTransId="{DEDDB1E4-4EAA-47A6-906F-746D884B1B5E}"/>
    <dgm:cxn modelId="{CB3E5391-A841-422A-B571-D3E98422444C}" type="presOf" srcId="{9DAEF467-9A86-485E-8FA4-AEDDBDBBEA9E}" destId="{C2B0007B-84E2-426A-A4DA-0839D4019E6A}" srcOrd="0" destOrd="0" presId="urn:microsoft.com/office/officeart/2005/8/layout/default"/>
    <dgm:cxn modelId="{B9C1C496-ECC0-4A6E-84E3-3018918E9994}" srcId="{12532AD2-EAE2-4B30-A09C-FD77A7190182}" destId="{07C55FE8-2C49-43DA-8702-6E94AFAD72E5}" srcOrd="2" destOrd="0" parTransId="{56CA5BED-A627-474C-BB76-5ECC715ECC80}" sibTransId="{82327B0B-32AB-41A9-A60E-6B7D7B895337}"/>
    <dgm:cxn modelId="{2388BBD1-CFCB-41DD-AA36-3D944EC0DDD4}" srcId="{12532AD2-EAE2-4B30-A09C-FD77A7190182}" destId="{3CD7C2C6-6C16-432A-90A7-E247B84D855C}" srcOrd="6" destOrd="0" parTransId="{83515074-A5C3-4D15-9BB3-2A0BF93AB4C1}" sibTransId="{5B14C25B-B16A-4D7F-B8D4-5F8C6C2399E5}"/>
    <dgm:cxn modelId="{AF50BED8-CCF1-4348-AF83-6D181E4D1120}" type="presOf" srcId="{3CD7C2C6-6C16-432A-90A7-E247B84D855C}" destId="{56135735-E779-4ADA-8E57-49F26A4D0601}" srcOrd="0" destOrd="0" presId="urn:microsoft.com/office/officeart/2005/8/layout/default"/>
    <dgm:cxn modelId="{B6FFA3E7-EA0D-4017-89A2-7AF49AC552A3}" srcId="{12532AD2-EAE2-4B30-A09C-FD77A7190182}" destId="{9DAEF467-9A86-485E-8FA4-AEDDBDBBEA9E}" srcOrd="5" destOrd="0" parTransId="{95824F0E-FF8F-423A-82F9-F48ACC5D1096}" sibTransId="{821EFD7E-FFA5-4DD7-9349-A4D5B4083688}"/>
    <dgm:cxn modelId="{B51DBDF2-E549-4FB8-92A3-2C21547B58D3}" srcId="{12532AD2-EAE2-4B30-A09C-FD77A7190182}" destId="{C842DFBC-6A88-47E0-8963-5468EB59AD90}" srcOrd="4" destOrd="0" parTransId="{C8F50B51-7872-4C3B-89D2-0C570BCE2795}" sibTransId="{922062F8-6F6D-4433-AD6E-B9D8D96A7D8E}"/>
    <dgm:cxn modelId="{22C02FFC-839A-41BA-A17F-662AE74AF842}" srcId="{12532AD2-EAE2-4B30-A09C-FD77A7190182}" destId="{DB80847F-9F17-439A-B34B-5FE181420951}" srcOrd="3" destOrd="0" parTransId="{ECA365BE-37EE-431A-B64F-D7697C009348}" sibTransId="{756F1D8A-71D9-42EC-8F89-AEA241BA94D7}"/>
    <dgm:cxn modelId="{274D7AD9-572F-4151-A85E-ADE59DD4698F}" type="presParOf" srcId="{8AC3D749-A1A6-42D6-8A82-001873426E2A}" destId="{E1212FF9-BA25-45BB-AC6C-1ACFF4D166AF}" srcOrd="0" destOrd="0" presId="urn:microsoft.com/office/officeart/2005/8/layout/default"/>
    <dgm:cxn modelId="{5D6C1683-C3F2-4504-A0B6-F4D62F8F79A5}" type="presParOf" srcId="{8AC3D749-A1A6-42D6-8A82-001873426E2A}" destId="{8A7DE608-0CB4-49A0-9BD5-85566A437443}" srcOrd="1" destOrd="0" presId="urn:microsoft.com/office/officeart/2005/8/layout/default"/>
    <dgm:cxn modelId="{145D8E60-2F68-4C07-AE9F-0E55C9D2324B}" type="presParOf" srcId="{8AC3D749-A1A6-42D6-8A82-001873426E2A}" destId="{2F1A563C-40EB-4BBC-B2CD-72E52B0CC578}" srcOrd="2" destOrd="0" presId="urn:microsoft.com/office/officeart/2005/8/layout/default"/>
    <dgm:cxn modelId="{3BF0DCE2-10A8-4EA0-A7AB-8FC218F9EAF4}" type="presParOf" srcId="{8AC3D749-A1A6-42D6-8A82-001873426E2A}" destId="{F47C37A2-127F-4587-8150-F41CEA00C81A}" srcOrd="3" destOrd="0" presId="urn:microsoft.com/office/officeart/2005/8/layout/default"/>
    <dgm:cxn modelId="{47833367-8A18-4724-BE8F-FF8CE4C24362}" type="presParOf" srcId="{8AC3D749-A1A6-42D6-8A82-001873426E2A}" destId="{EC987007-D4BE-4CF8-B493-89785A8BD2FD}" srcOrd="4" destOrd="0" presId="urn:microsoft.com/office/officeart/2005/8/layout/default"/>
    <dgm:cxn modelId="{8C73B87B-72CC-4D1F-8CC5-995040BB9448}" type="presParOf" srcId="{8AC3D749-A1A6-42D6-8A82-001873426E2A}" destId="{D6358CEA-D183-4809-A6E3-43DCD9337CD2}" srcOrd="5" destOrd="0" presId="urn:microsoft.com/office/officeart/2005/8/layout/default"/>
    <dgm:cxn modelId="{3CE8EF46-D538-4811-A75D-0B3D2581B322}" type="presParOf" srcId="{8AC3D749-A1A6-42D6-8A82-001873426E2A}" destId="{6E15B80C-5C83-458E-90C0-78C1A8A862CB}" srcOrd="6" destOrd="0" presId="urn:microsoft.com/office/officeart/2005/8/layout/default"/>
    <dgm:cxn modelId="{AF78AC74-33FB-4D8D-9C6E-106A9217B68C}" type="presParOf" srcId="{8AC3D749-A1A6-42D6-8A82-001873426E2A}" destId="{0152A193-C39A-42A8-88FB-F5BFD8863964}" srcOrd="7" destOrd="0" presId="urn:microsoft.com/office/officeart/2005/8/layout/default"/>
    <dgm:cxn modelId="{461642D7-9E0B-405F-B5F9-76734CD3B632}" type="presParOf" srcId="{8AC3D749-A1A6-42D6-8A82-001873426E2A}" destId="{DF751C72-A584-4F0B-9FA2-AC2505FAE365}" srcOrd="8" destOrd="0" presId="urn:microsoft.com/office/officeart/2005/8/layout/default"/>
    <dgm:cxn modelId="{432443FA-01A8-4EF9-A55E-975E2A64EE63}" type="presParOf" srcId="{8AC3D749-A1A6-42D6-8A82-001873426E2A}" destId="{68697A1B-459E-4C68-BD07-280DD23E7F0B}" srcOrd="9" destOrd="0" presId="urn:microsoft.com/office/officeart/2005/8/layout/default"/>
    <dgm:cxn modelId="{C5977AF9-164C-40D1-887F-700F16E65303}" type="presParOf" srcId="{8AC3D749-A1A6-42D6-8A82-001873426E2A}" destId="{C2B0007B-84E2-426A-A4DA-0839D4019E6A}" srcOrd="10" destOrd="0" presId="urn:microsoft.com/office/officeart/2005/8/layout/default"/>
    <dgm:cxn modelId="{FE54F7E0-7F7A-4C62-B314-DA7EAE12EDA0}" type="presParOf" srcId="{8AC3D749-A1A6-42D6-8A82-001873426E2A}" destId="{3722AEF9-93D1-4F96-B2B8-1879E1A5BF38}" srcOrd="11" destOrd="0" presId="urn:microsoft.com/office/officeart/2005/8/layout/default"/>
    <dgm:cxn modelId="{4FB13878-707B-4CB0-9180-FF9EB83E2B94}" type="presParOf" srcId="{8AC3D749-A1A6-42D6-8A82-001873426E2A}" destId="{56135735-E779-4ADA-8E57-49F26A4D0601}" srcOrd="12" destOrd="0" presId="urn:microsoft.com/office/officeart/2005/8/layout/default"/>
    <dgm:cxn modelId="{9EAB3121-C7DB-435A-B219-E5D847A77F25}" type="presParOf" srcId="{8AC3D749-A1A6-42D6-8A82-001873426E2A}" destId="{20D50E64-7E8B-41BC-BE34-2B07A0BEA7EC}" srcOrd="13" destOrd="0" presId="urn:microsoft.com/office/officeart/2005/8/layout/default"/>
    <dgm:cxn modelId="{5A4FEDDB-1E8D-454A-9692-1239C27003CC}" type="presParOf" srcId="{8AC3D749-A1A6-42D6-8A82-001873426E2A}" destId="{08C2F94E-CDC0-4224-A8E3-BFCDDDA6FCEA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9EC735-D75B-48CB-9DA1-A1E2714C967B}" type="doc">
      <dgm:prSet loTypeId="urn:microsoft.com/office/officeart/2018/2/layout/IconVerticalSolidList" loCatId="icon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550BDC-EA98-4F32-9299-BC17767DDEE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/>
            <a:t>Adopt the eight commitments</a:t>
          </a:r>
          <a:r>
            <a:rPr lang="en-GB" dirty="0"/>
            <a:t> to Open and Trusting Grant-making</a:t>
          </a:r>
          <a:endParaRPr lang="en-US" dirty="0"/>
        </a:p>
      </dgm:t>
    </dgm:pt>
    <dgm:pt modelId="{320C4B87-8823-4398-AD0B-C2DDD9DACF07}" type="parTrans" cxnId="{F9F9E43A-5B40-4686-A903-3BC73215630C}">
      <dgm:prSet/>
      <dgm:spPr/>
      <dgm:t>
        <a:bodyPr/>
        <a:lstStyle/>
        <a:p>
          <a:endParaRPr lang="en-US"/>
        </a:p>
      </dgm:t>
    </dgm:pt>
    <dgm:pt modelId="{091D8B08-00DA-4212-ABF4-0E913AB461C5}" type="sibTrans" cxnId="{F9F9E43A-5B40-4686-A903-3BC73215630C}">
      <dgm:prSet/>
      <dgm:spPr/>
      <dgm:t>
        <a:bodyPr/>
        <a:lstStyle/>
        <a:p>
          <a:endParaRPr lang="en-US"/>
        </a:p>
      </dgm:t>
    </dgm:pt>
    <dgm:pt modelId="{94D168A9-85C9-452C-A040-336481CD1BC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900" b="1" dirty="0"/>
            <a:t>Share what they are doing to put them into practice</a:t>
          </a:r>
          <a:endParaRPr lang="en-US" sz="1900" dirty="0"/>
        </a:p>
      </dgm:t>
    </dgm:pt>
    <dgm:pt modelId="{CF5FAC57-02AD-42C7-A335-6EF7E2316A6B}" type="parTrans" cxnId="{92DE53DA-8401-493D-881D-FFEA0A905537}">
      <dgm:prSet/>
      <dgm:spPr/>
      <dgm:t>
        <a:bodyPr/>
        <a:lstStyle/>
        <a:p>
          <a:endParaRPr lang="en-US"/>
        </a:p>
      </dgm:t>
    </dgm:pt>
    <dgm:pt modelId="{580FEABF-C402-4A4A-B3E9-91CA5D3AABA6}" type="sibTrans" cxnId="{92DE53DA-8401-493D-881D-FFEA0A905537}">
      <dgm:prSet/>
      <dgm:spPr/>
      <dgm:t>
        <a:bodyPr/>
        <a:lstStyle/>
        <a:p>
          <a:endParaRPr lang="en-US"/>
        </a:p>
      </dgm:t>
    </dgm:pt>
    <dgm:pt modelId="{B732C712-FC8C-468E-98BC-5BA2921D759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/>
            <a:t>Be part of a ‘community of practice’</a:t>
          </a:r>
          <a:r>
            <a:rPr lang="en-GB" dirty="0"/>
            <a:t> with other funders to help us all adapt and improve</a:t>
          </a:r>
          <a:endParaRPr lang="en-US" dirty="0"/>
        </a:p>
      </dgm:t>
    </dgm:pt>
    <dgm:pt modelId="{667FC748-632D-4818-8AFA-314E60CFBB84}" type="parTrans" cxnId="{81D8F3C0-8A13-46B7-9C20-8B9F2FB2F57A}">
      <dgm:prSet/>
      <dgm:spPr/>
      <dgm:t>
        <a:bodyPr/>
        <a:lstStyle/>
        <a:p>
          <a:endParaRPr lang="en-US"/>
        </a:p>
      </dgm:t>
    </dgm:pt>
    <dgm:pt modelId="{F777F4E2-9EB6-4C7C-AAAD-441EB7F65609}" type="sibTrans" cxnId="{81D8F3C0-8A13-46B7-9C20-8B9F2FB2F57A}">
      <dgm:prSet/>
      <dgm:spPr/>
      <dgm:t>
        <a:bodyPr/>
        <a:lstStyle/>
        <a:p>
          <a:endParaRPr lang="en-US"/>
        </a:p>
      </dgm:t>
    </dgm:pt>
    <dgm:pt modelId="{B281106E-A861-4EF5-B778-AB4CFB305EB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/>
            <a:t>Be held to account</a:t>
          </a:r>
          <a:r>
            <a:rPr lang="en-GB" dirty="0"/>
            <a:t> within the Open and Trusting community through a collaborative review, involving charities</a:t>
          </a:r>
          <a:endParaRPr lang="en-US" dirty="0"/>
        </a:p>
      </dgm:t>
    </dgm:pt>
    <dgm:pt modelId="{E415792B-0619-47BF-A368-5C8F8F35806D}" type="parTrans" cxnId="{2047D4DB-4431-4A43-BCF1-7AFE5A97B5E8}">
      <dgm:prSet/>
      <dgm:spPr/>
      <dgm:t>
        <a:bodyPr/>
        <a:lstStyle/>
        <a:p>
          <a:endParaRPr lang="en-US"/>
        </a:p>
      </dgm:t>
    </dgm:pt>
    <dgm:pt modelId="{BECAB3D6-E434-470E-903F-330F49ABA30D}" type="sibTrans" cxnId="{2047D4DB-4431-4A43-BCF1-7AFE5A97B5E8}">
      <dgm:prSet/>
      <dgm:spPr/>
      <dgm:t>
        <a:bodyPr/>
        <a:lstStyle/>
        <a:p>
          <a:endParaRPr lang="en-US"/>
        </a:p>
      </dgm:t>
    </dgm:pt>
    <dgm:pt modelId="{41774FAF-DF33-4FF9-A2F3-964C410736F4}" type="pres">
      <dgm:prSet presAssocID="{CA9EC735-D75B-48CB-9DA1-A1E2714C967B}" presName="root" presStyleCnt="0">
        <dgm:presLayoutVars>
          <dgm:dir/>
          <dgm:resizeHandles val="exact"/>
        </dgm:presLayoutVars>
      </dgm:prSet>
      <dgm:spPr/>
    </dgm:pt>
    <dgm:pt modelId="{9A0A3410-514E-4E02-AB61-F818AC31C495}" type="pres">
      <dgm:prSet presAssocID="{4B550BDC-EA98-4F32-9299-BC17767DDEEA}" presName="compNode" presStyleCnt="0"/>
      <dgm:spPr/>
    </dgm:pt>
    <dgm:pt modelId="{0A3EA67A-3EB3-4EC7-B54A-9A7099504522}" type="pres">
      <dgm:prSet presAssocID="{4B550BDC-EA98-4F32-9299-BC17767DDEEA}" presName="bgRect" presStyleLbl="bgShp" presStyleIdx="0" presStyleCnt="4"/>
      <dgm:spPr/>
    </dgm:pt>
    <dgm:pt modelId="{9EAEAD26-7B7E-4CF0-90E8-6BFABE8C6C37}" type="pres">
      <dgm:prSet presAssocID="{4B550BDC-EA98-4F32-9299-BC17767DDEE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nger Symbol with solid fill"/>
        </a:ext>
      </dgm:extLst>
    </dgm:pt>
    <dgm:pt modelId="{FFA65034-DCB5-4116-B21D-14870493C44E}" type="pres">
      <dgm:prSet presAssocID="{4B550BDC-EA98-4F32-9299-BC17767DDEEA}" presName="spaceRect" presStyleCnt="0"/>
      <dgm:spPr/>
    </dgm:pt>
    <dgm:pt modelId="{5995CE44-1464-4B8B-95FC-521A0726CAF1}" type="pres">
      <dgm:prSet presAssocID="{4B550BDC-EA98-4F32-9299-BC17767DDEEA}" presName="parTx" presStyleLbl="revTx" presStyleIdx="0" presStyleCnt="4" custLinFactNeighborX="0" custLinFactNeighborY="-197">
        <dgm:presLayoutVars>
          <dgm:chMax val="0"/>
          <dgm:chPref val="0"/>
        </dgm:presLayoutVars>
      </dgm:prSet>
      <dgm:spPr/>
    </dgm:pt>
    <dgm:pt modelId="{99CC9C47-06A4-4A47-A885-0755A136D5BC}" type="pres">
      <dgm:prSet presAssocID="{091D8B08-00DA-4212-ABF4-0E913AB461C5}" presName="sibTrans" presStyleCnt="0"/>
      <dgm:spPr/>
    </dgm:pt>
    <dgm:pt modelId="{71E5B2E6-55FB-434D-8CFF-AE09814BED04}" type="pres">
      <dgm:prSet presAssocID="{94D168A9-85C9-452C-A040-336481CD1BCD}" presName="compNode" presStyleCnt="0"/>
      <dgm:spPr/>
    </dgm:pt>
    <dgm:pt modelId="{87A66004-81E3-4848-A5CF-47EECF46D367}" type="pres">
      <dgm:prSet presAssocID="{94D168A9-85C9-452C-A040-336481CD1BCD}" presName="bgRect" presStyleLbl="bgShp" presStyleIdx="1" presStyleCnt="4"/>
      <dgm:spPr/>
    </dgm:pt>
    <dgm:pt modelId="{277706A6-C44D-4A8B-ABA0-166DF290400A}" type="pres">
      <dgm:prSet presAssocID="{94D168A9-85C9-452C-A040-336481CD1BC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ipboard with solid fill"/>
        </a:ext>
      </dgm:extLst>
    </dgm:pt>
    <dgm:pt modelId="{D7A11845-EEE0-484C-B8F9-30661FD345F5}" type="pres">
      <dgm:prSet presAssocID="{94D168A9-85C9-452C-A040-336481CD1BCD}" presName="spaceRect" presStyleCnt="0"/>
      <dgm:spPr/>
    </dgm:pt>
    <dgm:pt modelId="{6968E15B-BB9C-4BB2-AD81-80CFF6D7D26E}" type="pres">
      <dgm:prSet presAssocID="{94D168A9-85C9-452C-A040-336481CD1BCD}" presName="parTx" presStyleLbl="revTx" presStyleIdx="1" presStyleCnt="4" custScaleY="84113" custLinFactNeighborY="457">
        <dgm:presLayoutVars>
          <dgm:chMax val="0"/>
          <dgm:chPref val="0"/>
        </dgm:presLayoutVars>
      </dgm:prSet>
      <dgm:spPr/>
    </dgm:pt>
    <dgm:pt modelId="{3DF816F6-99AB-4C06-B92B-E39626B51D32}" type="pres">
      <dgm:prSet presAssocID="{580FEABF-C402-4A4A-B3E9-91CA5D3AABA6}" presName="sibTrans" presStyleCnt="0"/>
      <dgm:spPr/>
    </dgm:pt>
    <dgm:pt modelId="{4FD84B54-4CA4-428E-9F3A-45B0407438FA}" type="pres">
      <dgm:prSet presAssocID="{B732C712-FC8C-468E-98BC-5BA2921D7590}" presName="compNode" presStyleCnt="0"/>
      <dgm:spPr/>
    </dgm:pt>
    <dgm:pt modelId="{6188731D-C3E7-48F7-A862-1F8D81122EAC}" type="pres">
      <dgm:prSet presAssocID="{B732C712-FC8C-468E-98BC-5BA2921D7590}" presName="bgRect" presStyleLbl="bgShp" presStyleIdx="2" presStyleCnt="4"/>
      <dgm:spPr/>
    </dgm:pt>
    <dgm:pt modelId="{FBEC1058-3201-4909-AE49-DBB605498522}" type="pres">
      <dgm:prSet presAssocID="{B732C712-FC8C-468E-98BC-5BA2921D759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with solid fill"/>
        </a:ext>
      </dgm:extLst>
    </dgm:pt>
    <dgm:pt modelId="{53469622-E0B9-48DA-A1D5-0AB36EB72B55}" type="pres">
      <dgm:prSet presAssocID="{B732C712-FC8C-468E-98BC-5BA2921D7590}" presName="spaceRect" presStyleCnt="0"/>
      <dgm:spPr/>
    </dgm:pt>
    <dgm:pt modelId="{D767B1E7-A57A-4472-BBD0-F10CFA8A41F7}" type="pres">
      <dgm:prSet presAssocID="{B732C712-FC8C-468E-98BC-5BA2921D7590}" presName="parTx" presStyleLbl="revTx" presStyleIdx="2" presStyleCnt="4" custLinFactNeighborX="0" custLinFactNeighborY="-1152">
        <dgm:presLayoutVars>
          <dgm:chMax val="0"/>
          <dgm:chPref val="0"/>
        </dgm:presLayoutVars>
      </dgm:prSet>
      <dgm:spPr/>
    </dgm:pt>
    <dgm:pt modelId="{E8731E18-8C78-45E1-B19A-05FB6D938D2A}" type="pres">
      <dgm:prSet presAssocID="{F777F4E2-9EB6-4C7C-AAAD-441EB7F65609}" presName="sibTrans" presStyleCnt="0"/>
      <dgm:spPr/>
    </dgm:pt>
    <dgm:pt modelId="{526D409E-ED31-4ABE-9B7B-6CEA6CB520CB}" type="pres">
      <dgm:prSet presAssocID="{B281106E-A861-4EF5-B778-AB4CFB305EBC}" presName="compNode" presStyleCnt="0"/>
      <dgm:spPr/>
    </dgm:pt>
    <dgm:pt modelId="{37D18535-2BC8-4C18-81D1-5E187738D597}" type="pres">
      <dgm:prSet presAssocID="{B281106E-A861-4EF5-B778-AB4CFB305EBC}" presName="bgRect" presStyleLbl="bgShp" presStyleIdx="3" presStyleCnt="4"/>
      <dgm:spPr/>
    </dgm:pt>
    <dgm:pt modelId="{1E49E8AC-CD2D-4449-B5E5-5DC61D7AA8B0}" type="pres">
      <dgm:prSet presAssocID="{B281106E-A861-4EF5-B778-AB4CFB305EB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27E588D7-4CDC-4770-AC7F-6E78C766229A}" type="pres">
      <dgm:prSet presAssocID="{B281106E-A861-4EF5-B778-AB4CFB305EBC}" presName="spaceRect" presStyleCnt="0"/>
      <dgm:spPr/>
    </dgm:pt>
    <dgm:pt modelId="{35D75375-4E90-4016-BF47-C4DD1FC33197}" type="pres">
      <dgm:prSet presAssocID="{B281106E-A861-4EF5-B778-AB4CFB305EBC}" presName="parTx" presStyleLbl="revTx" presStyleIdx="3" presStyleCnt="4" custLinFactNeighborX="-621" custLinFactNeighborY="28318">
        <dgm:presLayoutVars>
          <dgm:chMax val="0"/>
          <dgm:chPref val="0"/>
        </dgm:presLayoutVars>
      </dgm:prSet>
      <dgm:spPr/>
    </dgm:pt>
  </dgm:ptLst>
  <dgm:cxnLst>
    <dgm:cxn modelId="{B7456827-D6BF-42C8-AF03-DA4B9A5865F1}" type="presOf" srcId="{B732C712-FC8C-468E-98BC-5BA2921D7590}" destId="{D767B1E7-A57A-4472-BBD0-F10CFA8A41F7}" srcOrd="0" destOrd="0" presId="urn:microsoft.com/office/officeart/2018/2/layout/IconVerticalSolidList"/>
    <dgm:cxn modelId="{F9F9E43A-5B40-4686-A903-3BC73215630C}" srcId="{CA9EC735-D75B-48CB-9DA1-A1E2714C967B}" destId="{4B550BDC-EA98-4F32-9299-BC17767DDEEA}" srcOrd="0" destOrd="0" parTransId="{320C4B87-8823-4398-AD0B-C2DDD9DACF07}" sibTransId="{091D8B08-00DA-4212-ABF4-0E913AB461C5}"/>
    <dgm:cxn modelId="{EA7DA06F-0805-4AB4-A068-18F0194C9512}" type="presOf" srcId="{4B550BDC-EA98-4F32-9299-BC17767DDEEA}" destId="{5995CE44-1464-4B8B-95FC-521A0726CAF1}" srcOrd="0" destOrd="0" presId="urn:microsoft.com/office/officeart/2018/2/layout/IconVerticalSolidList"/>
    <dgm:cxn modelId="{8D9B3682-A5CE-463F-8E9E-AD6852874AC7}" type="presOf" srcId="{94D168A9-85C9-452C-A040-336481CD1BCD}" destId="{6968E15B-BB9C-4BB2-AD81-80CFF6D7D26E}" srcOrd="0" destOrd="0" presId="urn:microsoft.com/office/officeart/2018/2/layout/IconVerticalSolidList"/>
    <dgm:cxn modelId="{998A3088-08DB-4E8F-A590-0F4E74D86464}" type="presOf" srcId="{B281106E-A861-4EF5-B778-AB4CFB305EBC}" destId="{35D75375-4E90-4016-BF47-C4DD1FC33197}" srcOrd="0" destOrd="0" presId="urn:microsoft.com/office/officeart/2018/2/layout/IconVerticalSolidList"/>
    <dgm:cxn modelId="{3E5EF2B2-14E5-4DC4-8D99-F4F438A148FE}" type="presOf" srcId="{CA9EC735-D75B-48CB-9DA1-A1E2714C967B}" destId="{41774FAF-DF33-4FF9-A2F3-964C410736F4}" srcOrd="0" destOrd="0" presId="urn:microsoft.com/office/officeart/2018/2/layout/IconVerticalSolidList"/>
    <dgm:cxn modelId="{81D8F3C0-8A13-46B7-9C20-8B9F2FB2F57A}" srcId="{CA9EC735-D75B-48CB-9DA1-A1E2714C967B}" destId="{B732C712-FC8C-468E-98BC-5BA2921D7590}" srcOrd="2" destOrd="0" parTransId="{667FC748-632D-4818-8AFA-314E60CFBB84}" sibTransId="{F777F4E2-9EB6-4C7C-AAAD-441EB7F65609}"/>
    <dgm:cxn modelId="{92DE53DA-8401-493D-881D-FFEA0A905537}" srcId="{CA9EC735-D75B-48CB-9DA1-A1E2714C967B}" destId="{94D168A9-85C9-452C-A040-336481CD1BCD}" srcOrd="1" destOrd="0" parTransId="{CF5FAC57-02AD-42C7-A335-6EF7E2316A6B}" sibTransId="{580FEABF-C402-4A4A-B3E9-91CA5D3AABA6}"/>
    <dgm:cxn modelId="{2047D4DB-4431-4A43-BCF1-7AFE5A97B5E8}" srcId="{CA9EC735-D75B-48CB-9DA1-A1E2714C967B}" destId="{B281106E-A861-4EF5-B778-AB4CFB305EBC}" srcOrd="3" destOrd="0" parTransId="{E415792B-0619-47BF-A368-5C8F8F35806D}" sibTransId="{BECAB3D6-E434-470E-903F-330F49ABA30D}"/>
    <dgm:cxn modelId="{4E4493A1-45E6-4216-850A-F047A71B380F}" type="presParOf" srcId="{41774FAF-DF33-4FF9-A2F3-964C410736F4}" destId="{9A0A3410-514E-4E02-AB61-F818AC31C495}" srcOrd="0" destOrd="0" presId="urn:microsoft.com/office/officeart/2018/2/layout/IconVerticalSolidList"/>
    <dgm:cxn modelId="{FD5C673F-18E1-438E-9055-823E44E51EA6}" type="presParOf" srcId="{9A0A3410-514E-4E02-AB61-F818AC31C495}" destId="{0A3EA67A-3EB3-4EC7-B54A-9A7099504522}" srcOrd="0" destOrd="0" presId="urn:microsoft.com/office/officeart/2018/2/layout/IconVerticalSolidList"/>
    <dgm:cxn modelId="{8658CAAF-B2C1-48D2-8A8A-22822D0628E4}" type="presParOf" srcId="{9A0A3410-514E-4E02-AB61-F818AC31C495}" destId="{9EAEAD26-7B7E-4CF0-90E8-6BFABE8C6C37}" srcOrd="1" destOrd="0" presId="urn:microsoft.com/office/officeart/2018/2/layout/IconVerticalSolidList"/>
    <dgm:cxn modelId="{98DB2B4A-F0AA-4984-B7AC-B221E283C676}" type="presParOf" srcId="{9A0A3410-514E-4E02-AB61-F818AC31C495}" destId="{FFA65034-DCB5-4116-B21D-14870493C44E}" srcOrd="2" destOrd="0" presId="urn:microsoft.com/office/officeart/2018/2/layout/IconVerticalSolidList"/>
    <dgm:cxn modelId="{2A90413C-D7F1-4C02-AE6A-860715FA16D0}" type="presParOf" srcId="{9A0A3410-514E-4E02-AB61-F818AC31C495}" destId="{5995CE44-1464-4B8B-95FC-521A0726CAF1}" srcOrd="3" destOrd="0" presId="urn:microsoft.com/office/officeart/2018/2/layout/IconVerticalSolidList"/>
    <dgm:cxn modelId="{22FBD4F1-97BF-488F-87CE-FD3F43B884BF}" type="presParOf" srcId="{41774FAF-DF33-4FF9-A2F3-964C410736F4}" destId="{99CC9C47-06A4-4A47-A885-0755A136D5BC}" srcOrd="1" destOrd="0" presId="urn:microsoft.com/office/officeart/2018/2/layout/IconVerticalSolidList"/>
    <dgm:cxn modelId="{409A9AB9-E107-4EA8-A382-87744B73A584}" type="presParOf" srcId="{41774FAF-DF33-4FF9-A2F3-964C410736F4}" destId="{71E5B2E6-55FB-434D-8CFF-AE09814BED04}" srcOrd="2" destOrd="0" presId="urn:microsoft.com/office/officeart/2018/2/layout/IconVerticalSolidList"/>
    <dgm:cxn modelId="{244DE7D8-1BB4-47D7-854E-63823CB50B31}" type="presParOf" srcId="{71E5B2E6-55FB-434D-8CFF-AE09814BED04}" destId="{87A66004-81E3-4848-A5CF-47EECF46D367}" srcOrd="0" destOrd="0" presId="urn:microsoft.com/office/officeart/2018/2/layout/IconVerticalSolidList"/>
    <dgm:cxn modelId="{74DA9C91-226D-4308-B434-705A020FD459}" type="presParOf" srcId="{71E5B2E6-55FB-434D-8CFF-AE09814BED04}" destId="{277706A6-C44D-4A8B-ABA0-166DF290400A}" srcOrd="1" destOrd="0" presId="urn:microsoft.com/office/officeart/2018/2/layout/IconVerticalSolidList"/>
    <dgm:cxn modelId="{01E65219-9003-400C-A875-B04FB3538844}" type="presParOf" srcId="{71E5B2E6-55FB-434D-8CFF-AE09814BED04}" destId="{D7A11845-EEE0-484C-B8F9-30661FD345F5}" srcOrd="2" destOrd="0" presId="urn:microsoft.com/office/officeart/2018/2/layout/IconVerticalSolidList"/>
    <dgm:cxn modelId="{75F0CBC6-772B-4D44-A3D4-727AB9D9816B}" type="presParOf" srcId="{71E5B2E6-55FB-434D-8CFF-AE09814BED04}" destId="{6968E15B-BB9C-4BB2-AD81-80CFF6D7D26E}" srcOrd="3" destOrd="0" presId="urn:microsoft.com/office/officeart/2018/2/layout/IconVerticalSolidList"/>
    <dgm:cxn modelId="{BCA844FD-5D17-4278-8903-00F8365836A8}" type="presParOf" srcId="{41774FAF-DF33-4FF9-A2F3-964C410736F4}" destId="{3DF816F6-99AB-4C06-B92B-E39626B51D32}" srcOrd="3" destOrd="0" presId="urn:microsoft.com/office/officeart/2018/2/layout/IconVerticalSolidList"/>
    <dgm:cxn modelId="{F323F8BD-1129-46F2-B0AB-82A3132D5D16}" type="presParOf" srcId="{41774FAF-DF33-4FF9-A2F3-964C410736F4}" destId="{4FD84B54-4CA4-428E-9F3A-45B0407438FA}" srcOrd="4" destOrd="0" presId="urn:microsoft.com/office/officeart/2018/2/layout/IconVerticalSolidList"/>
    <dgm:cxn modelId="{EF8C1F15-FB19-4730-B47E-4ED7895DDCE6}" type="presParOf" srcId="{4FD84B54-4CA4-428E-9F3A-45B0407438FA}" destId="{6188731D-C3E7-48F7-A862-1F8D81122EAC}" srcOrd="0" destOrd="0" presId="urn:microsoft.com/office/officeart/2018/2/layout/IconVerticalSolidList"/>
    <dgm:cxn modelId="{4DEA3A92-6102-4203-B086-5CCB3879C36A}" type="presParOf" srcId="{4FD84B54-4CA4-428E-9F3A-45B0407438FA}" destId="{FBEC1058-3201-4909-AE49-DBB605498522}" srcOrd="1" destOrd="0" presId="urn:microsoft.com/office/officeart/2018/2/layout/IconVerticalSolidList"/>
    <dgm:cxn modelId="{7A4E441E-02C2-4AFE-AB9F-7B46DD9ED60C}" type="presParOf" srcId="{4FD84B54-4CA4-428E-9F3A-45B0407438FA}" destId="{53469622-E0B9-48DA-A1D5-0AB36EB72B55}" srcOrd="2" destOrd="0" presId="urn:microsoft.com/office/officeart/2018/2/layout/IconVerticalSolidList"/>
    <dgm:cxn modelId="{9EDAD453-641C-4B27-864B-621F0122B325}" type="presParOf" srcId="{4FD84B54-4CA4-428E-9F3A-45B0407438FA}" destId="{D767B1E7-A57A-4472-BBD0-F10CFA8A41F7}" srcOrd="3" destOrd="0" presId="urn:microsoft.com/office/officeart/2018/2/layout/IconVerticalSolidList"/>
    <dgm:cxn modelId="{9D8D58D7-8DE3-4515-99DB-D13FADCCD676}" type="presParOf" srcId="{41774FAF-DF33-4FF9-A2F3-964C410736F4}" destId="{E8731E18-8C78-45E1-B19A-05FB6D938D2A}" srcOrd="5" destOrd="0" presId="urn:microsoft.com/office/officeart/2018/2/layout/IconVerticalSolidList"/>
    <dgm:cxn modelId="{A7220CAF-2A23-411E-9FA6-00E08903602E}" type="presParOf" srcId="{41774FAF-DF33-4FF9-A2F3-964C410736F4}" destId="{526D409E-ED31-4ABE-9B7B-6CEA6CB520CB}" srcOrd="6" destOrd="0" presId="urn:microsoft.com/office/officeart/2018/2/layout/IconVerticalSolidList"/>
    <dgm:cxn modelId="{B373A15E-4C84-4273-8FC3-BB2667B5331E}" type="presParOf" srcId="{526D409E-ED31-4ABE-9B7B-6CEA6CB520CB}" destId="{37D18535-2BC8-4C18-81D1-5E187738D597}" srcOrd="0" destOrd="0" presId="urn:microsoft.com/office/officeart/2018/2/layout/IconVerticalSolidList"/>
    <dgm:cxn modelId="{1E40C447-7FCD-451E-A337-491C2C748D87}" type="presParOf" srcId="{526D409E-ED31-4ABE-9B7B-6CEA6CB520CB}" destId="{1E49E8AC-CD2D-4449-B5E5-5DC61D7AA8B0}" srcOrd="1" destOrd="0" presId="urn:microsoft.com/office/officeart/2018/2/layout/IconVerticalSolidList"/>
    <dgm:cxn modelId="{71E08C23-1B99-449C-8578-49B599D01565}" type="presParOf" srcId="{526D409E-ED31-4ABE-9B7B-6CEA6CB520CB}" destId="{27E588D7-4CDC-4770-AC7F-6E78C766229A}" srcOrd="2" destOrd="0" presId="urn:microsoft.com/office/officeart/2018/2/layout/IconVerticalSolidList"/>
    <dgm:cxn modelId="{4D194DD5-E70B-40ED-9771-24748D6B6BF0}" type="presParOf" srcId="{526D409E-ED31-4ABE-9B7B-6CEA6CB520CB}" destId="{35D75375-4E90-4016-BF47-C4DD1FC3319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5F90D0-8D5C-4145-9597-7CB554905BC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F3BC19-6C5D-45DB-92B9-E791CFB6661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Each funder faces different constraints and different opportunities</a:t>
          </a:r>
        </a:p>
      </dgm:t>
    </dgm:pt>
    <dgm:pt modelId="{336F0D01-20CD-4647-B431-064AD5BED453}" type="parTrans" cxnId="{89647B6C-FF48-44C8-808C-A49B54A9973C}">
      <dgm:prSet/>
      <dgm:spPr/>
      <dgm:t>
        <a:bodyPr/>
        <a:lstStyle/>
        <a:p>
          <a:endParaRPr lang="en-US"/>
        </a:p>
      </dgm:t>
    </dgm:pt>
    <dgm:pt modelId="{7FDFE064-9418-4380-9BBD-DD624335E9E9}" type="sibTrans" cxnId="{89647B6C-FF48-44C8-808C-A49B54A9973C}">
      <dgm:prSet/>
      <dgm:spPr/>
      <dgm:t>
        <a:bodyPr/>
        <a:lstStyle/>
        <a:p>
          <a:endParaRPr lang="en-US"/>
        </a:p>
      </dgm:t>
    </dgm:pt>
    <dgm:pt modelId="{A6ED1CB7-B441-4A3A-A200-9FAA9815C13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There is no single way to be open and trusting</a:t>
          </a:r>
        </a:p>
      </dgm:t>
    </dgm:pt>
    <dgm:pt modelId="{512D73B2-0E08-4484-94B3-987D95A387A3}" type="parTrans" cxnId="{E2702DF5-85C8-46CB-9F3D-CF4754A0C950}">
      <dgm:prSet/>
      <dgm:spPr/>
      <dgm:t>
        <a:bodyPr/>
        <a:lstStyle/>
        <a:p>
          <a:endParaRPr lang="en-US"/>
        </a:p>
      </dgm:t>
    </dgm:pt>
    <dgm:pt modelId="{4ED3278A-9D0D-415F-84BD-13C1E7E41A77}" type="sibTrans" cxnId="{E2702DF5-85C8-46CB-9F3D-CF4754A0C950}">
      <dgm:prSet/>
      <dgm:spPr/>
      <dgm:t>
        <a:bodyPr/>
        <a:lstStyle/>
        <a:p>
          <a:endParaRPr lang="en-US"/>
        </a:p>
      </dgm:t>
    </dgm:pt>
    <dgm:pt modelId="{C7916F53-3406-4728-8F27-D12CB3FF90C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There are multiple entry points to being open and trusting</a:t>
          </a:r>
        </a:p>
      </dgm:t>
    </dgm:pt>
    <dgm:pt modelId="{FE19E1A6-30B8-4899-9770-F215746DB7D2}" type="parTrans" cxnId="{F0332D00-E076-4BF3-A00F-0ACF59E7D9DB}">
      <dgm:prSet/>
      <dgm:spPr/>
      <dgm:t>
        <a:bodyPr/>
        <a:lstStyle/>
        <a:p>
          <a:endParaRPr lang="en-US"/>
        </a:p>
      </dgm:t>
    </dgm:pt>
    <dgm:pt modelId="{E34DE3E0-25D0-40EC-B087-4F4ACAB4D68A}" type="sibTrans" cxnId="{F0332D00-E076-4BF3-A00F-0ACF59E7D9DB}">
      <dgm:prSet/>
      <dgm:spPr/>
      <dgm:t>
        <a:bodyPr/>
        <a:lstStyle/>
        <a:p>
          <a:endParaRPr lang="en-US"/>
        </a:p>
      </dgm:t>
    </dgm:pt>
    <dgm:pt modelId="{3ADC610A-700B-44EE-BF3B-94C6DABBB44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Everyone can go further</a:t>
          </a:r>
          <a:endParaRPr lang="en-US"/>
        </a:p>
      </dgm:t>
    </dgm:pt>
    <dgm:pt modelId="{ACF924C9-1F26-489C-8DFD-03A9AE98F52D}" type="parTrans" cxnId="{8B2B1290-ACD6-4DC8-82B7-839FB027A224}">
      <dgm:prSet/>
      <dgm:spPr/>
      <dgm:t>
        <a:bodyPr/>
        <a:lstStyle/>
        <a:p>
          <a:endParaRPr lang="en-US"/>
        </a:p>
      </dgm:t>
    </dgm:pt>
    <dgm:pt modelId="{360A9515-11EB-402C-9F0E-C7D216C75DB5}" type="sibTrans" cxnId="{8B2B1290-ACD6-4DC8-82B7-839FB027A224}">
      <dgm:prSet/>
      <dgm:spPr/>
      <dgm:t>
        <a:bodyPr/>
        <a:lstStyle/>
        <a:p>
          <a:endParaRPr lang="en-US"/>
        </a:p>
      </dgm:t>
    </dgm:pt>
    <dgm:pt modelId="{F4CFD433-1F09-4DA6-8E4A-27B379C72984}" type="pres">
      <dgm:prSet presAssocID="{F95F90D0-8D5C-4145-9597-7CB554905BC5}" presName="root" presStyleCnt="0">
        <dgm:presLayoutVars>
          <dgm:dir/>
          <dgm:resizeHandles val="exact"/>
        </dgm:presLayoutVars>
      </dgm:prSet>
      <dgm:spPr/>
    </dgm:pt>
    <dgm:pt modelId="{0DC3345C-6080-411B-BC10-EF0830819567}" type="pres">
      <dgm:prSet presAssocID="{A8F3BC19-6C5D-45DB-92B9-E791CFB6661D}" presName="compNode" presStyleCnt="0"/>
      <dgm:spPr/>
    </dgm:pt>
    <dgm:pt modelId="{BE264625-6C9C-4BA3-A757-92F3F2DC18A5}" type="pres">
      <dgm:prSet presAssocID="{A8F3BC19-6C5D-45DB-92B9-E791CFB6661D}" presName="bgRect" presStyleLbl="bgShp" presStyleIdx="0" presStyleCnt="4"/>
      <dgm:spPr/>
    </dgm:pt>
    <dgm:pt modelId="{0209B360-96AD-4F13-AC31-CB6E7F081B04}" type="pres">
      <dgm:prSet presAssocID="{A8F3BC19-6C5D-45DB-92B9-E791CFB6661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struction Barricade with solid fill"/>
        </a:ext>
      </dgm:extLst>
    </dgm:pt>
    <dgm:pt modelId="{65D4A955-D108-4997-BB50-02112533509D}" type="pres">
      <dgm:prSet presAssocID="{A8F3BC19-6C5D-45DB-92B9-E791CFB6661D}" presName="spaceRect" presStyleCnt="0"/>
      <dgm:spPr/>
    </dgm:pt>
    <dgm:pt modelId="{F00D7D81-3FAF-416A-BC11-14CA7B82E50B}" type="pres">
      <dgm:prSet presAssocID="{A8F3BC19-6C5D-45DB-92B9-E791CFB6661D}" presName="parTx" presStyleLbl="revTx" presStyleIdx="0" presStyleCnt="4">
        <dgm:presLayoutVars>
          <dgm:chMax val="0"/>
          <dgm:chPref val="0"/>
        </dgm:presLayoutVars>
      </dgm:prSet>
      <dgm:spPr/>
    </dgm:pt>
    <dgm:pt modelId="{F073E374-A16C-4896-BC04-F9E99720A34D}" type="pres">
      <dgm:prSet presAssocID="{7FDFE064-9418-4380-9BBD-DD624335E9E9}" presName="sibTrans" presStyleCnt="0"/>
      <dgm:spPr/>
    </dgm:pt>
    <dgm:pt modelId="{4967019F-4EBF-447D-A49F-0FEAFD4DEDF8}" type="pres">
      <dgm:prSet presAssocID="{A6ED1CB7-B441-4A3A-A200-9FAA9815C136}" presName="compNode" presStyleCnt="0"/>
      <dgm:spPr/>
    </dgm:pt>
    <dgm:pt modelId="{D4A2B6E3-7A63-4983-B701-8F34B4A5350F}" type="pres">
      <dgm:prSet presAssocID="{A6ED1CB7-B441-4A3A-A200-9FAA9815C136}" presName="bgRect" presStyleLbl="bgShp" presStyleIdx="1" presStyleCnt="4"/>
      <dgm:spPr/>
    </dgm:pt>
    <dgm:pt modelId="{D7E5BD73-DE92-4397-A288-34001E29B2BA}" type="pres">
      <dgm:prSet presAssocID="{A6ED1CB7-B441-4A3A-A200-9FAA9815C13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uffle with solid fill"/>
        </a:ext>
      </dgm:extLst>
    </dgm:pt>
    <dgm:pt modelId="{D45DA509-8456-4635-A1C6-1FC418A5F697}" type="pres">
      <dgm:prSet presAssocID="{A6ED1CB7-B441-4A3A-A200-9FAA9815C136}" presName="spaceRect" presStyleCnt="0"/>
      <dgm:spPr/>
    </dgm:pt>
    <dgm:pt modelId="{BFC6E9F6-1929-4F3C-AE9B-654A453CE264}" type="pres">
      <dgm:prSet presAssocID="{A6ED1CB7-B441-4A3A-A200-9FAA9815C136}" presName="parTx" presStyleLbl="revTx" presStyleIdx="1" presStyleCnt="4">
        <dgm:presLayoutVars>
          <dgm:chMax val="0"/>
          <dgm:chPref val="0"/>
        </dgm:presLayoutVars>
      </dgm:prSet>
      <dgm:spPr/>
    </dgm:pt>
    <dgm:pt modelId="{93F3A748-3E50-4B79-B6F5-8C58E7764C38}" type="pres">
      <dgm:prSet presAssocID="{4ED3278A-9D0D-415F-84BD-13C1E7E41A77}" presName="sibTrans" presStyleCnt="0"/>
      <dgm:spPr/>
    </dgm:pt>
    <dgm:pt modelId="{05B19584-A376-4099-A50C-7F7A654A195B}" type="pres">
      <dgm:prSet presAssocID="{C7916F53-3406-4728-8F27-D12CB3FF90CD}" presName="compNode" presStyleCnt="0"/>
      <dgm:spPr/>
    </dgm:pt>
    <dgm:pt modelId="{0589D86D-8EB5-4F89-B680-D5B58082E7CC}" type="pres">
      <dgm:prSet presAssocID="{C7916F53-3406-4728-8F27-D12CB3FF90CD}" presName="bgRect" presStyleLbl="bgShp" presStyleIdx="2" presStyleCnt="4"/>
      <dgm:spPr/>
    </dgm:pt>
    <dgm:pt modelId="{496BE021-8647-4738-9B4F-A7DA9A02E16F}" type="pres">
      <dgm:prSet presAssocID="{C7916F53-3406-4728-8F27-D12CB3FF90C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or Open with solid fill"/>
        </a:ext>
      </dgm:extLst>
    </dgm:pt>
    <dgm:pt modelId="{29301C9C-3173-4010-97A2-857D72BFBB9C}" type="pres">
      <dgm:prSet presAssocID="{C7916F53-3406-4728-8F27-D12CB3FF90CD}" presName="spaceRect" presStyleCnt="0"/>
      <dgm:spPr/>
    </dgm:pt>
    <dgm:pt modelId="{BC9F1E68-0913-4DD6-B1CC-4D483F022002}" type="pres">
      <dgm:prSet presAssocID="{C7916F53-3406-4728-8F27-D12CB3FF90CD}" presName="parTx" presStyleLbl="revTx" presStyleIdx="2" presStyleCnt="4">
        <dgm:presLayoutVars>
          <dgm:chMax val="0"/>
          <dgm:chPref val="0"/>
        </dgm:presLayoutVars>
      </dgm:prSet>
      <dgm:spPr/>
    </dgm:pt>
    <dgm:pt modelId="{67A686A0-1AA0-4796-9B70-E8D02ED2D7BC}" type="pres">
      <dgm:prSet presAssocID="{E34DE3E0-25D0-40EC-B087-4F4ACAB4D68A}" presName="sibTrans" presStyleCnt="0"/>
      <dgm:spPr/>
    </dgm:pt>
    <dgm:pt modelId="{BA708D15-78B9-46F3-A818-E623E13C3930}" type="pres">
      <dgm:prSet presAssocID="{3ADC610A-700B-44EE-BF3B-94C6DABBB449}" presName="compNode" presStyleCnt="0"/>
      <dgm:spPr/>
    </dgm:pt>
    <dgm:pt modelId="{1205B8EB-1958-4848-B13A-0B7EEDD53252}" type="pres">
      <dgm:prSet presAssocID="{3ADC610A-700B-44EE-BF3B-94C6DABBB449}" presName="bgRect" presStyleLbl="bgShp" presStyleIdx="3" presStyleCnt="4"/>
      <dgm:spPr/>
    </dgm:pt>
    <dgm:pt modelId="{A615CAE8-CB22-42DD-8260-04F6732DB686}" type="pres">
      <dgm:prSet presAssocID="{3ADC610A-700B-44EE-BF3B-94C6DABBB44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pple with solid fill"/>
        </a:ext>
      </dgm:extLst>
    </dgm:pt>
    <dgm:pt modelId="{8472D4D1-76A8-46A2-BE29-093A95593E98}" type="pres">
      <dgm:prSet presAssocID="{3ADC610A-700B-44EE-BF3B-94C6DABBB449}" presName="spaceRect" presStyleCnt="0"/>
      <dgm:spPr/>
    </dgm:pt>
    <dgm:pt modelId="{46F744C6-6394-4A87-AC7F-F36C98047262}" type="pres">
      <dgm:prSet presAssocID="{3ADC610A-700B-44EE-BF3B-94C6DABBB44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0332D00-E076-4BF3-A00F-0ACF59E7D9DB}" srcId="{F95F90D0-8D5C-4145-9597-7CB554905BC5}" destId="{C7916F53-3406-4728-8F27-D12CB3FF90CD}" srcOrd="2" destOrd="0" parTransId="{FE19E1A6-30B8-4899-9770-F215746DB7D2}" sibTransId="{E34DE3E0-25D0-40EC-B087-4F4ACAB4D68A}"/>
    <dgm:cxn modelId="{68C3730E-94EB-45A3-8BE8-4A4D667C970F}" type="presOf" srcId="{A8F3BC19-6C5D-45DB-92B9-E791CFB6661D}" destId="{F00D7D81-3FAF-416A-BC11-14CA7B82E50B}" srcOrd="0" destOrd="0" presId="urn:microsoft.com/office/officeart/2018/2/layout/IconVerticalSolidList"/>
    <dgm:cxn modelId="{CB83B11A-7F0C-44E8-B662-1F65D5716BE0}" type="presOf" srcId="{3ADC610A-700B-44EE-BF3B-94C6DABBB449}" destId="{46F744C6-6394-4A87-AC7F-F36C98047262}" srcOrd="0" destOrd="0" presId="urn:microsoft.com/office/officeart/2018/2/layout/IconVerticalSolidList"/>
    <dgm:cxn modelId="{8CFCDE5F-BE72-4643-997F-70C880DB9448}" type="presOf" srcId="{F95F90D0-8D5C-4145-9597-7CB554905BC5}" destId="{F4CFD433-1F09-4DA6-8E4A-27B379C72984}" srcOrd="0" destOrd="0" presId="urn:microsoft.com/office/officeart/2018/2/layout/IconVerticalSolidList"/>
    <dgm:cxn modelId="{89647B6C-FF48-44C8-808C-A49B54A9973C}" srcId="{F95F90D0-8D5C-4145-9597-7CB554905BC5}" destId="{A8F3BC19-6C5D-45DB-92B9-E791CFB6661D}" srcOrd="0" destOrd="0" parTransId="{336F0D01-20CD-4647-B431-064AD5BED453}" sibTransId="{7FDFE064-9418-4380-9BBD-DD624335E9E9}"/>
    <dgm:cxn modelId="{8B2B1290-ACD6-4DC8-82B7-839FB027A224}" srcId="{F95F90D0-8D5C-4145-9597-7CB554905BC5}" destId="{3ADC610A-700B-44EE-BF3B-94C6DABBB449}" srcOrd="3" destOrd="0" parTransId="{ACF924C9-1F26-489C-8DFD-03A9AE98F52D}" sibTransId="{360A9515-11EB-402C-9F0E-C7D216C75DB5}"/>
    <dgm:cxn modelId="{E5CE029B-FF38-4D17-903E-77F51F572FA0}" type="presOf" srcId="{A6ED1CB7-B441-4A3A-A200-9FAA9815C136}" destId="{BFC6E9F6-1929-4F3C-AE9B-654A453CE264}" srcOrd="0" destOrd="0" presId="urn:microsoft.com/office/officeart/2018/2/layout/IconVerticalSolidList"/>
    <dgm:cxn modelId="{F62B99B6-110D-4A44-9499-FA6C60ECEFAC}" type="presOf" srcId="{C7916F53-3406-4728-8F27-D12CB3FF90CD}" destId="{BC9F1E68-0913-4DD6-B1CC-4D483F022002}" srcOrd="0" destOrd="0" presId="urn:microsoft.com/office/officeart/2018/2/layout/IconVerticalSolidList"/>
    <dgm:cxn modelId="{E2702DF5-85C8-46CB-9F3D-CF4754A0C950}" srcId="{F95F90D0-8D5C-4145-9597-7CB554905BC5}" destId="{A6ED1CB7-B441-4A3A-A200-9FAA9815C136}" srcOrd="1" destOrd="0" parTransId="{512D73B2-0E08-4484-94B3-987D95A387A3}" sibTransId="{4ED3278A-9D0D-415F-84BD-13C1E7E41A77}"/>
    <dgm:cxn modelId="{700ECA31-1D4F-4E50-8705-0A7F80A3C219}" type="presParOf" srcId="{F4CFD433-1F09-4DA6-8E4A-27B379C72984}" destId="{0DC3345C-6080-411B-BC10-EF0830819567}" srcOrd="0" destOrd="0" presId="urn:microsoft.com/office/officeart/2018/2/layout/IconVerticalSolidList"/>
    <dgm:cxn modelId="{996DCDEC-F472-43C8-9134-17E218E97618}" type="presParOf" srcId="{0DC3345C-6080-411B-BC10-EF0830819567}" destId="{BE264625-6C9C-4BA3-A757-92F3F2DC18A5}" srcOrd="0" destOrd="0" presId="urn:microsoft.com/office/officeart/2018/2/layout/IconVerticalSolidList"/>
    <dgm:cxn modelId="{D2533EDD-AB4B-4C28-8D5E-8CB5396B469D}" type="presParOf" srcId="{0DC3345C-6080-411B-BC10-EF0830819567}" destId="{0209B360-96AD-4F13-AC31-CB6E7F081B04}" srcOrd="1" destOrd="0" presId="urn:microsoft.com/office/officeart/2018/2/layout/IconVerticalSolidList"/>
    <dgm:cxn modelId="{1A4B6F72-4E4C-47A5-9961-053478242A60}" type="presParOf" srcId="{0DC3345C-6080-411B-BC10-EF0830819567}" destId="{65D4A955-D108-4997-BB50-02112533509D}" srcOrd="2" destOrd="0" presId="urn:microsoft.com/office/officeart/2018/2/layout/IconVerticalSolidList"/>
    <dgm:cxn modelId="{4088CAA7-FD7E-48B9-84E4-F998E37972D0}" type="presParOf" srcId="{0DC3345C-6080-411B-BC10-EF0830819567}" destId="{F00D7D81-3FAF-416A-BC11-14CA7B82E50B}" srcOrd="3" destOrd="0" presId="urn:microsoft.com/office/officeart/2018/2/layout/IconVerticalSolidList"/>
    <dgm:cxn modelId="{D232FDE8-1E91-40F1-8F05-371C70E34286}" type="presParOf" srcId="{F4CFD433-1F09-4DA6-8E4A-27B379C72984}" destId="{F073E374-A16C-4896-BC04-F9E99720A34D}" srcOrd="1" destOrd="0" presId="urn:microsoft.com/office/officeart/2018/2/layout/IconVerticalSolidList"/>
    <dgm:cxn modelId="{16BDC7F0-02B7-40F4-B507-BA764E06E039}" type="presParOf" srcId="{F4CFD433-1F09-4DA6-8E4A-27B379C72984}" destId="{4967019F-4EBF-447D-A49F-0FEAFD4DEDF8}" srcOrd="2" destOrd="0" presId="urn:microsoft.com/office/officeart/2018/2/layout/IconVerticalSolidList"/>
    <dgm:cxn modelId="{7796A461-3D9D-48C0-9AE9-164BECDFAED0}" type="presParOf" srcId="{4967019F-4EBF-447D-A49F-0FEAFD4DEDF8}" destId="{D4A2B6E3-7A63-4983-B701-8F34B4A5350F}" srcOrd="0" destOrd="0" presId="urn:microsoft.com/office/officeart/2018/2/layout/IconVerticalSolidList"/>
    <dgm:cxn modelId="{996090BA-EB80-43F1-AB51-A588FA03C644}" type="presParOf" srcId="{4967019F-4EBF-447D-A49F-0FEAFD4DEDF8}" destId="{D7E5BD73-DE92-4397-A288-34001E29B2BA}" srcOrd="1" destOrd="0" presId="urn:microsoft.com/office/officeart/2018/2/layout/IconVerticalSolidList"/>
    <dgm:cxn modelId="{EE3671B3-F668-48C0-B78E-7AB4B3711D1F}" type="presParOf" srcId="{4967019F-4EBF-447D-A49F-0FEAFD4DEDF8}" destId="{D45DA509-8456-4635-A1C6-1FC418A5F697}" srcOrd="2" destOrd="0" presId="urn:microsoft.com/office/officeart/2018/2/layout/IconVerticalSolidList"/>
    <dgm:cxn modelId="{DEE29EEB-B5D0-4B93-AB48-3F5323E67E53}" type="presParOf" srcId="{4967019F-4EBF-447D-A49F-0FEAFD4DEDF8}" destId="{BFC6E9F6-1929-4F3C-AE9B-654A453CE264}" srcOrd="3" destOrd="0" presId="urn:microsoft.com/office/officeart/2018/2/layout/IconVerticalSolidList"/>
    <dgm:cxn modelId="{837443EA-2653-4075-A8F7-E028B73A6671}" type="presParOf" srcId="{F4CFD433-1F09-4DA6-8E4A-27B379C72984}" destId="{93F3A748-3E50-4B79-B6F5-8C58E7764C38}" srcOrd="3" destOrd="0" presId="urn:microsoft.com/office/officeart/2018/2/layout/IconVerticalSolidList"/>
    <dgm:cxn modelId="{78239877-C179-415D-B931-48589F7A7C18}" type="presParOf" srcId="{F4CFD433-1F09-4DA6-8E4A-27B379C72984}" destId="{05B19584-A376-4099-A50C-7F7A654A195B}" srcOrd="4" destOrd="0" presId="urn:microsoft.com/office/officeart/2018/2/layout/IconVerticalSolidList"/>
    <dgm:cxn modelId="{A95E094A-A5AD-4368-88DE-13C4720A9C97}" type="presParOf" srcId="{05B19584-A376-4099-A50C-7F7A654A195B}" destId="{0589D86D-8EB5-4F89-B680-D5B58082E7CC}" srcOrd="0" destOrd="0" presId="urn:microsoft.com/office/officeart/2018/2/layout/IconVerticalSolidList"/>
    <dgm:cxn modelId="{DC331ED2-576B-4C94-B24F-0C6DD0D3097E}" type="presParOf" srcId="{05B19584-A376-4099-A50C-7F7A654A195B}" destId="{496BE021-8647-4738-9B4F-A7DA9A02E16F}" srcOrd="1" destOrd="0" presId="urn:microsoft.com/office/officeart/2018/2/layout/IconVerticalSolidList"/>
    <dgm:cxn modelId="{FF8D2DB7-83B7-4D5C-8A30-0BEE476CE0D6}" type="presParOf" srcId="{05B19584-A376-4099-A50C-7F7A654A195B}" destId="{29301C9C-3173-4010-97A2-857D72BFBB9C}" srcOrd="2" destOrd="0" presId="urn:microsoft.com/office/officeart/2018/2/layout/IconVerticalSolidList"/>
    <dgm:cxn modelId="{A408C245-7411-4A56-BE35-80D1E7491561}" type="presParOf" srcId="{05B19584-A376-4099-A50C-7F7A654A195B}" destId="{BC9F1E68-0913-4DD6-B1CC-4D483F022002}" srcOrd="3" destOrd="0" presId="urn:microsoft.com/office/officeart/2018/2/layout/IconVerticalSolidList"/>
    <dgm:cxn modelId="{F944EE90-D64F-4863-AE6A-CB179A120468}" type="presParOf" srcId="{F4CFD433-1F09-4DA6-8E4A-27B379C72984}" destId="{67A686A0-1AA0-4796-9B70-E8D02ED2D7BC}" srcOrd="5" destOrd="0" presId="urn:microsoft.com/office/officeart/2018/2/layout/IconVerticalSolidList"/>
    <dgm:cxn modelId="{C1CD3C43-D0DE-463E-843A-F61F8778777C}" type="presParOf" srcId="{F4CFD433-1F09-4DA6-8E4A-27B379C72984}" destId="{BA708D15-78B9-46F3-A818-E623E13C3930}" srcOrd="6" destOrd="0" presId="urn:microsoft.com/office/officeart/2018/2/layout/IconVerticalSolidList"/>
    <dgm:cxn modelId="{B2D68150-C2D9-4123-A873-32125B351D4A}" type="presParOf" srcId="{BA708D15-78B9-46F3-A818-E623E13C3930}" destId="{1205B8EB-1958-4848-B13A-0B7EEDD53252}" srcOrd="0" destOrd="0" presId="urn:microsoft.com/office/officeart/2018/2/layout/IconVerticalSolidList"/>
    <dgm:cxn modelId="{2CF9ED8C-87CE-416E-9B7F-B3E6348B8DF9}" type="presParOf" srcId="{BA708D15-78B9-46F3-A818-E623E13C3930}" destId="{A615CAE8-CB22-42DD-8260-04F6732DB686}" srcOrd="1" destOrd="0" presId="urn:microsoft.com/office/officeart/2018/2/layout/IconVerticalSolidList"/>
    <dgm:cxn modelId="{0408F7EE-1DCC-4EDC-9F90-C517AE5263E4}" type="presParOf" srcId="{BA708D15-78B9-46F3-A818-E623E13C3930}" destId="{8472D4D1-76A8-46A2-BE29-093A95593E98}" srcOrd="2" destOrd="0" presId="urn:microsoft.com/office/officeart/2018/2/layout/IconVerticalSolidList"/>
    <dgm:cxn modelId="{54781A5F-8592-491F-A3C4-51027F971FBE}" type="presParOf" srcId="{BA708D15-78B9-46F3-A818-E623E13C3930}" destId="{46F744C6-6394-4A87-AC7F-F36C9804726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480316-040E-4BA4-BD33-E057B1905086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AF10DAF-C10C-4365-B153-BB5A84857C45}">
      <dgm:prSet custT="1"/>
      <dgm:spPr/>
      <dgm:t>
        <a:bodyPr/>
        <a:lstStyle/>
        <a:p>
          <a:pPr algn="ctr"/>
          <a:r>
            <a:rPr lang="en-GB" sz="1400" dirty="0"/>
            <a:t>Be more responsive to their beneficiaries’ priorities.</a:t>
          </a:r>
          <a:endParaRPr lang="en-US" sz="1400" dirty="0"/>
        </a:p>
      </dgm:t>
    </dgm:pt>
    <dgm:pt modelId="{FCEF7F6F-5184-4266-BA88-A3C615393B3C}" type="parTrans" cxnId="{3D32FD45-8B5B-4733-B876-59D46D3A567B}">
      <dgm:prSet/>
      <dgm:spPr/>
      <dgm:t>
        <a:bodyPr/>
        <a:lstStyle/>
        <a:p>
          <a:endParaRPr lang="en-US" sz="2400"/>
        </a:p>
      </dgm:t>
    </dgm:pt>
    <dgm:pt modelId="{1B9BCA07-22B9-4160-8CE7-FC44C7FDAABC}" type="sibTrans" cxnId="{3D32FD45-8B5B-4733-B876-59D46D3A567B}">
      <dgm:prSet phldrT="1" phldr="0" custT="1"/>
      <dgm:spPr/>
      <dgm:t>
        <a:bodyPr/>
        <a:lstStyle/>
        <a:p>
          <a:r>
            <a:rPr lang="en-US" sz="3600"/>
            <a:t>1</a:t>
          </a:r>
        </a:p>
      </dgm:t>
    </dgm:pt>
    <dgm:pt modelId="{0094F5E5-C023-4291-A9B4-50BD7D69CBBA}">
      <dgm:prSet custT="1"/>
      <dgm:spPr/>
      <dgm:t>
        <a:bodyPr/>
        <a:lstStyle/>
        <a:p>
          <a:pPr algn="ctr"/>
          <a:r>
            <a:rPr lang="en-GB" sz="1500" dirty="0"/>
            <a:t>Be more agile in the light of changing needs.</a:t>
          </a:r>
          <a:endParaRPr lang="en-US" sz="1500" dirty="0"/>
        </a:p>
      </dgm:t>
    </dgm:pt>
    <dgm:pt modelId="{BDF22A4C-D14A-4DEC-ABE1-35B4A8EE40A9}" type="parTrans" cxnId="{45A4DF7B-F71C-4E48-85F6-C0BDD49F6C21}">
      <dgm:prSet/>
      <dgm:spPr/>
      <dgm:t>
        <a:bodyPr/>
        <a:lstStyle/>
        <a:p>
          <a:endParaRPr lang="en-US" sz="2400"/>
        </a:p>
      </dgm:t>
    </dgm:pt>
    <dgm:pt modelId="{FCED43CB-9730-41F9-9380-E34569D59F03}" type="sibTrans" cxnId="{45A4DF7B-F71C-4E48-85F6-C0BDD49F6C21}">
      <dgm:prSet phldrT="2" phldr="0" custT="1"/>
      <dgm:spPr/>
      <dgm:t>
        <a:bodyPr/>
        <a:lstStyle/>
        <a:p>
          <a:r>
            <a:rPr lang="en-US" sz="3600"/>
            <a:t>2</a:t>
          </a:r>
        </a:p>
      </dgm:t>
    </dgm:pt>
    <dgm:pt modelId="{96BA2F69-9915-4787-B9A0-2C63184AEEDF}">
      <dgm:prSet custT="1"/>
      <dgm:spPr/>
      <dgm:t>
        <a:bodyPr/>
        <a:lstStyle/>
        <a:p>
          <a:pPr algn="ctr"/>
          <a:r>
            <a:rPr lang="en-GB" sz="1500" dirty="0"/>
            <a:t>Focus more energy on mission and outcomes.</a:t>
          </a:r>
          <a:endParaRPr lang="en-US" sz="1500" dirty="0"/>
        </a:p>
      </dgm:t>
    </dgm:pt>
    <dgm:pt modelId="{45BEEFE7-E35D-4E30-93A5-1E2094476A37}" type="parTrans" cxnId="{2FC45CE3-496E-4A29-BCDA-8C41D3B9C553}">
      <dgm:prSet/>
      <dgm:spPr/>
      <dgm:t>
        <a:bodyPr/>
        <a:lstStyle/>
        <a:p>
          <a:endParaRPr lang="en-US" sz="2400"/>
        </a:p>
      </dgm:t>
    </dgm:pt>
    <dgm:pt modelId="{0C924C33-300A-4AAA-B02D-6CA05F6870FC}" type="sibTrans" cxnId="{2FC45CE3-496E-4A29-BCDA-8C41D3B9C553}">
      <dgm:prSet phldrT="3" phldr="0" custT="1"/>
      <dgm:spPr/>
      <dgm:t>
        <a:bodyPr/>
        <a:lstStyle/>
        <a:p>
          <a:r>
            <a:rPr lang="en-US" sz="3600"/>
            <a:t>3</a:t>
          </a:r>
        </a:p>
      </dgm:t>
    </dgm:pt>
    <dgm:pt modelId="{E5C5138B-4CF6-4FFF-943F-F9A9953343E6}">
      <dgm:prSet custT="1"/>
      <dgm:spPr/>
      <dgm:t>
        <a:bodyPr/>
        <a:lstStyle/>
        <a:p>
          <a:pPr algn="ctr"/>
          <a:r>
            <a:rPr lang="en-GB" sz="1500" dirty="0"/>
            <a:t>Learn and share openly.</a:t>
          </a:r>
          <a:endParaRPr lang="en-US" sz="1500" dirty="0"/>
        </a:p>
      </dgm:t>
    </dgm:pt>
    <dgm:pt modelId="{26CFE82E-FE6A-4F48-A5CF-DCA536A97C56}" type="parTrans" cxnId="{6EB73F81-99FA-4EC9-A267-4B83D675AF2F}">
      <dgm:prSet/>
      <dgm:spPr/>
      <dgm:t>
        <a:bodyPr/>
        <a:lstStyle/>
        <a:p>
          <a:endParaRPr lang="en-US" sz="2400"/>
        </a:p>
      </dgm:t>
    </dgm:pt>
    <dgm:pt modelId="{1BEC3C85-716B-4F78-AF3D-8FC6452817F6}" type="sibTrans" cxnId="{6EB73F81-99FA-4EC9-A267-4B83D675AF2F}">
      <dgm:prSet phldrT="4" phldr="0" custT="1"/>
      <dgm:spPr/>
      <dgm:t>
        <a:bodyPr/>
        <a:lstStyle/>
        <a:p>
          <a:r>
            <a:rPr lang="en-US" sz="3600"/>
            <a:t>4</a:t>
          </a:r>
        </a:p>
      </dgm:t>
    </dgm:pt>
    <dgm:pt modelId="{DA584CEF-E706-4FCA-9EE7-056CC20D3D75}">
      <dgm:prSet custT="1"/>
      <dgm:spPr/>
      <dgm:t>
        <a:bodyPr/>
        <a:lstStyle/>
        <a:p>
          <a:pPr algn="ctr"/>
          <a:r>
            <a:rPr lang="en-GB" sz="1500" b="0" i="0" baseline="0" dirty="0"/>
            <a:t>Plan more confidently.</a:t>
          </a:r>
          <a:endParaRPr lang="en-US" sz="1500" dirty="0"/>
        </a:p>
      </dgm:t>
    </dgm:pt>
    <dgm:pt modelId="{291C9024-E865-4DF6-A534-B2E2715395BE}" type="parTrans" cxnId="{C2A00B9D-A79B-409E-BE7F-44898FF72CFA}">
      <dgm:prSet/>
      <dgm:spPr/>
      <dgm:t>
        <a:bodyPr/>
        <a:lstStyle/>
        <a:p>
          <a:endParaRPr lang="en-US" sz="2400"/>
        </a:p>
      </dgm:t>
    </dgm:pt>
    <dgm:pt modelId="{170DB6F9-5A67-481E-A017-7A26E6DF6D55}" type="sibTrans" cxnId="{C2A00B9D-A79B-409E-BE7F-44898FF72CFA}">
      <dgm:prSet phldrT="5" phldr="0" custT="1"/>
      <dgm:spPr/>
      <dgm:t>
        <a:bodyPr/>
        <a:lstStyle/>
        <a:p>
          <a:r>
            <a:rPr lang="en-US" sz="3600"/>
            <a:t>5</a:t>
          </a:r>
        </a:p>
      </dgm:t>
    </dgm:pt>
    <dgm:pt modelId="{EF12DC2A-0B47-4117-8968-C091244BC6F3}" type="pres">
      <dgm:prSet presAssocID="{EE480316-040E-4BA4-BD33-E057B1905086}" presName="Name0" presStyleCnt="0">
        <dgm:presLayoutVars>
          <dgm:animLvl val="lvl"/>
          <dgm:resizeHandles val="exact"/>
        </dgm:presLayoutVars>
      </dgm:prSet>
      <dgm:spPr/>
    </dgm:pt>
    <dgm:pt modelId="{252CF1AB-9064-45B4-900B-BAC647EBAC7D}" type="pres">
      <dgm:prSet presAssocID="{BAF10DAF-C10C-4365-B153-BB5A84857C45}" presName="compositeNode" presStyleCnt="0">
        <dgm:presLayoutVars>
          <dgm:bulletEnabled val="1"/>
        </dgm:presLayoutVars>
      </dgm:prSet>
      <dgm:spPr/>
    </dgm:pt>
    <dgm:pt modelId="{CB3F4653-C83E-4B62-90FF-1EF6F866A35A}" type="pres">
      <dgm:prSet presAssocID="{BAF10DAF-C10C-4365-B153-BB5A84857C45}" presName="bgRect" presStyleLbl="bgAccFollowNode1" presStyleIdx="0" presStyleCnt="5"/>
      <dgm:spPr/>
    </dgm:pt>
    <dgm:pt modelId="{CD06FFFA-EE64-4DC5-8E04-65A97918CF44}" type="pres">
      <dgm:prSet presAssocID="{1B9BCA07-22B9-4160-8CE7-FC44C7FDAABC}" presName="sibTransNodeCircle" presStyleLbl="alignNode1" presStyleIdx="0" presStyleCnt="10">
        <dgm:presLayoutVars>
          <dgm:chMax val="0"/>
          <dgm:bulletEnabled/>
        </dgm:presLayoutVars>
      </dgm:prSet>
      <dgm:spPr/>
    </dgm:pt>
    <dgm:pt modelId="{4066F27C-FE10-483E-B2FC-56A8086A0F1A}" type="pres">
      <dgm:prSet presAssocID="{BAF10DAF-C10C-4365-B153-BB5A84857C45}" presName="bottomLine" presStyleLbl="alignNode1" presStyleIdx="1" presStyleCnt="10">
        <dgm:presLayoutVars/>
      </dgm:prSet>
      <dgm:spPr/>
    </dgm:pt>
    <dgm:pt modelId="{6D3DD44A-5A72-4EBC-BFC5-4DA8D2D6E6F9}" type="pres">
      <dgm:prSet presAssocID="{BAF10DAF-C10C-4365-B153-BB5A84857C45}" presName="nodeText" presStyleLbl="bgAccFollowNode1" presStyleIdx="0" presStyleCnt="5">
        <dgm:presLayoutVars>
          <dgm:bulletEnabled val="1"/>
        </dgm:presLayoutVars>
      </dgm:prSet>
      <dgm:spPr/>
    </dgm:pt>
    <dgm:pt modelId="{F1545302-697C-4274-8105-8E48A9375CB8}" type="pres">
      <dgm:prSet presAssocID="{1B9BCA07-22B9-4160-8CE7-FC44C7FDAABC}" presName="sibTrans" presStyleCnt="0"/>
      <dgm:spPr/>
    </dgm:pt>
    <dgm:pt modelId="{70F56D49-7639-473C-A97D-E41531D4BE81}" type="pres">
      <dgm:prSet presAssocID="{0094F5E5-C023-4291-A9B4-50BD7D69CBBA}" presName="compositeNode" presStyleCnt="0">
        <dgm:presLayoutVars>
          <dgm:bulletEnabled val="1"/>
        </dgm:presLayoutVars>
      </dgm:prSet>
      <dgm:spPr/>
    </dgm:pt>
    <dgm:pt modelId="{6A641B73-8E68-4B76-B1EE-9B671957E5F8}" type="pres">
      <dgm:prSet presAssocID="{0094F5E5-C023-4291-A9B4-50BD7D69CBBA}" presName="bgRect" presStyleLbl="bgAccFollowNode1" presStyleIdx="1" presStyleCnt="5"/>
      <dgm:spPr/>
    </dgm:pt>
    <dgm:pt modelId="{BE279BF1-5EF2-46E9-B7F3-5DC4E2789482}" type="pres">
      <dgm:prSet presAssocID="{FCED43CB-9730-41F9-9380-E34569D59F03}" presName="sibTransNodeCircle" presStyleLbl="alignNode1" presStyleIdx="2" presStyleCnt="10">
        <dgm:presLayoutVars>
          <dgm:chMax val="0"/>
          <dgm:bulletEnabled/>
        </dgm:presLayoutVars>
      </dgm:prSet>
      <dgm:spPr/>
    </dgm:pt>
    <dgm:pt modelId="{9B92809D-E934-40DD-96C3-CA974F80147D}" type="pres">
      <dgm:prSet presAssocID="{0094F5E5-C023-4291-A9B4-50BD7D69CBBA}" presName="bottomLine" presStyleLbl="alignNode1" presStyleIdx="3" presStyleCnt="10">
        <dgm:presLayoutVars/>
      </dgm:prSet>
      <dgm:spPr/>
    </dgm:pt>
    <dgm:pt modelId="{9CD4A2B7-CABA-4C32-85A2-9FFA1A9297A9}" type="pres">
      <dgm:prSet presAssocID="{0094F5E5-C023-4291-A9B4-50BD7D69CBBA}" presName="nodeText" presStyleLbl="bgAccFollowNode1" presStyleIdx="1" presStyleCnt="5">
        <dgm:presLayoutVars>
          <dgm:bulletEnabled val="1"/>
        </dgm:presLayoutVars>
      </dgm:prSet>
      <dgm:spPr/>
    </dgm:pt>
    <dgm:pt modelId="{D9FDED85-7BAC-427C-A120-CCBB26E5A1A4}" type="pres">
      <dgm:prSet presAssocID="{FCED43CB-9730-41F9-9380-E34569D59F03}" presName="sibTrans" presStyleCnt="0"/>
      <dgm:spPr/>
    </dgm:pt>
    <dgm:pt modelId="{E5622C6C-000F-422A-936E-34F1BDF81D83}" type="pres">
      <dgm:prSet presAssocID="{96BA2F69-9915-4787-B9A0-2C63184AEEDF}" presName="compositeNode" presStyleCnt="0">
        <dgm:presLayoutVars>
          <dgm:bulletEnabled val="1"/>
        </dgm:presLayoutVars>
      </dgm:prSet>
      <dgm:spPr/>
    </dgm:pt>
    <dgm:pt modelId="{9AA0477D-376F-4767-9160-6D33D6DF70F6}" type="pres">
      <dgm:prSet presAssocID="{96BA2F69-9915-4787-B9A0-2C63184AEEDF}" presName="bgRect" presStyleLbl="bgAccFollowNode1" presStyleIdx="2" presStyleCnt="5"/>
      <dgm:spPr/>
    </dgm:pt>
    <dgm:pt modelId="{E86891A0-922A-45D5-8AED-168F4B85013E}" type="pres">
      <dgm:prSet presAssocID="{0C924C33-300A-4AAA-B02D-6CA05F6870FC}" presName="sibTransNodeCircle" presStyleLbl="alignNode1" presStyleIdx="4" presStyleCnt="10">
        <dgm:presLayoutVars>
          <dgm:chMax val="0"/>
          <dgm:bulletEnabled/>
        </dgm:presLayoutVars>
      </dgm:prSet>
      <dgm:spPr/>
    </dgm:pt>
    <dgm:pt modelId="{92BBFB8D-0B8E-4183-9BE6-8255C6A4E6D4}" type="pres">
      <dgm:prSet presAssocID="{96BA2F69-9915-4787-B9A0-2C63184AEEDF}" presName="bottomLine" presStyleLbl="alignNode1" presStyleIdx="5" presStyleCnt="10">
        <dgm:presLayoutVars/>
      </dgm:prSet>
      <dgm:spPr/>
    </dgm:pt>
    <dgm:pt modelId="{8677D1B4-D11B-4639-838B-C343D8285BE7}" type="pres">
      <dgm:prSet presAssocID="{96BA2F69-9915-4787-B9A0-2C63184AEEDF}" presName="nodeText" presStyleLbl="bgAccFollowNode1" presStyleIdx="2" presStyleCnt="5">
        <dgm:presLayoutVars>
          <dgm:bulletEnabled val="1"/>
        </dgm:presLayoutVars>
      </dgm:prSet>
      <dgm:spPr/>
    </dgm:pt>
    <dgm:pt modelId="{360E8138-ABC0-4512-A041-1C71F9CD0620}" type="pres">
      <dgm:prSet presAssocID="{0C924C33-300A-4AAA-B02D-6CA05F6870FC}" presName="sibTrans" presStyleCnt="0"/>
      <dgm:spPr/>
    </dgm:pt>
    <dgm:pt modelId="{690542D0-08D6-4193-A2B5-7BF6B4F199B5}" type="pres">
      <dgm:prSet presAssocID="{E5C5138B-4CF6-4FFF-943F-F9A9953343E6}" presName="compositeNode" presStyleCnt="0">
        <dgm:presLayoutVars>
          <dgm:bulletEnabled val="1"/>
        </dgm:presLayoutVars>
      </dgm:prSet>
      <dgm:spPr/>
    </dgm:pt>
    <dgm:pt modelId="{71DF0BC5-EC4A-475B-BC54-2A3D02A97CD0}" type="pres">
      <dgm:prSet presAssocID="{E5C5138B-4CF6-4FFF-943F-F9A9953343E6}" presName="bgRect" presStyleLbl="bgAccFollowNode1" presStyleIdx="3" presStyleCnt="5"/>
      <dgm:spPr/>
    </dgm:pt>
    <dgm:pt modelId="{9FA11EA6-03FC-44F9-8E6E-13786D438660}" type="pres">
      <dgm:prSet presAssocID="{1BEC3C85-716B-4F78-AF3D-8FC6452817F6}" presName="sibTransNodeCircle" presStyleLbl="alignNode1" presStyleIdx="6" presStyleCnt="10">
        <dgm:presLayoutVars>
          <dgm:chMax val="0"/>
          <dgm:bulletEnabled/>
        </dgm:presLayoutVars>
      </dgm:prSet>
      <dgm:spPr/>
    </dgm:pt>
    <dgm:pt modelId="{4B25A585-72C9-4AC8-805D-66ECF108FDC2}" type="pres">
      <dgm:prSet presAssocID="{E5C5138B-4CF6-4FFF-943F-F9A9953343E6}" presName="bottomLine" presStyleLbl="alignNode1" presStyleIdx="7" presStyleCnt="10">
        <dgm:presLayoutVars/>
      </dgm:prSet>
      <dgm:spPr/>
    </dgm:pt>
    <dgm:pt modelId="{9FE02ED3-EEF0-47D9-91AE-FA94D2204C66}" type="pres">
      <dgm:prSet presAssocID="{E5C5138B-4CF6-4FFF-943F-F9A9953343E6}" presName="nodeText" presStyleLbl="bgAccFollowNode1" presStyleIdx="3" presStyleCnt="5">
        <dgm:presLayoutVars>
          <dgm:bulletEnabled val="1"/>
        </dgm:presLayoutVars>
      </dgm:prSet>
      <dgm:spPr/>
    </dgm:pt>
    <dgm:pt modelId="{FD8FA870-8BDE-4DD3-A960-D0F97BBFB97E}" type="pres">
      <dgm:prSet presAssocID="{1BEC3C85-716B-4F78-AF3D-8FC6452817F6}" presName="sibTrans" presStyleCnt="0"/>
      <dgm:spPr/>
    </dgm:pt>
    <dgm:pt modelId="{BB6AAFAE-86BA-489E-96FB-6BADA1F9678B}" type="pres">
      <dgm:prSet presAssocID="{DA584CEF-E706-4FCA-9EE7-056CC20D3D75}" presName="compositeNode" presStyleCnt="0">
        <dgm:presLayoutVars>
          <dgm:bulletEnabled val="1"/>
        </dgm:presLayoutVars>
      </dgm:prSet>
      <dgm:spPr/>
    </dgm:pt>
    <dgm:pt modelId="{D632489B-40EE-436C-955A-8B557D6FAF1F}" type="pres">
      <dgm:prSet presAssocID="{DA584CEF-E706-4FCA-9EE7-056CC20D3D75}" presName="bgRect" presStyleLbl="bgAccFollowNode1" presStyleIdx="4" presStyleCnt="5"/>
      <dgm:spPr/>
    </dgm:pt>
    <dgm:pt modelId="{F9214B5C-2452-44A3-833D-213E9FE471DF}" type="pres">
      <dgm:prSet presAssocID="{170DB6F9-5A67-481E-A017-7A26E6DF6D55}" presName="sibTransNodeCircle" presStyleLbl="alignNode1" presStyleIdx="8" presStyleCnt="10">
        <dgm:presLayoutVars>
          <dgm:chMax val="0"/>
          <dgm:bulletEnabled/>
        </dgm:presLayoutVars>
      </dgm:prSet>
      <dgm:spPr/>
    </dgm:pt>
    <dgm:pt modelId="{B38992D2-AA76-4464-940F-F7EC8203C812}" type="pres">
      <dgm:prSet presAssocID="{DA584CEF-E706-4FCA-9EE7-056CC20D3D75}" presName="bottomLine" presStyleLbl="alignNode1" presStyleIdx="9" presStyleCnt="10">
        <dgm:presLayoutVars/>
      </dgm:prSet>
      <dgm:spPr/>
    </dgm:pt>
    <dgm:pt modelId="{81C2E8D3-4A2F-42F5-9EDC-E69D5CA0A5C1}" type="pres">
      <dgm:prSet presAssocID="{DA584CEF-E706-4FCA-9EE7-056CC20D3D75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EB11291B-B469-486B-8CEA-67C8D95C6FCE}" type="presOf" srcId="{E5C5138B-4CF6-4FFF-943F-F9A9953343E6}" destId="{71DF0BC5-EC4A-475B-BC54-2A3D02A97CD0}" srcOrd="0" destOrd="0" presId="urn:microsoft.com/office/officeart/2016/7/layout/BasicLinearProcessNumbered"/>
    <dgm:cxn modelId="{73282A2F-8885-43B8-8179-EEF63C3A61C3}" type="presOf" srcId="{170DB6F9-5A67-481E-A017-7A26E6DF6D55}" destId="{F9214B5C-2452-44A3-833D-213E9FE471DF}" srcOrd="0" destOrd="0" presId="urn:microsoft.com/office/officeart/2016/7/layout/BasicLinearProcessNumbered"/>
    <dgm:cxn modelId="{9451443C-CF61-46D1-8804-FA5608F6D330}" type="presOf" srcId="{BAF10DAF-C10C-4365-B153-BB5A84857C45}" destId="{6D3DD44A-5A72-4EBC-BFC5-4DA8D2D6E6F9}" srcOrd="1" destOrd="0" presId="urn:microsoft.com/office/officeart/2016/7/layout/BasicLinearProcessNumbered"/>
    <dgm:cxn modelId="{CE53A53D-C280-4A1C-8963-625AE407E3D9}" type="presOf" srcId="{1B9BCA07-22B9-4160-8CE7-FC44C7FDAABC}" destId="{CD06FFFA-EE64-4DC5-8E04-65A97918CF44}" srcOrd="0" destOrd="0" presId="urn:microsoft.com/office/officeart/2016/7/layout/BasicLinearProcessNumbered"/>
    <dgm:cxn modelId="{A818C344-0FB0-4E39-8D2B-47EA017B2E6B}" type="presOf" srcId="{0094F5E5-C023-4291-A9B4-50BD7D69CBBA}" destId="{9CD4A2B7-CABA-4C32-85A2-9FFA1A9297A9}" srcOrd="1" destOrd="0" presId="urn:microsoft.com/office/officeart/2016/7/layout/BasicLinearProcessNumbered"/>
    <dgm:cxn modelId="{3D32FD45-8B5B-4733-B876-59D46D3A567B}" srcId="{EE480316-040E-4BA4-BD33-E057B1905086}" destId="{BAF10DAF-C10C-4365-B153-BB5A84857C45}" srcOrd="0" destOrd="0" parTransId="{FCEF7F6F-5184-4266-BA88-A3C615393B3C}" sibTransId="{1B9BCA07-22B9-4160-8CE7-FC44C7FDAABC}"/>
    <dgm:cxn modelId="{8184AC6B-918E-4BD3-83FC-743EDCD8EC18}" type="presOf" srcId="{96BA2F69-9915-4787-B9A0-2C63184AEEDF}" destId="{8677D1B4-D11B-4639-838B-C343D8285BE7}" srcOrd="1" destOrd="0" presId="urn:microsoft.com/office/officeart/2016/7/layout/BasicLinearProcessNumbered"/>
    <dgm:cxn modelId="{8D660176-CC23-4F9B-9F07-7EBED62FE34C}" type="presOf" srcId="{DA584CEF-E706-4FCA-9EE7-056CC20D3D75}" destId="{81C2E8D3-4A2F-42F5-9EDC-E69D5CA0A5C1}" srcOrd="1" destOrd="0" presId="urn:microsoft.com/office/officeart/2016/7/layout/BasicLinearProcessNumbered"/>
    <dgm:cxn modelId="{45A4DF7B-F71C-4E48-85F6-C0BDD49F6C21}" srcId="{EE480316-040E-4BA4-BD33-E057B1905086}" destId="{0094F5E5-C023-4291-A9B4-50BD7D69CBBA}" srcOrd="1" destOrd="0" parTransId="{BDF22A4C-D14A-4DEC-ABE1-35B4A8EE40A9}" sibTransId="{FCED43CB-9730-41F9-9380-E34569D59F03}"/>
    <dgm:cxn modelId="{6EB73F81-99FA-4EC9-A267-4B83D675AF2F}" srcId="{EE480316-040E-4BA4-BD33-E057B1905086}" destId="{E5C5138B-4CF6-4FFF-943F-F9A9953343E6}" srcOrd="3" destOrd="0" parTransId="{26CFE82E-FE6A-4F48-A5CF-DCA536A97C56}" sibTransId="{1BEC3C85-716B-4F78-AF3D-8FC6452817F6}"/>
    <dgm:cxn modelId="{C2A00B9D-A79B-409E-BE7F-44898FF72CFA}" srcId="{EE480316-040E-4BA4-BD33-E057B1905086}" destId="{DA584CEF-E706-4FCA-9EE7-056CC20D3D75}" srcOrd="4" destOrd="0" parTransId="{291C9024-E865-4DF6-A534-B2E2715395BE}" sibTransId="{170DB6F9-5A67-481E-A017-7A26E6DF6D55}"/>
    <dgm:cxn modelId="{4788A49D-17F5-4BC6-855B-EC9FD359AA6B}" type="presOf" srcId="{FCED43CB-9730-41F9-9380-E34569D59F03}" destId="{BE279BF1-5EF2-46E9-B7F3-5DC4E2789482}" srcOrd="0" destOrd="0" presId="urn:microsoft.com/office/officeart/2016/7/layout/BasicLinearProcessNumbered"/>
    <dgm:cxn modelId="{4CD4D4AE-AB73-46BC-B428-518546D7F0DA}" type="presOf" srcId="{E5C5138B-4CF6-4FFF-943F-F9A9953343E6}" destId="{9FE02ED3-EEF0-47D9-91AE-FA94D2204C66}" srcOrd="1" destOrd="0" presId="urn:microsoft.com/office/officeart/2016/7/layout/BasicLinearProcessNumbered"/>
    <dgm:cxn modelId="{DE9E92B8-2A5B-4145-855F-B6DF8B2013E2}" type="presOf" srcId="{DA584CEF-E706-4FCA-9EE7-056CC20D3D75}" destId="{D632489B-40EE-436C-955A-8B557D6FAF1F}" srcOrd="0" destOrd="0" presId="urn:microsoft.com/office/officeart/2016/7/layout/BasicLinearProcessNumbered"/>
    <dgm:cxn modelId="{F154F9C2-E521-4C23-B0A8-B0354EB51658}" type="presOf" srcId="{1BEC3C85-716B-4F78-AF3D-8FC6452817F6}" destId="{9FA11EA6-03FC-44F9-8E6E-13786D438660}" srcOrd="0" destOrd="0" presId="urn:microsoft.com/office/officeart/2016/7/layout/BasicLinearProcessNumbered"/>
    <dgm:cxn modelId="{2FC45CE3-496E-4A29-BCDA-8C41D3B9C553}" srcId="{EE480316-040E-4BA4-BD33-E057B1905086}" destId="{96BA2F69-9915-4787-B9A0-2C63184AEEDF}" srcOrd="2" destOrd="0" parTransId="{45BEEFE7-E35D-4E30-93A5-1E2094476A37}" sibTransId="{0C924C33-300A-4AAA-B02D-6CA05F6870FC}"/>
    <dgm:cxn modelId="{B505F8E4-B46B-4480-A114-0A6AAA40620A}" type="presOf" srcId="{96BA2F69-9915-4787-B9A0-2C63184AEEDF}" destId="{9AA0477D-376F-4767-9160-6D33D6DF70F6}" srcOrd="0" destOrd="0" presId="urn:microsoft.com/office/officeart/2016/7/layout/BasicLinearProcessNumbered"/>
    <dgm:cxn modelId="{B7505DE5-06CE-4130-98CA-077EED8F25A7}" type="presOf" srcId="{0C924C33-300A-4AAA-B02D-6CA05F6870FC}" destId="{E86891A0-922A-45D5-8AED-168F4B85013E}" srcOrd="0" destOrd="0" presId="urn:microsoft.com/office/officeart/2016/7/layout/BasicLinearProcessNumbered"/>
    <dgm:cxn modelId="{2B30F3EF-FB69-4D2A-B0DD-3E076013897B}" type="presOf" srcId="{EE480316-040E-4BA4-BD33-E057B1905086}" destId="{EF12DC2A-0B47-4117-8968-C091244BC6F3}" srcOrd="0" destOrd="0" presId="urn:microsoft.com/office/officeart/2016/7/layout/BasicLinearProcessNumbered"/>
    <dgm:cxn modelId="{B90E61F1-E5BC-4F0E-A51A-3D8B03B88C9B}" type="presOf" srcId="{BAF10DAF-C10C-4365-B153-BB5A84857C45}" destId="{CB3F4653-C83E-4B62-90FF-1EF6F866A35A}" srcOrd="0" destOrd="0" presId="urn:microsoft.com/office/officeart/2016/7/layout/BasicLinearProcessNumbered"/>
    <dgm:cxn modelId="{17AB8BF3-A68F-49A5-BAAB-14BB341440C9}" type="presOf" srcId="{0094F5E5-C023-4291-A9B4-50BD7D69CBBA}" destId="{6A641B73-8E68-4B76-B1EE-9B671957E5F8}" srcOrd="0" destOrd="0" presId="urn:microsoft.com/office/officeart/2016/7/layout/BasicLinearProcessNumbered"/>
    <dgm:cxn modelId="{2B0544E4-4E05-4E90-A866-09AEE56E591A}" type="presParOf" srcId="{EF12DC2A-0B47-4117-8968-C091244BC6F3}" destId="{252CF1AB-9064-45B4-900B-BAC647EBAC7D}" srcOrd="0" destOrd="0" presId="urn:microsoft.com/office/officeart/2016/7/layout/BasicLinearProcessNumbered"/>
    <dgm:cxn modelId="{62F87A85-02B8-453A-9A41-81EF49673C3C}" type="presParOf" srcId="{252CF1AB-9064-45B4-900B-BAC647EBAC7D}" destId="{CB3F4653-C83E-4B62-90FF-1EF6F866A35A}" srcOrd="0" destOrd="0" presId="urn:microsoft.com/office/officeart/2016/7/layout/BasicLinearProcessNumbered"/>
    <dgm:cxn modelId="{D64E8691-46CD-46ED-834C-E75F831D10CC}" type="presParOf" srcId="{252CF1AB-9064-45B4-900B-BAC647EBAC7D}" destId="{CD06FFFA-EE64-4DC5-8E04-65A97918CF44}" srcOrd="1" destOrd="0" presId="urn:microsoft.com/office/officeart/2016/7/layout/BasicLinearProcessNumbered"/>
    <dgm:cxn modelId="{3C72129E-7660-4781-9B02-AC9C783EE754}" type="presParOf" srcId="{252CF1AB-9064-45B4-900B-BAC647EBAC7D}" destId="{4066F27C-FE10-483E-B2FC-56A8086A0F1A}" srcOrd="2" destOrd="0" presId="urn:microsoft.com/office/officeart/2016/7/layout/BasicLinearProcessNumbered"/>
    <dgm:cxn modelId="{0005478A-BCE0-4B81-A1EB-ED424AB22933}" type="presParOf" srcId="{252CF1AB-9064-45B4-900B-BAC647EBAC7D}" destId="{6D3DD44A-5A72-4EBC-BFC5-4DA8D2D6E6F9}" srcOrd="3" destOrd="0" presId="urn:microsoft.com/office/officeart/2016/7/layout/BasicLinearProcessNumbered"/>
    <dgm:cxn modelId="{827018C0-DB1D-460D-BDF7-78B9A8E3B2E7}" type="presParOf" srcId="{EF12DC2A-0B47-4117-8968-C091244BC6F3}" destId="{F1545302-697C-4274-8105-8E48A9375CB8}" srcOrd="1" destOrd="0" presId="urn:microsoft.com/office/officeart/2016/7/layout/BasicLinearProcessNumbered"/>
    <dgm:cxn modelId="{36079FDA-497C-40F6-AFA8-84188D1802DA}" type="presParOf" srcId="{EF12DC2A-0B47-4117-8968-C091244BC6F3}" destId="{70F56D49-7639-473C-A97D-E41531D4BE81}" srcOrd="2" destOrd="0" presId="urn:microsoft.com/office/officeart/2016/7/layout/BasicLinearProcessNumbered"/>
    <dgm:cxn modelId="{0849EAA7-445B-4824-9F9F-DCE1F4FA09AF}" type="presParOf" srcId="{70F56D49-7639-473C-A97D-E41531D4BE81}" destId="{6A641B73-8E68-4B76-B1EE-9B671957E5F8}" srcOrd="0" destOrd="0" presId="urn:microsoft.com/office/officeart/2016/7/layout/BasicLinearProcessNumbered"/>
    <dgm:cxn modelId="{3DD5225A-ECC4-4FF6-9A1C-E2F830E3907C}" type="presParOf" srcId="{70F56D49-7639-473C-A97D-E41531D4BE81}" destId="{BE279BF1-5EF2-46E9-B7F3-5DC4E2789482}" srcOrd="1" destOrd="0" presId="urn:microsoft.com/office/officeart/2016/7/layout/BasicLinearProcessNumbered"/>
    <dgm:cxn modelId="{9929F7B6-75C3-4561-ADBE-FBB22F46AE5B}" type="presParOf" srcId="{70F56D49-7639-473C-A97D-E41531D4BE81}" destId="{9B92809D-E934-40DD-96C3-CA974F80147D}" srcOrd="2" destOrd="0" presId="urn:microsoft.com/office/officeart/2016/7/layout/BasicLinearProcessNumbered"/>
    <dgm:cxn modelId="{B5D3E7DC-9A02-4F48-87CE-40346D43C3B7}" type="presParOf" srcId="{70F56D49-7639-473C-A97D-E41531D4BE81}" destId="{9CD4A2B7-CABA-4C32-85A2-9FFA1A9297A9}" srcOrd="3" destOrd="0" presId="urn:microsoft.com/office/officeart/2016/7/layout/BasicLinearProcessNumbered"/>
    <dgm:cxn modelId="{37CD11D3-B1CA-45A3-9473-840B1B9F0D44}" type="presParOf" srcId="{EF12DC2A-0B47-4117-8968-C091244BC6F3}" destId="{D9FDED85-7BAC-427C-A120-CCBB26E5A1A4}" srcOrd="3" destOrd="0" presId="urn:microsoft.com/office/officeart/2016/7/layout/BasicLinearProcessNumbered"/>
    <dgm:cxn modelId="{8D0E1053-C22E-4360-B625-5A8A566414FC}" type="presParOf" srcId="{EF12DC2A-0B47-4117-8968-C091244BC6F3}" destId="{E5622C6C-000F-422A-936E-34F1BDF81D83}" srcOrd="4" destOrd="0" presId="urn:microsoft.com/office/officeart/2016/7/layout/BasicLinearProcessNumbered"/>
    <dgm:cxn modelId="{4EE21C5F-3234-436B-92D0-45C01122A296}" type="presParOf" srcId="{E5622C6C-000F-422A-936E-34F1BDF81D83}" destId="{9AA0477D-376F-4767-9160-6D33D6DF70F6}" srcOrd="0" destOrd="0" presId="urn:microsoft.com/office/officeart/2016/7/layout/BasicLinearProcessNumbered"/>
    <dgm:cxn modelId="{FB8B7C6F-7753-4DA6-AC86-39F3EAE99D33}" type="presParOf" srcId="{E5622C6C-000F-422A-936E-34F1BDF81D83}" destId="{E86891A0-922A-45D5-8AED-168F4B85013E}" srcOrd="1" destOrd="0" presId="urn:microsoft.com/office/officeart/2016/7/layout/BasicLinearProcessNumbered"/>
    <dgm:cxn modelId="{C0954991-4A07-4A17-AFD1-4DD603127F25}" type="presParOf" srcId="{E5622C6C-000F-422A-936E-34F1BDF81D83}" destId="{92BBFB8D-0B8E-4183-9BE6-8255C6A4E6D4}" srcOrd="2" destOrd="0" presId="urn:microsoft.com/office/officeart/2016/7/layout/BasicLinearProcessNumbered"/>
    <dgm:cxn modelId="{A2659EED-B41D-4F2A-AE9D-3EA2C28DFD64}" type="presParOf" srcId="{E5622C6C-000F-422A-936E-34F1BDF81D83}" destId="{8677D1B4-D11B-4639-838B-C343D8285BE7}" srcOrd="3" destOrd="0" presId="urn:microsoft.com/office/officeart/2016/7/layout/BasicLinearProcessNumbered"/>
    <dgm:cxn modelId="{E0845B8A-FDCA-419E-8BC0-F05EE96CDC00}" type="presParOf" srcId="{EF12DC2A-0B47-4117-8968-C091244BC6F3}" destId="{360E8138-ABC0-4512-A041-1C71F9CD0620}" srcOrd="5" destOrd="0" presId="urn:microsoft.com/office/officeart/2016/7/layout/BasicLinearProcessNumbered"/>
    <dgm:cxn modelId="{5A5AD129-06A9-44B0-9F68-8D2549762042}" type="presParOf" srcId="{EF12DC2A-0B47-4117-8968-C091244BC6F3}" destId="{690542D0-08D6-4193-A2B5-7BF6B4F199B5}" srcOrd="6" destOrd="0" presId="urn:microsoft.com/office/officeart/2016/7/layout/BasicLinearProcessNumbered"/>
    <dgm:cxn modelId="{42AD1166-F9CA-4898-A546-F40315DFD7A5}" type="presParOf" srcId="{690542D0-08D6-4193-A2B5-7BF6B4F199B5}" destId="{71DF0BC5-EC4A-475B-BC54-2A3D02A97CD0}" srcOrd="0" destOrd="0" presId="urn:microsoft.com/office/officeart/2016/7/layout/BasicLinearProcessNumbered"/>
    <dgm:cxn modelId="{C6ECC0D3-71C9-4454-89C5-057FE327EC34}" type="presParOf" srcId="{690542D0-08D6-4193-A2B5-7BF6B4F199B5}" destId="{9FA11EA6-03FC-44F9-8E6E-13786D438660}" srcOrd="1" destOrd="0" presId="urn:microsoft.com/office/officeart/2016/7/layout/BasicLinearProcessNumbered"/>
    <dgm:cxn modelId="{A28BC4EE-6B2B-40BB-B8B2-29BFF398DE94}" type="presParOf" srcId="{690542D0-08D6-4193-A2B5-7BF6B4F199B5}" destId="{4B25A585-72C9-4AC8-805D-66ECF108FDC2}" srcOrd="2" destOrd="0" presId="urn:microsoft.com/office/officeart/2016/7/layout/BasicLinearProcessNumbered"/>
    <dgm:cxn modelId="{D148DECF-AC11-4D28-A7AC-CA3A4BB6E63D}" type="presParOf" srcId="{690542D0-08D6-4193-A2B5-7BF6B4F199B5}" destId="{9FE02ED3-EEF0-47D9-91AE-FA94D2204C66}" srcOrd="3" destOrd="0" presId="urn:microsoft.com/office/officeart/2016/7/layout/BasicLinearProcessNumbered"/>
    <dgm:cxn modelId="{7AE2D153-1363-4B47-883E-434F26D2D8BC}" type="presParOf" srcId="{EF12DC2A-0B47-4117-8968-C091244BC6F3}" destId="{FD8FA870-8BDE-4DD3-A960-D0F97BBFB97E}" srcOrd="7" destOrd="0" presId="urn:microsoft.com/office/officeart/2016/7/layout/BasicLinearProcessNumbered"/>
    <dgm:cxn modelId="{41189C72-A2FF-43C3-A2D8-A2DCF8CF4192}" type="presParOf" srcId="{EF12DC2A-0B47-4117-8968-C091244BC6F3}" destId="{BB6AAFAE-86BA-489E-96FB-6BADA1F9678B}" srcOrd="8" destOrd="0" presId="urn:microsoft.com/office/officeart/2016/7/layout/BasicLinearProcessNumbered"/>
    <dgm:cxn modelId="{1A7B208C-A4B0-48CB-A596-27CFF7ED945B}" type="presParOf" srcId="{BB6AAFAE-86BA-489E-96FB-6BADA1F9678B}" destId="{D632489B-40EE-436C-955A-8B557D6FAF1F}" srcOrd="0" destOrd="0" presId="urn:microsoft.com/office/officeart/2016/7/layout/BasicLinearProcessNumbered"/>
    <dgm:cxn modelId="{61F84C5E-D394-453F-BE85-062D392AF93D}" type="presParOf" srcId="{BB6AAFAE-86BA-489E-96FB-6BADA1F9678B}" destId="{F9214B5C-2452-44A3-833D-213E9FE471DF}" srcOrd="1" destOrd="0" presId="urn:microsoft.com/office/officeart/2016/7/layout/BasicLinearProcessNumbered"/>
    <dgm:cxn modelId="{DD436E5B-ACBA-41CA-A634-7CE28950263E}" type="presParOf" srcId="{BB6AAFAE-86BA-489E-96FB-6BADA1F9678B}" destId="{B38992D2-AA76-4464-940F-F7EC8203C812}" srcOrd="2" destOrd="0" presId="urn:microsoft.com/office/officeart/2016/7/layout/BasicLinearProcessNumbered"/>
    <dgm:cxn modelId="{FD57CAE2-14F6-43E9-9E03-D5CF37C15FBE}" type="presParOf" srcId="{BB6AAFAE-86BA-489E-96FB-6BADA1F9678B}" destId="{81C2E8D3-4A2F-42F5-9EDC-E69D5CA0A5C1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6102D1-FFA3-4DF1-9132-200FE33734F2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D0C45958-BE41-4D69-8739-A733041137E0}">
      <dgm:prSet phldrT="[Text]" custT="1"/>
      <dgm:spPr/>
      <dgm:t>
        <a:bodyPr/>
        <a:lstStyle/>
        <a:p>
          <a:endParaRPr lang="en-US" sz="1200" dirty="0"/>
        </a:p>
        <a:p>
          <a:r>
            <a:rPr lang="en-GB" sz="1200" dirty="0"/>
            <a:t>1. Be clear about what is involved in making an application</a:t>
          </a:r>
        </a:p>
        <a:p>
          <a:endParaRPr lang="en-GB" sz="1200" dirty="0"/>
        </a:p>
      </dgm:t>
    </dgm:pt>
    <dgm:pt modelId="{5D2544EF-D3F7-41D2-9E4B-3614F916B0A6}" type="parTrans" cxnId="{8F3ACD6F-4AF3-4AF3-8D46-5147D29D32B9}">
      <dgm:prSet/>
      <dgm:spPr/>
      <dgm:t>
        <a:bodyPr/>
        <a:lstStyle/>
        <a:p>
          <a:endParaRPr lang="en-GB" sz="1200"/>
        </a:p>
      </dgm:t>
    </dgm:pt>
    <dgm:pt modelId="{57F15AD3-6F8C-4E58-83F6-0C936ABB98DF}" type="sibTrans" cxnId="{8F3ACD6F-4AF3-4AF3-8D46-5147D29D32B9}">
      <dgm:prSet/>
      <dgm:spPr/>
      <dgm:t>
        <a:bodyPr/>
        <a:lstStyle/>
        <a:p>
          <a:endParaRPr lang="en-GB" sz="1200"/>
        </a:p>
      </dgm:t>
    </dgm:pt>
    <dgm:pt modelId="{5A81F035-AC32-4575-91D2-FB8F17BE46B6}">
      <dgm:prSet phldrT="[Text]" custT="1"/>
      <dgm:spPr/>
      <dgm:t>
        <a:bodyPr/>
        <a:lstStyle/>
        <a:p>
          <a:r>
            <a:rPr lang="en-US" sz="1200" dirty="0"/>
            <a:t>2. Give charities the chance to ask questions before they make an application</a:t>
          </a:r>
          <a:endParaRPr lang="en-GB" sz="1200" dirty="0"/>
        </a:p>
      </dgm:t>
    </dgm:pt>
    <dgm:pt modelId="{75510F95-9EDE-48FE-AA4E-34B7ACB88158}" type="parTrans" cxnId="{A8136074-2FF2-4520-82CB-8A923E424531}">
      <dgm:prSet/>
      <dgm:spPr/>
      <dgm:t>
        <a:bodyPr/>
        <a:lstStyle/>
        <a:p>
          <a:endParaRPr lang="en-GB" sz="1200"/>
        </a:p>
      </dgm:t>
    </dgm:pt>
    <dgm:pt modelId="{2C43C7FF-8FFC-4833-809A-3A6780CB6A11}" type="sibTrans" cxnId="{A8136074-2FF2-4520-82CB-8A923E424531}">
      <dgm:prSet/>
      <dgm:spPr/>
      <dgm:t>
        <a:bodyPr/>
        <a:lstStyle/>
        <a:p>
          <a:endParaRPr lang="en-GB" sz="1200"/>
        </a:p>
      </dgm:t>
    </dgm:pt>
    <dgm:pt modelId="{61A585E4-CF4B-4338-9879-666B2D68EF0D}">
      <dgm:prSet phldrT="[Text]" custT="1"/>
      <dgm:spPr/>
      <dgm:t>
        <a:bodyPr/>
        <a:lstStyle/>
        <a:p>
          <a:r>
            <a:rPr lang="en-US" sz="1200" dirty="0"/>
            <a:t>3. Only ask for detailed information from applicants once you know they have a good chance of success</a:t>
          </a:r>
          <a:endParaRPr lang="en-GB" sz="1200" dirty="0"/>
        </a:p>
      </dgm:t>
    </dgm:pt>
    <dgm:pt modelId="{E4BF444D-B583-4B8B-9ED3-68E3CB3C5F03}" type="parTrans" cxnId="{8D47051D-D3A3-41C6-A2D3-6B7EE23CA48A}">
      <dgm:prSet/>
      <dgm:spPr/>
      <dgm:t>
        <a:bodyPr/>
        <a:lstStyle/>
        <a:p>
          <a:endParaRPr lang="en-GB" sz="1200"/>
        </a:p>
      </dgm:t>
    </dgm:pt>
    <dgm:pt modelId="{6A599F6F-95E6-4E18-A7F8-56884717237C}" type="sibTrans" cxnId="{8D47051D-D3A3-41C6-A2D3-6B7EE23CA48A}">
      <dgm:prSet/>
      <dgm:spPr/>
      <dgm:t>
        <a:bodyPr/>
        <a:lstStyle/>
        <a:p>
          <a:endParaRPr lang="en-GB" sz="1200"/>
        </a:p>
      </dgm:t>
    </dgm:pt>
    <dgm:pt modelId="{0DDD5515-249D-43A9-AC4C-42CDB4D71F3E}">
      <dgm:prSet phldrT="[Text]" custT="1"/>
      <dgm:spPr/>
      <dgm:t>
        <a:bodyPr/>
        <a:lstStyle/>
        <a:p>
          <a:r>
            <a:rPr lang="en-US" sz="1200" dirty="0"/>
            <a:t>5. Give meaningful feedback to charities whose applications are turned down</a:t>
          </a:r>
          <a:endParaRPr lang="en-GB" sz="1200" dirty="0"/>
        </a:p>
      </dgm:t>
    </dgm:pt>
    <dgm:pt modelId="{CD33055C-8920-4789-896F-2D6E86AF9077}" type="parTrans" cxnId="{FEFADCD4-01AC-4D63-BFE5-BEEABA27D5B8}">
      <dgm:prSet/>
      <dgm:spPr/>
      <dgm:t>
        <a:bodyPr/>
        <a:lstStyle/>
        <a:p>
          <a:endParaRPr lang="en-GB" sz="1200"/>
        </a:p>
      </dgm:t>
    </dgm:pt>
    <dgm:pt modelId="{27F66932-3857-4310-A493-022CC00B5395}" type="sibTrans" cxnId="{FEFADCD4-01AC-4D63-BFE5-BEEABA27D5B8}">
      <dgm:prSet/>
      <dgm:spPr/>
      <dgm:t>
        <a:bodyPr/>
        <a:lstStyle/>
        <a:p>
          <a:endParaRPr lang="en-GB" sz="1200"/>
        </a:p>
      </dgm:t>
    </dgm:pt>
    <dgm:pt modelId="{385661DB-166C-4663-A058-9B9642E46952}">
      <dgm:prSet phldrT="[Text]" custT="1"/>
      <dgm:spPr/>
      <dgm:t>
        <a:bodyPr/>
        <a:lstStyle/>
        <a:p>
          <a:r>
            <a:rPr lang="en-US" sz="1200" dirty="0"/>
            <a:t>4. Publish and stick to application timeframes and make decisions as quickly as possible</a:t>
          </a:r>
          <a:endParaRPr lang="en-GB" sz="1200" dirty="0"/>
        </a:p>
      </dgm:t>
    </dgm:pt>
    <dgm:pt modelId="{6F98DE9D-657C-4681-849E-BDE002C76811}" type="parTrans" cxnId="{2F5A3F29-D8F8-4A35-8CBB-1D825D41B6FF}">
      <dgm:prSet/>
      <dgm:spPr/>
      <dgm:t>
        <a:bodyPr/>
        <a:lstStyle/>
        <a:p>
          <a:endParaRPr lang="en-GB" sz="1200"/>
        </a:p>
      </dgm:t>
    </dgm:pt>
    <dgm:pt modelId="{1CC49798-BD69-402D-ADD8-149354BADAA4}" type="sibTrans" cxnId="{2F5A3F29-D8F8-4A35-8CBB-1D825D41B6FF}">
      <dgm:prSet/>
      <dgm:spPr/>
      <dgm:t>
        <a:bodyPr/>
        <a:lstStyle/>
        <a:p>
          <a:endParaRPr lang="en-GB" sz="1200"/>
        </a:p>
      </dgm:t>
    </dgm:pt>
    <dgm:pt modelId="{D2048543-D457-4445-94C0-F279853A494C}" type="pres">
      <dgm:prSet presAssocID="{3A6102D1-FFA3-4DF1-9132-200FE33734F2}" presName="linearFlow" presStyleCnt="0">
        <dgm:presLayoutVars>
          <dgm:dir/>
          <dgm:resizeHandles val="exact"/>
        </dgm:presLayoutVars>
      </dgm:prSet>
      <dgm:spPr/>
    </dgm:pt>
    <dgm:pt modelId="{C485D05D-E566-4E55-BA02-1E06B669E324}" type="pres">
      <dgm:prSet presAssocID="{D0C45958-BE41-4D69-8739-A733041137E0}" presName="composite" presStyleCnt="0"/>
      <dgm:spPr/>
    </dgm:pt>
    <dgm:pt modelId="{E1BE1816-6D40-4F4E-97FE-F7F95E417C5C}" type="pres">
      <dgm:prSet presAssocID="{D0C45958-BE41-4D69-8739-A733041137E0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FE8DE0E4-BA02-4A4B-94F6-BA994C3FF149}" type="pres">
      <dgm:prSet presAssocID="{D0C45958-BE41-4D69-8739-A733041137E0}" presName="txShp" presStyleLbl="node1" presStyleIdx="0" presStyleCnt="5">
        <dgm:presLayoutVars>
          <dgm:bulletEnabled val="1"/>
        </dgm:presLayoutVars>
      </dgm:prSet>
      <dgm:spPr/>
    </dgm:pt>
    <dgm:pt modelId="{458EE77C-05FE-4FCE-8619-50B4784DDC35}" type="pres">
      <dgm:prSet presAssocID="{57F15AD3-6F8C-4E58-83F6-0C936ABB98DF}" presName="spacing" presStyleCnt="0"/>
      <dgm:spPr/>
    </dgm:pt>
    <dgm:pt modelId="{AA085EFD-1712-4385-98CA-A02443D5B43F}" type="pres">
      <dgm:prSet presAssocID="{5A81F035-AC32-4575-91D2-FB8F17BE46B6}" presName="composite" presStyleCnt="0"/>
      <dgm:spPr/>
    </dgm:pt>
    <dgm:pt modelId="{642A14D7-107F-4698-814C-010FAFC8F284}" type="pres">
      <dgm:prSet presAssocID="{5A81F035-AC32-4575-91D2-FB8F17BE46B6}" presName="imgShp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20045363-3843-4014-8B9F-40E2C5825D1D}" type="pres">
      <dgm:prSet presAssocID="{5A81F035-AC32-4575-91D2-FB8F17BE46B6}" presName="txShp" presStyleLbl="node1" presStyleIdx="1" presStyleCnt="5">
        <dgm:presLayoutVars>
          <dgm:bulletEnabled val="1"/>
        </dgm:presLayoutVars>
      </dgm:prSet>
      <dgm:spPr/>
    </dgm:pt>
    <dgm:pt modelId="{3F8E94D9-9E79-4F88-BE6E-4A7869C8B982}" type="pres">
      <dgm:prSet presAssocID="{2C43C7FF-8FFC-4833-809A-3A6780CB6A11}" presName="spacing" presStyleCnt="0"/>
      <dgm:spPr/>
    </dgm:pt>
    <dgm:pt modelId="{0943DD7B-FB83-47F0-8FED-8A2D6D999F1A}" type="pres">
      <dgm:prSet presAssocID="{61A585E4-CF4B-4338-9879-666B2D68EF0D}" presName="composite" presStyleCnt="0"/>
      <dgm:spPr/>
    </dgm:pt>
    <dgm:pt modelId="{9CA9DA5B-D316-4E8F-9FD1-12331A73F93E}" type="pres">
      <dgm:prSet presAssocID="{61A585E4-CF4B-4338-9879-666B2D68EF0D}" presName="imgShp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254405E7-5BFE-43E1-A3F7-F2F0E2779564}" type="pres">
      <dgm:prSet presAssocID="{61A585E4-CF4B-4338-9879-666B2D68EF0D}" presName="txShp" presStyleLbl="node1" presStyleIdx="2" presStyleCnt="5">
        <dgm:presLayoutVars>
          <dgm:bulletEnabled val="1"/>
        </dgm:presLayoutVars>
      </dgm:prSet>
      <dgm:spPr/>
    </dgm:pt>
    <dgm:pt modelId="{B5381AC4-546A-4D57-9FBB-0D4F04D1936C}" type="pres">
      <dgm:prSet presAssocID="{6A599F6F-95E6-4E18-A7F8-56884717237C}" presName="spacing" presStyleCnt="0"/>
      <dgm:spPr/>
    </dgm:pt>
    <dgm:pt modelId="{9BA7A26B-A480-4E0D-B15D-2486C2318656}" type="pres">
      <dgm:prSet presAssocID="{385661DB-166C-4663-A058-9B9642E46952}" presName="composite" presStyleCnt="0"/>
      <dgm:spPr/>
    </dgm:pt>
    <dgm:pt modelId="{0F021518-D3E3-4089-BE4A-D2369A931A61}" type="pres">
      <dgm:prSet presAssocID="{385661DB-166C-4663-A058-9B9642E46952}" presName="imgShp" presStyleLbl="fgImgPlace1" presStyleIdx="3" presStyleCnt="5"/>
      <dgm:spPr>
        <a:blipFill>
          <a:blip xmlns:r="http://schemas.openxmlformats.org/officeDocument/2006/relationships" r:embed="rId4"/>
          <a:srcRect/>
          <a:stretch>
            <a:fillRect/>
          </a:stretch>
        </a:blipFill>
        <a:ln>
          <a:noFill/>
        </a:ln>
      </dgm:spPr>
    </dgm:pt>
    <dgm:pt modelId="{61EA5654-9E30-43C1-B114-99F3661426E1}" type="pres">
      <dgm:prSet presAssocID="{385661DB-166C-4663-A058-9B9642E46952}" presName="txShp" presStyleLbl="node1" presStyleIdx="3" presStyleCnt="5">
        <dgm:presLayoutVars>
          <dgm:bulletEnabled val="1"/>
        </dgm:presLayoutVars>
      </dgm:prSet>
      <dgm:spPr/>
    </dgm:pt>
    <dgm:pt modelId="{EC528FBE-7F2D-4BBC-B2AD-F1856A84BE2B}" type="pres">
      <dgm:prSet presAssocID="{1CC49798-BD69-402D-ADD8-149354BADAA4}" presName="spacing" presStyleCnt="0"/>
      <dgm:spPr/>
    </dgm:pt>
    <dgm:pt modelId="{72B7EF81-2E1A-4268-83EB-BBB3D6A69E7D}" type="pres">
      <dgm:prSet presAssocID="{0DDD5515-249D-43A9-AC4C-42CDB4D71F3E}" presName="composite" presStyleCnt="0"/>
      <dgm:spPr/>
    </dgm:pt>
    <dgm:pt modelId="{4073617D-C719-4DF0-ACCD-B8C9607382CD}" type="pres">
      <dgm:prSet presAssocID="{0DDD5515-249D-43A9-AC4C-42CDB4D71F3E}" presName="imgShp" presStyleLbl="fgImgPlace1" presStyleIdx="4" presStyleCnt="5"/>
      <dgm:spPr>
        <a:blipFill>
          <a:blip xmlns:r="http://schemas.openxmlformats.org/officeDocument/2006/relationships" r:embed="rId5"/>
          <a:srcRect/>
          <a:stretch>
            <a:fillRect/>
          </a:stretch>
        </a:blipFill>
        <a:ln>
          <a:noFill/>
        </a:ln>
      </dgm:spPr>
    </dgm:pt>
    <dgm:pt modelId="{7610075B-EF35-49C0-843F-6497A5A6E83A}" type="pres">
      <dgm:prSet presAssocID="{0DDD5515-249D-43A9-AC4C-42CDB4D71F3E}" presName="txShp" presStyleLbl="node1" presStyleIdx="4" presStyleCnt="5">
        <dgm:presLayoutVars>
          <dgm:bulletEnabled val="1"/>
        </dgm:presLayoutVars>
      </dgm:prSet>
      <dgm:spPr/>
    </dgm:pt>
  </dgm:ptLst>
  <dgm:cxnLst>
    <dgm:cxn modelId="{8D47051D-D3A3-41C6-A2D3-6B7EE23CA48A}" srcId="{3A6102D1-FFA3-4DF1-9132-200FE33734F2}" destId="{61A585E4-CF4B-4338-9879-666B2D68EF0D}" srcOrd="2" destOrd="0" parTransId="{E4BF444D-B583-4B8B-9ED3-68E3CB3C5F03}" sibTransId="{6A599F6F-95E6-4E18-A7F8-56884717237C}"/>
    <dgm:cxn modelId="{2F5A3F29-D8F8-4A35-8CBB-1D825D41B6FF}" srcId="{3A6102D1-FFA3-4DF1-9132-200FE33734F2}" destId="{385661DB-166C-4663-A058-9B9642E46952}" srcOrd="3" destOrd="0" parTransId="{6F98DE9D-657C-4681-849E-BDE002C76811}" sibTransId="{1CC49798-BD69-402D-ADD8-149354BADAA4}"/>
    <dgm:cxn modelId="{AE50486E-E489-44AB-B251-71123EE34CF8}" type="presOf" srcId="{5A81F035-AC32-4575-91D2-FB8F17BE46B6}" destId="{20045363-3843-4014-8B9F-40E2C5825D1D}" srcOrd="0" destOrd="0" presId="urn:microsoft.com/office/officeart/2005/8/layout/vList3"/>
    <dgm:cxn modelId="{8F3ACD6F-4AF3-4AF3-8D46-5147D29D32B9}" srcId="{3A6102D1-FFA3-4DF1-9132-200FE33734F2}" destId="{D0C45958-BE41-4D69-8739-A733041137E0}" srcOrd="0" destOrd="0" parTransId="{5D2544EF-D3F7-41D2-9E4B-3614F916B0A6}" sibTransId="{57F15AD3-6F8C-4E58-83F6-0C936ABB98DF}"/>
    <dgm:cxn modelId="{2962B953-B3BC-42AD-89B7-220D2FC6762B}" type="presOf" srcId="{3A6102D1-FFA3-4DF1-9132-200FE33734F2}" destId="{D2048543-D457-4445-94C0-F279853A494C}" srcOrd="0" destOrd="0" presId="urn:microsoft.com/office/officeart/2005/8/layout/vList3"/>
    <dgm:cxn modelId="{A8136074-2FF2-4520-82CB-8A923E424531}" srcId="{3A6102D1-FFA3-4DF1-9132-200FE33734F2}" destId="{5A81F035-AC32-4575-91D2-FB8F17BE46B6}" srcOrd="1" destOrd="0" parTransId="{75510F95-9EDE-48FE-AA4E-34B7ACB88158}" sibTransId="{2C43C7FF-8FFC-4833-809A-3A6780CB6A11}"/>
    <dgm:cxn modelId="{C8AA37B8-8B93-4818-826C-2A12481A447D}" type="presOf" srcId="{61A585E4-CF4B-4338-9879-666B2D68EF0D}" destId="{254405E7-5BFE-43E1-A3F7-F2F0E2779564}" srcOrd="0" destOrd="0" presId="urn:microsoft.com/office/officeart/2005/8/layout/vList3"/>
    <dgm:cxn modelId="{6B1632BD-DF3F-47BF-9244-7CE49529400E}" type="presOf" srcId="{0DDD5515-249D-43A9-AC4C-42CDB4D71F3E}" destId="{7610075B-EF35-49C0-843F-6497A5A6E83A}" srcOrd="0" destOrd="0" presId="urn:microsoft.com/office/officeart/2005/8/layout/vList3"/>
    <dgm:cxn modelId="{E4BED4C8-306A-46C6-AEC3-C628241C186D}" type="presOf" srcId="{D0C45958-BE41-4D69-8739-A733041137E0}" destId="{FE8DE0E4-BA02-4A4B-94F6-BA994C3FF149}" srcOrd="0" destOrd="0" presId="urn:microsoft.com/office/officeart/2005/8/layout/vList3"/>
    <dgm:cxn modelId="{FEFADCD4-01AC-4D63-BFE5-BEEABA27D5B8}" srcId="{3A6102D1-FFA3-4DF1-9132-200FE33734F2}" destId="{0DDD5515-249D-43A9-AC4C-42CDB4D71F3E}" srcOrd="4" destOrd="0" parTransId="{CD33055C-8920-4789-896F-2D6E86AF9077}" sibTransId="{27F66932-3857-4310-A493-022CC00B5395}"/>
    <dgm:cxn modelId="{A702F5F6-028F-44FC-933C-0CE9091B22CC}" type="presOf" srcId="{385661DB-166C-4663-A058-9B9642E46952}" destId="{61EA5654-9E30-43C1-B114-99F3661426E1}" srcOrd="0" destOrd="0" presId="urn:microsoft.com/office/officeart/2005/8/layout/vList3"/>
    <dgm:cxn modelId="{5F31F805-DA95-4412-ACD1-1350B4C80148}" type="presParOf" srcId="{D2048543-D457-4445-94C0-F279853A494C}" destId="{C485D05D-E566-4E55-BA02-1E06B669E324}" srcOrd="0" destOrd="0" presId="urn:microsoft.com/office/officeart/2005/8/layout/vList3"/>
    <dgm:cxn modelId="{D222D622-5B4A-4C08-9C5A-695C2DE24C82}" type="presParOf" srcId="{C485D05D-E566-4E55-BA02-1E06B669E324}" destId="{E1BE1816-6D40-4F4E-97FE-F7F95E417C5C}" srcOrd="0" destOrd="0" presId="urn:microsoft.com/office/officeart/2005/8/layout/vList3"/>
    <dgm:cxn modelId="{C863C923-FEB7-4381-9804-815EF65E8575}" type="presParOf" srcId="{C485D05D-E566-4E55-BA02-1E06B669E324}" destId="{FE8DE0E4-BA02-4A4B-94F6-BA994C3FF149}" srcOrd="1" destOrd="0" presId="urn:microsoft.com/office/officeart/2005/8/layout/vList3"/>
    <dgm:cxn modelId="{27164FED-6C8D-457E-92DA-D5D4B6A714D2}" type="presParOf" srcId="{D2048543-D457-4445-94C0-F279853A494C}" destId="{458EE77C-05FE-4FCE-8619-50B4784DDC35}" srcOrd="1" destOrd="0" presId="urn:microsoft.com/office/officeart/2005/8/layout/vList3"/>
    <dgm:cxn modelId="{04FFC599-FC53-483B-9624-232A3B4A3549}" type="presParOf" srcId="{D2048543-D457-4445-94C0-F279853A494C}" destId="{AA085EFD-1712-4385-98CA-A02443D5B43F}" srcOrd="2" destOrd="0" presId="urn:microsoft.com/office/officeart/2005/8/layout/vList3"/>
    <dgm:cxn modelId="{84D95A28-575C-4E19-90CA-F0E6E8C5281D}" type="presParOf" srcId="{AA085EFD-1712-4385-98CA-A02443D5B43F}" destId="{642A14D7-107F-4698-814C-010FAFC8F284}" srcOrd="0" destOrd="0" presId="urn:microsoft.com/office/officeart/2005/8/layout/vList3"/>
    <dgm:cxn modelId="{29804C8E-0AC3-4305-BE75-C8C03022B6D7}" type="presParOf" srcId="{AA085EFD-1712-4385-98CA-A02443D5B43F}" destId="{20045363-3843-4014-8B9F-40E2C5825D1D}" srcOrd="1" destOrd="0" presId="urn:microsoft.com/office/officeart/2005/8/layout/vList3"/>
    <dgm:cxn modelId="{A4778DF4-45FA-42FE-AA78-09D9E78BEE07}" type="presParOf" srcId="{D2048543-D457-4445-94C0-F279853A494C}" destId="{3F8E94D9-9E79-4F88-BE6E-4A7869C8B982}" srcOrd="3" destOrd="0" presId="urn:microsoft.com/office/officeart/2005/8/layout/vList3"/>
    <dgm:cxn modelId="{553B2758-5C4B-41DB-ABA8-CF9EC66D08E1}" type="presParOf" srcId="{D2048543-D457-4445-94C0-F279853A494C}" destId="{0943DD7B-FB83-47F0-8FED-8A2D6D999F1A}" srcOrd="4" destOrd="0" presId="urn:microsoft.com/office/officeart/2005/8/layout/vList3"/>
    <dgm:cxn modelId="{C7115807-FC07-4690-AE3E-C3B54D50CC32}" type="presParOf" srcId="{0943DD7B-FB83-47F0-8FED-8A2D6D999F1A}" destId="{9CA9DA5B-D316-4E8F-9FD1-12331A73F93E}" srcOrd="0" destOrd="0" presId="urn:microsoft.com/office/officeart/2005/8/layout/vList3"/>
    <dgm:cxn modelId="{649A0085-833C-4A9B-991C-99E92ECAB40D}" type="presParOf" srcId="{0943DD7B-FB83-47F0-8FED-8A2D6D999F1A}" destId="{254405E7-5BFE-43E1-A3F7-F2F0E2779564}" srcOrd="1" destOrd="0" presId="urn:microsoft.com/office/officeart/2005/8/layout/vList3"/>
    <dgm:cxn modelId="{32A418BF-C1AB-49D5-8CA5-8BED6BE6C660}" type="presParOf" srcId="{D2048543-D457-4445-94C0-F279853A494C}" destId="{B5381AC4-546A-4D57-9FBB-0D4F04D1936C}" srcOrd="5" destOrd="0" presId="urn:microsoft.com/office/officeart/2005/8/layout/vList3"/>
    <dgm:cxn modelId="{F5CAA659-A4CB-4090-A5CC-AEB1EF46C22F}" type="presParOf" srcId="{D2048543-D457-4445-94C0-F279853A494C}" destId="{9BA7A26B-A480-4E0D-B15D-2486C2318656}" srcOrd="6" destOrd="0" presId="urn:microsoft.com/office/officeart/2005/8/layout/vList3"/>
    <dgm:cxn modelId="{AEC39144-9E00-4B94-8599-3D98A7416EA8}" type="presParOf" srcId="{9BA7A26B-A480-4E0D-B15D-2486C2318656}" destId="{0F021518-D3E3-4089-BE4A-D2369A931A61}" srcOrd="0" destOrd="0" presId="urn:microsoft.com/office/officeart/2005/8/layout/vList3"/>
    <dgm:cxn modelId="{226C65DA-4F52-4EC8-8709-ABDFCA0E87AD}" type="presParOf" srcId="{9BA7A26B-A480-4E0D-B15D-2486C2318656}" destId="{61EA5654-9E30-43C1-B114-99F3661426E1}" srcOrd="1" destOrd="0" presId="urn:microsoft.com/office/officeart/2005/8/layout/vList3"/>
    <dgm:cxn modelId="{CC5CF216-8E9A-443D-BBFC-F1B7E78480A2}" type="presParOf" srcId="{D2048543-D457-4445-94C0-F279853A494C}" destId="{EC528FBE-7F2D-4BBC-B2AD-F1856A84BE2B}" srcOrd="7" destOrd="0" presId="urn:microsoft.com/office/officeart/2005/8/layout/vList3"/>
    <dgm:cxn modelId="{C59ABA42-C8C8-4497-B29A-111C150B6F22}" type="presParOf" srcId="{D2048543-D457-4445-94C0-F279853A494C}" destId="{72B7EF81-2E1A-4268-83EB-BBB3D6A69E7D}" srcOrd="8" destOrd="0" presId="urn:microsoft.com/office/officeart/2005/8/layout/vList3"/>
    <dgm:cxn modelId="{C8A7C247-EE59-4E31-96D0-7F0A04E2019D}" type="presParOf" srcId="{72B7EF81-2E1A-4268-83EB-BBB3D6A69E7D}" destId="{4073617D-C719-4DF0-ACCD-B8C9607382CD}" srcOrd="0" destOrd="0" presId="urn:microsoft.com/office/officeart/2005/8/layout/vList3"/>
    <dgm:cxn modelId="{D52A4118-617B-4C5D-9F34-1052F3BA30B0}" type="presParOf" srcId="{72B7EF81-2E1A-4268-83EB-BBB3D6A69E7D}" destId="{7610075B-EF35-49C0-843F-6497A5A6E83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6102D1-FFA3-4DF1-9132-200FE33734F2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D0C45958-BE41-4D69-8739-A733041137E0}">
      <dgm:prSet phldrT="[Text]" custT="1"/>
      <dgm:spPr/>
      <dgm:t>
        <a:bodyPr/>
        <a:lstStyle/>
        <a:p>
          <a:r>
            <a:rPr lang="en-US" sz="1200" dirty="0"/>
            <a:t>6. Give multi-year funding</a:t>
          </a:r>
          <a:endParaRPr lang="en-GB" sz="1200" dirty="0"/>
        </a:p>
      </dgm:t>
    </dgm:pt>
    <dgm:pt modelId="{5D2544EF-D3F7-41D2-9E4B-3614F916B0A6}" type="parTrans" cxnId="{8F3ACD6F-4AF3-4AF3-8D46-5147D29D32B9}">
      <dgm:prSet/>
      <dgm:spPr/>
      <dgm:t>
        <a:bodyPr/>
        <a:lstStyle/>
        <a:p>
          <a:endParaRPr lang="en-GB" sz="1200"/>
        </a:p>
      </dgm:t>
    </dgm:pt>
    <dgm:pt modelId="{57F15AD3-6F8C-4E58-83F6-0C936ABB98DF}" type="sibTrans" cxnId="{8F3ACD6F-4AF3-4AF3-8D46-5147D29D32B9}">
      <dgm:prSet/>
      <dgm:spPr/>
      <dgm:t>
        <a:bodyPr/>
        <a:lstStyle/>
        <a:p>
          <a:endParaRPr lang="en-GB" sz="1200"/>
        </a:p>
      </dgm:t>
    </dgm:pt>
    <dgm:pt modelId="{5A81F035-AC32-4575-91D2-FB8F17BE46B6}">
      <dgm:prSet phldrT="[Text]" custT="1"/>
      <dgm:spPr/>
      <dgm:t>
        <a:bodyPr/>
        <a:lstStyle/>
        <a:p>
          <a:r>
            <a:rPr lang="en-US" sz="1200" dirty="0"/>
            <a:t>7. Give unrestricted funding</a:t>
          </a:r>
          <a:endParaRPr lang="en-GB" sz="1200" dirty="0"/>
        </a:p>
      </dgm:t>
    </dgm:pt>
    <dgm:pt modelId="{75510F95-9EDE-48FE-AA4E-34B7ACB88158}" type="parTrans" cxnId="{A8136074-2FF2-4520-82CB-8A923E424531}">
      <dgm:prSet/>
      <dgm:spPr/>
      <dgm:t>
        <a:bodyPr/>
        <a:lstStyle/>
        <a:p>
          <a:endParaRPr lang="en-GB" sz="1200"/>
        </a:p>
      </dgm:t>
    </dgm:pt>
    <dgm:pt modelId="{2C43C7FF-8FFC-4833-809A-3A6780CB6A11}" type="sibTrans" cxnId="{A8136074-2FF2-4520-82CB-8A923E424531}">
      <dgm:prSet/>
      <dgm:spPr/>
      <dgm:t>
        <a:bodyPr/>
        <a:lstStyle/>
        <a:p>
          <a:endParaRPr lang="en-GB" sz="1200"/>
        </a:p>
      </dgm:t>
    </dgm:pt>
    <dgm:pt modelId="{61A585E4-CF4B-4338-9879-666B2D68EF0D}">
      <dgm:prSet phldrT="[Text]" custT="1"/>
      <dgm:spPr/>
      <dgm:t>
        <a:bodyPr/>
        <a:lstStyle/>
        <a:p>
          <a:r>
            <a:rPr lang="en-US" sz="1200" dirty="0"/>
            <a:t>8. Accept grantees’ changes to plans and budgets</a:t>
          </a:r>
          <a:endParaRPr lang="en-GB" sz="1200" dirty="0"/>
        </a:p>
      </dgm:t>
    </dgm:pt>
    <dgm:pt modelId="{E4BF444D-B583-4B8B-9ED3-68E3CB3C5F03}" type="parTrans" cxnId="{8D47051D-D3A3-41C6-A2D3-6B7EE23CA48A}">
      <dgm:prSet/>
      <dgm:spPr/>
      <dgm:t>
        <a:bodyPr/>
        <a:lstStyle/>
        <a:p>
          <a:endParaRPr lang="en-GB" sz="1200"/>
        </a:p>
      </dgm:t>
    </dgm:pt>
    <dgm:pt modelId="{6A599F6F-95E6-4E18-A7F8-56884717237C}" type="sibTrans" cxnId="{8D47051D-D3A3-41C6-A2D3-6B7EE23CA48A}">
      <dgm:prSet/>
      <dgm:spPr/>
      <dgm:t>
        <a:bodyPr/>
        <a:lstStyle/>
        <a:p>
          <a:endParaRPr lang="en-GB" sz="1200"/>
        </a:p>
      </dgm:t>
    </dgm:pt>
    <dgm:pt modelId="{0DDD5515-249D-43A9-AC4C-42CDB4D71F3E}">
      <dgm:prSet phldrT="[Text]" custT="1"/>
      <dgm:spPr/>
      <dgm:t>
        <a:bodyPr/>
        <a:lstStyle/>
        <a:p>
          <a:r>
            <a:rPr lang="en-US" sz="1200" dirty="0"/>
            <a:t>10. Accept existing reports from grantees (e.g. to other funders, annual reports etc.)</a:t>
          </a:r>
          <a:endParaRPr lang="en-GB" sz="1200" dirty="0"/>
        </a:p>
      </dgm:t>
    </dgm:pt>
    <dgm:pt modelId="{CD33055C-8920-4789-896F-2D6E86AF9077}" type="parTrans" cxnId="{FEFADCD4-01AC-4D63-BFE5-BEEABA27D5B8}">
      <dgm:prSet/>
      <dgm:spPr/>
      <dgm:t>
        <a:bodyPr/>
        <a:lstStyle/>
        <a:p>
          <a:endParaRPr lang="en-GB" sz="1200"/>
        </a:p>
      </dgm:t>
    </dgm:pt>
    <dgm:pt modelId="{27F66932-3857-4310-A493-022CC00B5395}" type="sibTrans" cxnId="{FEFADCD4-01AC-4D63-BFE5-BEEABA27D5B8}">
      <dgm:prSet/>
      <dgm:spPr/>
      <dgm:t>
        <a:bodyPr/>
        <a:lstStyle/>
        <a:p>
          <a:endParaRPr lang="en-GB" sz="1200"/>
        </a:p>
      </dgm:t>
    </dgm:pt>
    <dgm:pt modelId="{385661DB-166C-4663-A058-9B9642E46952}">
      <dgm:prSet phldrT="[Text]" custT="1"/>
      <dgm:spPr/>
      <dgm:t>
        <a:bodyPr/>
        <a:lstStyle/>
        <a:p>
          <a:r>
            <a:rPr lang="en-US" sz="1200" dirty="0"/>
            <a:t>9. Be clear about grant reporting requirements and how you will use the information collected</a:t>
          </a:r>
          <a:endParaRPr lang="en-GB" sz="1200" dirty="0"/>
        </a:p>
      </dgm:t>
    </dgm:pt>
    <dgm:pt modelId="{6F98DE9D-657C-4681-849E-BDE002C76811}" type="parTrans" cxnId="{2F5A3F29-D8F8-4A35-8CBB-1D825D41B6FF}">
      <dgm:prSet/>
      <dgm:spPr/>
      <dgm:t>
        <a:bodyPr/>
        <a:lstStyle/>
        <a:p>
          <a:endParaRPr lang="en-GB" sz="1200"/>
        </a:p>
      </dgm:t>
    </dgm:pt>
    <dgm:pt modelId="{1CC49798-BD69-402D-ADD8-149354BADAA4}" type="sibTrans" cxnId="{2F5A3F29-D8F8-4A35-8CBB-1D825D41B6FF}">
      <dgm:prSet/>
      <dgm:spPr/>
      <dgm:t>
        <a:bodyPr/>
        <a:lstStyle/>
        <a:p>
          <a:endParaRPr lang="en-GB" sz="1200"/>
        </a:p>
      </dgm:t>
    </dgm:pt>
    <dgm:pt modelId="{D2048543-D457-4445-94C0-F279853A494C}" type="pres">
      <dgm:prSet presAssocID="{3A6102D1-FFA3-4DF1-9132-200FE33734F2}" presName="linearFlow" presStyleCnt="0">
        <dgm:presLayoutVars>
          <dgm:dir/>
          <dgm:resizeHandles val="exact"/>
        </dgm:presLayoutVars>
      </dgm:prSet>
      <dgm:spPr/>
    </dgm:pt>
    <dgm:pt modelId="{C485D05D-E566-4E55-BA02-1E06B669E324}" type="pres">
      <dgm:prSet presAssocID="{D0C45958-BE41-4D69-8739-A733041137E0}" presName="composite" presStyleCnt="0"/>
      <dgm:spPr/>
    </dgm:pt>
    <dgm:pt modelId="{E1BE1816-6D40-4F4E-97FE-F7F95E417C5C}" type="pres">
      <dgm:prSet presAssocID="{D0C45958-BE41-4D69-8739-A733041137E0}" presName="imgShp" presStyleLbl="fgImgPlace1" presStyleIdx="0" presStyleCnt="5"/>
      <dgm:spPr>
        <a:blipFill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</dgm:spPr>
    </dgm:pt>
    <dgm:pt modelId="{FE8DE0E4-BA02-4A4B-94F6-BA994C3FF149}" type="pres">
      <dgm:prSet presAssocID="{D0C45958-BE41-4D69-8739-A733041137E0}" presName="txShp" presStyleLbl="node1" presStyleIdx="0" presStyleCnt="5">
        <dgm:presLayoutVars>
          <dgm:bulletEnabled val="1"/>
        </dgm:presLayoutVars>
      </dgm:prSet>
      <dgm:spPr/>
    </dgm:pt>
    <dgm:pt modelId="{458EE77C-05FE-4FCE-8619-50B4784DDC35}" type="pres">
      <dgm:prSet presAssocID="{57F15AD3-6F8C-4E58-83F6-0C936ABB98DF}" presName="spacing" presStyleCnt="0"/>
      <dgm:spPr/>
    </dgm:pt>
    <dgm:pt modelId="{AA085EFD-1712-4385-98CA-A02443D5B43F}" type="pres">
      <dgm:prSet presAssocID="{5A81F035-AC32-4575-91D2-FB8F17BE46B6}" presName="composite" presStyleCnt="0"/>
      <dgm:spPr/>
    </dgm:pt>
    <dgm:pt modelId="{642A14D7-107F-4698-814C-010FAFC8F284}" type="pres">
      <dgm:prSet presAssocID="{5A81F035-AC32-4575-91D2-FB8F17BE46B6}" presName="imgShp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20045363-3843-4014-8B9F-40E2C5825D1D}" type="pres">
      <dgm:prSet presAssocID="{5A81F035-AC32-4575-91D2-FB8F17BE46B6}" presName="txShp" presStyleLbl="node1" presStyleIdx="1" presStyleCnt="5">
        <dgm:presLayoutVars>
          <dgm:bulletEnabled val="1"/>
        </dgm:presLayoutVars>
      </dgm:prSet>
      <dgm:spPr/>
    </dgm:pt>
    <dgm:pt modelId="{3F8E94D9-9E79-4F88-BE6E-4A7869C8B982}" type="pres">
      <dgm:prSet presAssocID="{2C43C7FF-8FFC-4833-809A-3A6780CB6A11}" presName="spacing" presStyleCnt="0"/>
      <dgm:spPr/>
    </dgm:pt>
    <dgm:pt modelId="{0943DD7B-FB83-47F0-8FED-8A2D6D999F1A}" type="pres">
      <dgm:prSet presAssocID="{61A585E4-CF4B-4338-9879-666B2D68EF0D}" presName="composite" presStyleCnt="0"/>
      <dgm:spPr/>
    </dgm:pt>
    <dgm:pt modelId="{9CA9DA5B-D316-4E8F-9FD1-12331A73F93E}" type="pres">
      <dgm:prSet presAssocID="{61A585E4-CF4B-4338-9879-666B2D68EF0D}" presName="imgShp" presStyleLbl="fgImgPlace1" presStyleIdx="2" presStyleCnt="5"/>
      <dgm:spPr>
        <a:blipFill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</dgm:spPr>
    </dgm:pt>
    <dgm:pt modelId="{254405E7-5BFE-43E1-A3F7-F2F0E2779564}" type="pres">
      <dgm:prSet presAssocID="{61A585E4-CF4B-4338-9879-666B2D68EF0D}" presName="txShp" presStyleLbl="node1" presStyleIdx="2" presStyleCnt="5">
        <dgm:presLayoutVars>
          <dgm:bulletEnabled val="1"/>
        </dgm:presLayoutVars>
      </dgm:prSet>
      <dgm:spPr/>
    </dgm:pt>
    <dgm:pt modelId="{B5381AC4-546A-4D57-9FBB-0D4F04D1936C}" type="pres">
      <dgm:prSet presAssocID="{6A599F6F-95E6-4E18-A7F8-56884717237C}" presName="spacing" presStyleCnt="0"/>
      <dgm:spPr/>
    </dgm:pt>
    <dgm:pt modelId="{9BA7A26B-A480-4E0D-B15D-2486C2318656}" type="pres">
      <dgm:prSet presAssocID="{385661DB-166C-4663-A058-9B9642E46952}" presName="composite" presStyleCnt="0"/>
      <dgm:spPr/>
    </dgm:pt>
    <dgm:pt modelId="{0F021518-D3E3-4089-BE4A-D2369A931A61}" type="pres">
      <dgm:prSet presAssocID="{385661DB-166C-4663-A058-9B9642E46952}" presName="imgShp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61EA5654-9E30-43C1-B114-99F3661426E1}" type="pres">
      <dgm:prSet presAssocID="{385661DB-166C-4663-A058-9B9642E46952}" presName="txShp" presStyleLbl="node1" presStyleIdx="3" presStyleCnt="5">
        <dgm:presLayoutVars>
          <dgm:bulletEnabled val="1"/>
        </dgm:presLayoutVars>
      </dgm:prSet>
      <dgm:spPr/>
    </dgm:pt>
    <dgm:pt modelId="{EC528FBE-7F2D-4BBC-B2AD-F1856A84BE2B}" type="pres">
      <dgm:prSet presAssocID="{1CC49798-BD69-402D-ADD8-149354BADAA4}" presName="spacing" presStyleCnt="0"/>
      <dgm:spPr/>
    </dgm:pt>
    <dgm:pt modelId="{72B7EF81-2E1A-4268-83EB-BBB3D6A69E7D}" type="pres">
      <dgm:prSet presAssocID="{0DDD5515-249D-43A9-AC4C-42CDB4D71F3E}" presName="composite" presStyleCnt="0"/>
      <dgm:spPr/>
    </dgm:pt>
    <dgm:pt modelId="{4073617D-C719-4DF0-ACCD-B8C9607382CD}" type="pres">
      <dgm:prSet presAssocID="{0DDD5515-249D-43A9-AC4C-42CDB4D71F3E}" presName="imgShp" presStyleLbl="fgImgPlace1" presStyleIdx="4" presStyleCnt="5"/>
      <dgm:spPr>
        <a:blipFill>
          <a:blip xmlns:r="http://schemas.openxmlformats.org/officeDocument/2006/relationships" r:embed="rId5"/>
          <a:srcRect/>
          <a:stretch>
            <a:fillRect/>
          </a:stretch>
        </a:blipFill>
        <a:ln>
          <a:noFill/>
        </a:ln>
      </dgm:spPr>
    </dgm:pt>
    <dgm:pt modelId="{7610075B-EF35-49C0-843F-6497A5A6E83A}" type="pres">
      <dgm:prSet presAssocID="{0DDD5515-249D-43A9-AC4C-42CDB4D71F3E}" presName="txShp" presStyleLbl="node1" presStyleIdx="4" presStyleCnt="5">
        <dgm:presLayoutVars>
          <dgm:bulletEnabled val="1"/>
        </dgm:presLayoutVars>
      </dgm:prSet>
      <dgm:spPr/>
    </dgm:pt>
  </dgm:ptLst>
  <dgm:cxnLst>
    <dgm:cxn modelId="{8D47051D-D3A3-41C6-A2D3-6B7EE23CA48A}" srcId="{3A6102D1-FFA3-4DF1-9132-200FE33734F2}" destId="{61A585E4-CF4B-4338-9879-666B2D68EF0D}" srcOrd="2" destOrd="0" parTransId="{E4BF444D-B583-4B8B-9ED3-68E3CB3C5F03}" sibTransId="{6A599F6F-95E6-4E18-A7F8-56884717237C}"/>
    <dgm:cxn modelId="{2F5A3F29-D8F8-4A35-8CBB-1D825D41B6FF}" srcId="{3A6102D1-FFA3-4DF1-9132-200FE33734F2}" destId="{385661DB-166C-4663-A058-9B9642E46952}" srcOrd="3" destOrd="0" parTransId="{6F98DE9D-657C-4681-849E-BDE002C76811}" sibTransId="{1CC49798-BD69-402D-ADD8-149354BADAA4}"/>
    <dgm:cxn modelId="{AE50486E-E489-44AB-B251-71123EE34CF8}" type="presOf" srcId="{5A81F035-AC32-4575-91D2-FB8F17BE46B6}" destId="{20045363-3843-4014-8B9F-40E2C5825D1D}" srcOrd="0" destOrd="0" presId="urn:microsoft.com/office/officeart/2005/8/layout/vList3"/>
    <dgm:cxn modelId="{8F3ACD6F-4AF3-4AF3-8D46-5147D29D32B9}" srcId="{3A6102D1-FFA3-4DF1-9132-200FE33734F2}" destId="{D0C45958-BE41-4D69-8739-A733041137E0}" srcOrd="0" destOrd="0" parTransId="{5D2544EF-D3F7-41D2-9E4B-3614F916B0A6}" sibTransId="{57F15AD3-6F8C-4E58-83F6-0C936ABB98DF}"/>
    <dgm:cxn modelId="{2962B953-B3BC-42AD-89B7-220D2FC6762B}" type="presOf" srcId="{3A6102D1-FFA3-4DF1-9132-200FE33734F2}" destId="{D2048543-D457-4445-94C0-F279853A494C}" srcOrd="0" destOrd="0" presId="urn:microsoft.com/office/officeart/2005/8/layout/vList3"/>
    <dgm:cxn modelId="{A8136074-2FF2-4520-82CB-8A923E424531}" srcId="{3A6102D1-FFA3-4DF1-9132-200FE33734F2}" destId="{5A81F035-AC32-4575-91D2-FB8F17BE46B6}" srcOrd="1" destOrd="0" parTransId="{75510F95-9EDE-48FE-AA4E-34B7ACB88158}" sibTransId="{2C43C7FF-8FFC-4833-809A-3A6780CB6A11}"/>
    <dgm:cxn modelId="{C8AA37B8-8B93-4818-826C-2A12481A447D}" type="presOf" srcId="{61A585E4-CF4B-4338-9879-666B2D68EF0D}" destId="{254405E7-5BFE-43E1-A3F7-F2F0E2779564}" srcOrd="0" destOrd="0" presId="urn:microsoft.com/office/officeart/2005/8/layout/vList3"/>
    <dgm:cxn modelId="{6B1632BD-DF3F-47BF-9244-7CE49529400E}" type="presOf" srcId="{0DDD5515-249D-43A9-AC4C-42CDB4D71F3E}" destId="{7610075B-EF35-49C0-843F-6497A5A6E83A}" srcOrd="0" destOrd="0" presId="urn:microsoft.com/office/officeart/2005/8/layout/vList3"/>
    <dgm:cxn modelId="{E4BED4C8-306A-46C6-AEC3-C628241C186D}" type="presOf" srcId="{D0C45958-BE41-4D69-8739-A733041137E0}" destId="{FE8DE0E4-BA02-4A4B-94F6-BA994C3FF149}" srcOrd="0" destOrd="0" presId="urn:microsoft.com/office/officeart/2005/8/layout/vList3"/>
    <dgm:cxn modelId="{FEFADCD4-01AC-4D63-BFE5-BEEABA27D5B8}" srcId="{3A6102D1-FFA3-4DF1-9132-200FE33734F2}" destId="{0DDD5515-249D-43A9-AC4C-42CDB4D71F3E}" srcOrd="4" destOrd="0" parTransId="{CD33055C-8920-4789-896F-2D6E86AF9077}" sibTransId="{27F66932-3857-4310-A493-022CC00B5395}"/>
    <dgm:cxn modelId="{A702F5F6-028F-44FC-933C-0CE9091B22CC}" type="presOf" srcId="{385661DB-166C-4663-A058-9B9642E46952}" destId="{61EA5654-9E30-43C1-B114-99F3661426E1}" srcOrd="0" destOrd="0" presId="urn:microsoft.com/office/officeart/2005/8/layout/vList3"/>
    <dgm:cxn modelId="{5F31F805-DA95-4412-ACD1-1350B4C80148}" type="presParOf" srcId="{D2048543-D457-4445-94C0-F279853A494C}" destId="{C485D05D-E566-4E55-BA02-1E06B669E324}" srcOrd="0" destOrd="0" presId="urn:microsoft.com/office/officeart/2005/8/layout/vList3"/>
    <dgm:cxn modelId="{D222D622-5B4A-4C08-9C5A-695C2DE24C82}" type="presParOf" srcId="{C485D05D-E566-4E55-BA02-1E06B669E324}" destId="{E1BE1816-6D40-4F4E-97FE-F7F95E417C5C}" srcOrd="0" destOrd="0" presId="urn:microsoft.com/office/officeart/2005/8/layout/vList3"/>
    <dgm:cxn modelId="{C863C923-FEB7-4381-9804-815EF65E8575}" type="presParOf" srcId="{C485D05D-E566-4E55-BA02-1E06B669E324}" destId="{FE8DE0E4-BA02-4A4B-94F6-BA994C3FF149}" srcOrd="1" destOrd="0" presId="urn:microsoft.com/office/officeart/2005/8/layout/vList3"/>
    <dgm:cxn modelId="{27164FED-6C8D-457E-92DA-D5D4B6A714D2}" type="presParOf" srcId="{D2048543-D457-4445-94C0-F279853A494C}" destId="{458EE77C-05FE-4FCE-8619-50B4784DDC35}" srcOrd="1" destOrd="0" presId="urn:microsoft.com/office/officeart/2005/8/layout/vList3"/>
    <dgm:cxn modelId="{04FFC599-FC53-483B-9624-232A3B4A3549}" type="presParOf" srcId="{D2048543-D457-4445-94C0-F279853A494C}" destId="{AA085EFD-1712-4385-98CA-A02443D5B43F}" srcOrd="2" destOrd="0" presId="urn:microsoft.com/office/officeart/2005/8/layout/vList3"/>
    <dgm:cxn modelId="{84D95A28-575C-4E19-90CA-F0E6E8C5281D}" type="presParOf" srcId="{AA085EFD-1712-4385-98CA-A02443D5B43F}" destId="{642A14D7-107F-4698-814C-010FAFC8F284}" srcOrd="0" destOrd="0" presId="urn:microsoft.com/office/officeart/2005/8/layout/vList3"/>
    <dgm:cxn modelId="{29804C8E-0AC3-4305-BE75-C8C03022B6D7}" type="presParOf" srcId="{AA085EFD-1712-4385-98CA-A02443D5B43F}" destId="{20045363-3843-4014-8B9F-40E2C5825D1D}" srcOrd="1" destOrd="0" presId="urn:microsoft.com/office/officeart/2005/8/layout/vList3"/>
    <dgm:cxn modelId="{A4778DF4-45FA-42FE-AA78-09D9E78BEE07}" type="presParOf" srcId="{D2048543-D457-4445-94C0-F279853A494C}" destId="{3F8E94D9-9E79-4F88-BE6E-4A7869C8B982}" srcOrd="3" destOrd="0" presId="urn:microsoft.com/office/officeart/2005/8/layout/vList3"/>
    <dgm:cxn modelId="{553B2758-5C4B-41DB-ABA8-CF9EC66D08E1}" type="presParOf" srcId="{D2048543-D457-4445-94C0-F279853A494C}" destId="{0943DD7B-FB83-47F0-8FED-8A2D6D999F1A}" srcOrd="4" destOrd="0" presId="urn:microsoft.com/office/officeart/2005/8/layout/vList3"/>
    <dgm:cxn modelId="{C7115807-FC07-4690-AE3E-C3B54D50CC32}" type="presParOf" srcId="{0943DD7B-FB83-47F0-8FED-8A2D6D999F1A}" destId="{9CA9DA5B-D316-4E8F-9FD1-12331A73F93E}" srcOrd="0" destOrd="0" presId="urn:microsoft.com/office/officeart/2005/8/layout/vList3"/>
    <dgm:cxn modelId="{649A0085-833C-4A9B-991C-99E92ECAB40D}" type="presParOf" srcId="{0943DD7B-FB83-47F0-8FED-8A2D6D999F1A}" destId="{254405E7-5BFE-43E1-A3F7-F2F0E2779564}" srcOrd="1" destOrd="0" presId="urn:microsoft.com/office/officeart/2005/8/layout/vList3"/>
    <dgm:cxn modelId="{32A418BF-C1AB-49D5-8CA5-8BED6BE6C660}" type="presParOf" srcId="{D2048543-D457-4445-94C0-F279853A494C}" destId="{B5381AC4-546A-4D57-9FBB-0D4F04D1936C}" srcOrd="5" destOrd="0" presId="urn:microsoft.com/office/officeart/2005/8/layout/vList3"/>
    <dgm:cxn modelId="{F5CAA659-A4CB-4090-A5CC-AEB1EF46C22F}" type="presParOf" srcId="{D2048543-D457-4445-94C0-F279853A494C}" destId="{9BA7A26B-A480-4E0D-B15D-2486C2318656}" srcOrd="6" destOrd="0" presId="urn:microsoft.com/office/officeart/2005/8/layout/vList3"/>
    <dgm:cxn modelId="{AEC39144-9E00-4B94-8599-3D98A7416EA8}" type="presParOf" srcId="{9BA7A26B-A480-4E0D-B15D-2486C2318656}" destId="{0F021518-D3E3-4089-BE4A-D2369A931A61}" srcOrd="0" destOrd="0" presId="urn:microsoft.com/office/officeart/2005/8/layout/vList3"/>
    <dgm:cxn modelId="{226C65DA-4F52-4EC8-8709-ABDFCA0E87AD}" type="presParOf" srcId="{9BA7A26B-A480-4E0D-B15D-2486C2318656}" destId="{61EA5654-9E30-43C1-B114-99F3661426E1}" srcOrd="1" destOrd="0" presId="urn:microsoft.com/office/officeart/2005/8/layout/vList3"/>
    <dgm:cxn modelId="{CC5CF216-8E9A-443D-BBFC-F1B7E78480A2}" type="presParOf" srcId="{D2048543-D457-4445-94C0-F279853A494C}" destId="{EC528FBE-7F2D-4BBC-B2AD-F1856A84BE2B}" srcOrd="7" destOrd="0" presId="urn:microsoft.com/office/officeart/2005/8/layout/vList3"/>
    <dgm:cxn modelId="{C59ABA42-C8C8-4497-B29A-111C150B6F22}" type="presParOf" srcId="{D2048543-D457-4445-94C0-F279853A494C}" destId="{72B7EF81-2E1A-4268-83EB-BBB3D6A69E7D}" srcOrd="8" destOrd="0" presId="urn:microsoft.com/office/officeart/2005/8/layout/vList3"/>
    <dgm:cxn modelId="{C8A7C247-EE59-4E31-96D0-7F0A04E2019D}" type="presParOf" srcId="{72B7EF81-2E1A-4268-83EB-BBB3D6A69E7D}" destId="{4073617D-C719-4DF0-ACCD-B8C9607382CD}" srcOrd="0" destOrd="0" presId="urn:microsoft.com/office/officeart/2005/8/layout/vList3"/>
    <dgm:cxn modelId="{D52A4118-617B-4C5D-9F34-1052F3BA30B0}" type="presParOf" srcId="{72B7EF81-2E1A-4268-83EB-BBB3D6A69E7D}" destId="{7610075B-EF35-49C0-843F-6497A5A6E83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212FF9-BA25-45BB-AC6C-1ACFF4D166AF}">
      <dsp:nvSpPr>
        <dsp:cNvPr id="0" name=""/>
        <dsp:cNvSpPr/>
      </dsp:nvSpPr>
      <dsp:spPr>
        <a:xfrm>
          <a:off x="290972" y="1273"/>
          <a:ext cx="2404562" cy="1442737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chemeClr val="tx1"/>
              </a:solidFill>
            </a:rPr>
            <a:t>1. Don’t waste time</a:t>
          </a:r>
        </a:p>
      </dsp:txBody>
      <dsp:txXfrm>
        <a:off x="290972" y="1273"/>
        <a:ext cx="2404562" cy="1442737"/>
      </dsp:txXfrm>
    </dsp:sp>
    <dsp:sp modelId="{2F1A563C-40EB-4BBC-B2CD-72E52B0CC578}">
      <dsp:nvSpPr>
        <dsp:cNvPr id="0" name=""/>
        <dsp:cNvSpPr/>
      </dsp:nvSpPr>
      <dsp:spPr>
        <a:xfrm>
          <a:off x="2935991" y="1273"/>
          <a:ext cx="2404562" cy="1442737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chemeClr val="accent3"/>
              </a:solidFill>
            </a:rPr>
            <a:t>2. Ask relevant questions</a:t>
          </a:r>
        </a:p>
      </dsp:txBody>
      <dsp:txXfrm>
        <a:off x="2935991" y="1273"/>
        <a:ext cx="2404562" cy="1442737"/>
      </dsp:txXfrm>
    </dsp:sp>
    <dsp:sp modelId="{EC987007-D4BE-4CF8-B493-89785A8BD2FD}">
      <dsp:nvSpPr>
        <dsp:cNvPr id="0" name=""/>
        <dsp:cNvSpPr/>
      </dsp:nvSpPr>
      <dsp:spPr>
        <a:xfrm>
          <a:off x="5581010" y="1273"/>
          <a:ext cx="2404562" cy="1442737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chemeClr val="tx1"/>
              </a:solidFill>
            </a:rPr>
            <a:t>3. Accept risk</a:t>
          </a:r>
        </a:p>
      </dsp:txBody>
      <dsp:txXfrm>
        <a:off x="5581010" y="1273"/>
        <a:ext cx="2404562" cy="1442737"/>
      </dsp:txXfrm>
    </dsp:sp>
    <dsp:sp modelId="{6E15B80C-5C83-458E-90C0-78C1A8A862CB}">
      <dsp:nvSpPr>
        <dsp:cNvPr id="0" name=""/>
        <dsp:cNvSpPr/>
      </dsp:nvSpPr>
      <dsp:spPr>
        <a:xfrm>
          <a:off x="290972" y="1684467"/>
          <a:ext cx="2404562" cy="1442737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chemeClr val="accent3"/>
              </a:solidFill>
            </a:rPr>
            <a:t>4. Act with urgency</a:t>
          </a:r>
        </a:p>
      </dsp:txBody>
      <dsp:txXfrm>
        <a:off x="290972" y="1684467"/>
        <a:ext cx="2404562" cy="1442737"/>
      </dsp:txXfrm>
    </dsp:sp>
    <dsp:sp modelId="{DF751C72-A584-4F0B-9FA2-AC2505FAE365}">
      <dsp:nvSpPr>
        <dsp:cNvPr id="0" name=""/>
        <dsp:cNvSpPr/>
      </dsp:nvSpPr>
      <dsp:spPr>
        <a:xfrm>
          <a:off x="5598419" y="1684467"/>
          <a:ext cx="2404562" cy="1442737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chemeClr val="accent3"/>
              </a:solidFill>
            </a:rPr>
            <a:t>5. Be open</a:t>
          </a:r>
        </a:p>
      </dsp:txBody>
      <dsp:txXfrm>
        <a:off x="5598419" y="1684467"/>
        <a:ext cx="2404562" cy="1442737"/>
      </dsp:txXfrm>
    </dsp:sp>
    <dsp:sp modelId="{C2B0007B-84E2-426A-A4DA-0839D4019E6A}">
      <dsp:nvSpPr>
        <dsp:cNvPr id="0" name=""/>
        <dsp:cNvSpPr/>
      </dsp:nvSpPr>
      <dsp:spPr>
        <a:xfrm>
          <a:off x="291669" y="3364752"/>
          <a:ext cx="2404562" cy="1442737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chemeClr val="tx1"/>
              </a:solidFill>
            </a:rPr>
            <a:t>6. Enable flexibility</a:t>
          </a:r>
        </a:p>
      </dsp:txBody>
      <dsp:txXfrm>
        <a:off x="291669" y="3364752"/>
        <a:ext cx="2404562" cy="1442737"/>
      </dsp:txXfrm>
    </dsp:sp>
    <dsp:sp modelId="{56135735-E779-4ADA-8E57-49F26A4D0601}">
      <dsp:nvSpPr>
        <dsp:cNvPr id="0" name=""/>
        <dsp:cNvSpPr/>
      </dsp:nvSpPr>
      <dsp:spPr>
        <a:xfrm>
          <a:off x="2935991" y="3355831"/>
          <a:ext cx="2404562" cy="1442737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chemeClr val="accent3"/>
              </a:solidFill>
            </a:rPr>
            <a:t>7. Communicate with purpose</a:t>
          </a:r>
        </a:p>
      </dsp:txBody>
      <dsp:txXfrm>
        <a:off x="2935991" y="3355831"/>
        <a:ext cx="2404562" cy="1442737"/>
      </dsp:txXfrm>
    </dsp:sp>
    <dsp:sp modelId="{08C2F94E-CDC0-4224-A8E3-BFCDDDA6FCEA}">
      <dsp:nvSpPr>
        <dsp:cNvPr id="0" name=""/>
        <dsp:cNvSpPr/>
      </dsp:nvSpPr>
      <dsp:spPr>
        <a:xfrm>
          <a:off x="5583800" y="3355831"/>
          <a:ext cx="2404562" cy="1442737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chemeClr val="tx1"/>
              </a:solidFill>
            </a:rPr>
            <a:t>8. Be proportionate</a:t>
          </a:r>
        </a:p>
      </dsp:txBody>
      <dsp:txXfrm>
        <a:off x="5583800" y="3355831"/>
        <a:ext cx="2404562" cy="14427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EA67A-3EB3-4EC7-B54A-9A7099504522}">
      <dsp:nvSpPr>
        <dsp:cNvPr id="0" name=""/>
        <dsp:cNvSpPr/>
      </dsp:nvSpPr>
      <dsp:spPr>
        <a:xfrm>
          <a:off x="0" y="1614"/>
          <a:ext cx="7705725" cy="8184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AEAD26-7B7E-4CF0-90E8-6BFABE8C6C37}">
      <dsp:nvSpPr>
        <dsp:cNvPr id="0" name=""/>
        <dsp:cNvSpPr/>
      </dsp:nvSpPr>
      <dsp:spPr>
        <a:xfrm>
          <a:off x="247587" y="185770"/>
          <a:ext cx="450158" cy="4501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95CE44-1464-4B8B-95FC-521A0726CAF1}">
      <dsp:nvSpPr>
        <dsp:cNvPr id="0" name=""/>
        <dsp:cNvSpPr/>
      </dsp:nvSpPr>
      <dsp:spPr>
        <a:xfrm>
          <a:off x="945332" y="2"/>
          <a:ext cx="6760392" cy="818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621" tIns="86621" rIns="86621" bIns="8662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Adopt the eight commitments</a:t>
          </a:r>
          <a:r>
            <a:rPr lang="en-GB" sz="1900" kern="1200" dirty="0"/>
            <a:t> to Open and Trusting Grant-making</a:t>
          </a:r>
          <a:endParaRPr lang="en-US" sz="1900" kern="1200" dirty="0"/>
        </a:p>
      </dsp:txBody>
      <dsp:txXfrm>
        <a:off x="945332" y="2"/>
        <a:ext cx="6760392" cy="818469"/>
      </dsp:txXfrm>
    </dsp:sp>
    <dsp:sp modelId="{87A66004-81E3-4848-A5CF-47EECF46D367}">
      <dsp:nvSpPr>
        <dsp:cNvPr id="0" name=""/>
        <dsp:cNvSpPr/>
      </dsp:nvSpPr>
      <dsp:spPr>
        <a:xfrm>
          <a:off x="0" y="1024701"/>
          <a:ext cx="7705725" cy="8184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7706A6-C44D-4A8B-ABA0-166DF290400A}">
      <dsp:nvSpPr>
        <dsp:cNvPr id="0" name=""/>
        <dsp:cNvSpPr/>
      </dsp:nvSpPr>
      <dsp:spPr>
        <a:xfrm>
          <a:off x="247587" y="1208857"/>
          <a:ext cx="450158" cy="45015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68E15B-BB9C-4BB2-AD81-80CFF6D7D26E}">
      <dsp:nvSpPr>
        <dsp:cNvPr id="0" name=""/>
        <dsp:cNvSpPr/>
      </dsp:nvSpPr>
      <dsp:spPr>
        <a:xfrm>
          <a:off x="945332" y="1093457"/>
          <a:ext cx="6760392" cy="688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621" tIns="86621" rIns="86621" bIns="8662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Share what they are doing to put them into practice</a:t>
          </a:r>
          <a:endParaRPr lang="en-US" sz="1900" kern="1200" dirty="0"/>
        </a:p>
      </dsp:txBody>
      <dsp:txXfrm>
        <a:off x="945332" y="1093457"/>
        <a:ext cx="6760392" cy="688439"/>
      </dsp:txXfrm>
    </dsp:sp>
    <dsp:sp modelId="{6188731D-C3E7-48F7-A862-1F8D81122EAC}">
      <dsp:nvSpPr>
        <dsp:cNvPr id="0" name=""/>
        <dsp:cNvSpPr/>
      </dsp:nvSpPr>
      <dsp:spPr>
        <a:xfrm>
          <a:off x="0" y="2047788"/>
          <a:ext cx="7705725" cy="8184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BEC1058-3201-4909-AE49-DBB605498522}">
      <dsp:nvSpPr>
        <dsp:cNvPr id="0" name=""/>
        <dsp:cNvSpPr/>
      </dsp:nvSpPr>
      <dsp:spPr>
        <a:xfrm>
          <a:off x="247587" y="2231944"/>
          <a:ext cx="450158" cy="45015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67B1E7-A57A-4472-BBD0-F10CFA8A41F7}">
      <dsp:nvSpPr>
        <dsp:cNvPr id="0" name=""/>
        <dsp:cNvSpPr/>
      </dsp:nvSpPr>
      <dsp:spPr>
        <a:xfrm>
          <a:off x="945332" y="2038359"/>
          <a:ext cx="6760392" cy="818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621" tIns="86621" rIns="86621" bIns="8662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Be part of a ‘community of practice’</a:t>
          </a:r>
          <a:r>
            <a:rPr lang="en-GB" sz="1900" kern="1200" dirty="0"/>
            <a:t> with other funders to help us all adapt and improve</a:t>
          </a:r>
          <a:endParaRPr lang="en-US" sz="1900" kern="1200" dirty="0"/>
        </a:p>
      </dsp:txBody>
      <dsp:txXfrm>
        <a:off x="945332" y="2038359"/>
        <a:ext cx="6760392" cy="818469"/>
      </dsp:txXfrm>
    </dsp:sp>
    <dsp:sp modelId="{37D18535-2BC8-4C18-81D1-5E187738D597}">
      <dsp:nvSpPr>
        <dsp:cNvPr id="0" name=""/>
        <dsp:cNvSpPr/>
      </dsp:nvSpPr>
      <dsp:spPr>
        <a:xfrm>
          <a:off x="0" y="3070875"/>
          <a:ext cx="7705725" cy="8184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49E8AC-CD2D-4449-B5E5-5DC61D7AA8B0}">
      <dsp:nvSpPr>
        <dsp:cNvPr id="0" name=""/>
        <dsp:cNvSpPr/>
      </dsp:nvSpPr>
      <dsp:spPr>
        <a:xfrm>
          <a:off x="247587" y="3255031"/>
          <a:ext cx="450158" cy="45015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D75375-4E90-4016-BF47-C4DD1FC33197}">
      <dsp:nvSpPr>
        <dsp:cNvPr id="0" name=""/>
        <dsp:cNvSpPr/>
      </dsp:nvSpPr>
      <dsp:spPr>
        <a:xfrm>
          <a:off x="903350" y="3072490"/>
          <a:ext cx="6760392" cy="818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621" tIns="86621" rIns="86621" bIns="8662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Be held to account</a:t>
          </a:r>
          <a:r>
            <a:rPr lang="en-GB" sz="1900" kern="1200" dirty="0"/>
            <a:t> within the Open and Trusting community through a collaborative review, involving charities</a:t>
          </a:r>
          <a:endParaRPr lang="en-US" sz="1900" kern="1200" dirty="0"/>
        </a:p>
      </dsp:txBody>
      <dsp:txXfrm>
        <a:off x="903350" y="3072490"/>
        <a:ext cx="6760392" cy="8184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264625-6C9C-4BA3-A757-92F3F2DC18A5}">
      <dsp:nvSpPr>
        <dsp:cNvPr id="0" name=""/>
        <dsp:cNvSpPr/>
      </dsp:nvSpPr>
      <dsp:spPr>
        <a:xfrm>
          <a:off x="0" y="1614"/>
          <a:ext cx="7705725" cy="8184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09B360-96AD-4F13-AC31-CB6E7F081B04}">
      <dsp:nvSpPr>
        <dsp:cNvPr id="0" name=""/>
        <dsp:cNvSpPr/>
      </dsp:nvSpPr>
      <dsp:spPr>
        <a:xfrm>
          <a:off x="247587" y="185770"/>
          <a:ext cx="450158" cy="4501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D7D81-3FAF-416A-BC11-14CA7B82E50B}">
      <dsp:nvSpPr>
        <dsp:cNvPr id="0" name=""/>
        <dsp:cNvSpPr/>
      </dsp:nvSpPr>
      <dsp:spPr>
        <a:xfrm>
          <a:off x="945332" y="1614"/>
          <a:ext cx="6760392" cy="818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621" tIns="86621" rIns="86621" bIns="8662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Each funder faces different constraints and different opportunities</a:t>
          </a:r>
        </a:p>
      </dsp:txBody>
      <dsp:txXfrm>
        <a:off x="945332" y="1614"/>
        <a:ext cx="6760392" cy="818469"/>
      </dsp:txXfrm>
    </dsp:sp>
    <dsp:sp modelId="{D4A2B6E3-7A63-4983-B701-8F34B4A5350F}">
      <dsp:nvSpPr>
        <dsp:cNvPr id="0" name=""/>
        <dsp:cNvSpPr/>
      </dsp:nvSpPr>
      <dsp:spPr>
        <a:xfrm>
          <a:off x="0" y="1024701"/>
          <a:ext cx="7705725" cy="8184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5BD73-DE92-4397-A288-34001E29B2BA}">
      <dsp:nvSpPr>
        <dsp:cNvPr id="0" name=""/>
        <dsp:cNvSpPr/>
      </dsp:nvSpPr>
      <dsp:spPr>
        <a:xfrm>
          <a:off x="247587" y="1208857"/>
          <a:ext cx="450158" cy="45015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C6E9F6-1929-4F3C-AE9B-654A453CE264}">
      <dsp:nvSpPr>
        <dsp:cNvPr id="0" name=""/>
        <dsp:cNvSpPr/>
      </dsp:nvSpPr>
      <dsp:spPr>
        <a:xfrm>
          <a:off x="945332" y="1024701"/>
          <a:ext cx="6760392" cy="818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621" tIns="86621" rIns="86621" bIns="8662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There is no single way to be open and trusting</a:t>
          </a:r>
        </a:p>
      </dsp:txBody>
      <dsp:txXfrm>
        <a:off x="945332" y="1024701"/>
        <a:ext cx="6760392" cy="818469"/>
      </dsp:txXfrm>
    </dsp:sp>
    <dsp:sp modelId="{0589D86D-8EB5-4F89-B680-D5B58082E7CC}">
      <dsp:nvSpPr>
        <dsp:cNvPr id="0" name=""/>
        <dsp:cNvSpPr/>
      </dsp:nvSpPr>
      <dsp:spPr>
        <a:xfrm>
          <a:off x="0" y="2047788"/>
          <a:ext cx="7705725" cy="8184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6BE021-8647-4738-9B4F-A7DA9A02E16F}">
      <dsp:nvSpPr>
        <dsp:cNvPr id="0" name=""/>
        <dsp:cNvSpPr/>
      </dsp:nvSpPr>
      <dsp:spPr>
        <a:xfrm>
          <a:off x="247587" y="2231944"/>
          <a:ext cx="450158" cy="45015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9F1E68-0913-4DD6-B1CC-4D483F022002}">
      <dsp:nvSpPr>
        <dsp:cNvPr id="0" name=""/>
        <dsp:cNvSpPr/>
      </dsp:nvSpPr>
      <dsp:spPr>
        <a:xfrm>
          <a:off x="945332" y="2047788"/>
          <a:ext cx="6760392" cy="818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621" tIns="86621" rIns="86621" bIns="8662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There are multiple entry points to being open and trusting</a:t>
          </a:r>
        </a:p>
      </dsp:txBody>
      <dsp:txXfrm>
        <a:off x="945332" y="2047788"/>
        <a:ext cx="6760392" cy="818469"/>
      </dsp:txXfrm>
    </dsp:sp>
    <dsp:sp modelId="{1205B8EB-1958-4848-B13A-0B7EEDD53252}">
      <dsp:nvSpPr>
        <dsp:cNvPr id="0" name=""/>
        <dsp:cNvSpPr/>
      </dsp:nvSpPr>
      <dsp:spPr>
        <a:xfrm>
          <a:off x="0" y="3070875"/>
          <a:ext cx="7705725" cy="8184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15CAE8-CB22-42DD-8260-04F6732DB686}">
      <dsp:nvSpPr>
        <dsp:cNvPr id="0" name=""/>
        <dsp:cNvSpPr/>
      </dsp:nvSpPr>
      <dsp:spPr>
        <a:xfrm>
          <a:off x="247587" y="3255031"/>
          <a:ext cx="450158" cy="45015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F744C6-6394-4A87-AC7F-F36C98047262}">
      <dsp:nvSpPr>
        <dsp:cNvPr id="0" name=""/>
        <dsp:cNvSpPr/>
      </dsp:nvSpPr>
      <dsp:spPr>
        <a:xfrm>
          <a:off x="945332" y="3070875"/>
          <a:ext cx="6760392" cy="818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621" tIns="86621" rIns="86621" bIns="8662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Everyone can go further</a:t>
          </a:r>
          <a:endParaRPr lang="en-US" sz="2200" kern="1200"/>
        </a:p>
      </dsp:txBody>
      <dsp:txXfrm>
        <a:off x="945332" y="3070875"/>
        <a:ext cx="6760392" cy="8184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3F4653-C83E-4B62-90FF-1EF6F866A35A}">
      <dsp:nvSpPr>
        <dsp:cNvPr id="0" name=""/>
        <dsp:cNvSpPr/>
      </dsp:nvSpPr>
      <dsp:spPr>
        <a:xfrm>
          <a:off x="2702" y="987130"/>
          <a:ext cx="1463211" cy="20484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078" tIns="330200" rIns="114078" bIns="33020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Be more responsive to their beneficiaries’ priorities.</a:t>
          </a:r>
          <a:endParaRPr lang="en-US" sz="1400" kern="1200" dirty="0"/>
        </a:p>
      </dsp:txBody>
      <dsp:txXfrm>
        <a:off x="2702" y="1765559"/>
        <a:ext cx="1463211" cy="1229097"/>
      </dsp:txXfrm>
    </dsp:sp>
    <dsp:sp modelId="{CD06FFFA-EE64-4DC5-8E04-65A97918CF44}">
      <dsp:nvSpPr>
        <dsp:cNvPr id="0" name=""/>
        <dsp:cNvSpPr/>
      </dsp:nvSpPr>
      <dsp:spPr>
        <a:xfrm>
          <a:off x="427033" y="1191980"/>
          <a:ext cx="614548" cy="6145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13" tIns="12700" rIns="47913" bIns="1270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1</a:t>
          </a:r>
        </a:p>
      </dsp:txBody>
      <dsp:txXfrm>
        <a:off x="517031" y="1281978"/>
        <a:ext cx="434552" cy="434552"/>
      </dsp:txXfrm>
    </dsp:sp>
    <dsp:sp modelId="{4066F27C-FE10-483E-B2FC-56A8086A0F1A}">
      <dsp:nvSpPr>
        <dsp:cNvPr id="0" name=""/>
        <dsp:cNvSpPr/>
      </dsp:nvSpPr>
      <dsp:spPr>
        <a:xfrm>
          <a:off x="2702" y="3035555"/>
          <a:ext cx="1463211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641B73-8E68-4B76-B1EE-9B671957E5F8}">
      <dsp:nvSpPr>
        <dsp:cNvPr id="0" name=""/>
        <dsp:cNvSpPr/>
      </dsp:nvSpPr>
      <dsp:spPr>
        <a:xfrm>
          <a:off x="1612235" y="987130"/>
          <a:ext cx="1463211" cy="20484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078" tIns="330200" rIns="114078" bIns="33020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Be more agile in the light of changing needs.</a:t>
          </a:r>
          <a:endParaRPr lang="en-US" sz="1500" kern="1200" dirty="0"/>
        </a:p>
      </dsp:txBody>
      <dsp:txXfrm>
        <a:off x="1612235" y="1765559"/>
        <a:ext cx="1463211" cy="1229097"/>
      </dsp:txXfrm>
    </dsp:sp>
    <dsp:sp modelId="{BE279BF1-5EF2-46E9-B7F3-5DC4E2789482}">
      <dsp:nvSpPr>
        <dsp:cNvPr id="0" name=""/>
        <dsp:cNvSpPr/>
      </dsp:nvSpPr>
      <dsp:spPr>
        <a:xfrm>
          <a:off x="2036566" y="1191980"/>
          <a:ext cx="614548" cy="6145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13" tIns="12700" rIns="47913" bIns="1270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2</a:t>
          </a:r>
        </a:p>
      </dsp:txBody>
      <dsp:txXfrm>
        <a:off x="2126564" y="1281978"/>
        <a:ext cx="434552" cy="434552"/>
      </dsp:txXfrm>
    </dsp:sp>
    <dsp:sp modelId="{9B92809D-E934-40DD-96C3-CA974F80147D}">
      <dsp:nvSpPr>
        <dsp:cNvPr id="0" name=""/>
        <dsp:cNvSpPr/>
      </dsp:nvSpPr>
      <dsp:spPr>
        <a:xfrm>
          <a:off x="1612235" y="3035555"/>
          <a:ext cx="1463211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A0477D-376F-4767-9160-6D33D6DF70F6}">
      <dsp:nvSpPr>
        <dsp:cNvPr id="0" name=""/>
        <dsp:cNvSpPr/>
      </dsp:nvSpPr>
      <dsp:spPr>
        <a:xfrm>
          <a:off x="3221768" y="987130"/>
          <a:ext cx="1463211" cy="20484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078" tIns="330200" rIns="114078" bIns="33020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Focus more energy on mission and outcomes.</a:t>
          </a:r>
          <a:endParaRPr lang="en-US" sz="1500" kern="1200" dirty="0"/>
        </a:p>
      </dsp:txBody>
      <dsp:txXfrm>
        <a:off x="3221768" y="1765559"/>
        <a:ext cx="1463211" cy="1229097"/>
      </dsp:txXfrm>
    </dsp:sp>
    <dsp:sp modelId="{E86891A0-922A-45D5-8AED-168F4B85013E}">
      <dsp:nvSpPr>
        <dsp:cNvPr id="0" name=""/>
        <dsp:cNvSpPr/>
      </dsp:nvSpPr>
      <dsp:spPr>
        <a:xfrm>
          <a:off x="3646100" y="1191980"/>
          <a:ext cx="614548" cy="6145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13" tIns="12700" rIns="47913" bIns="1270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3</a:t>
          </a:r>
        </a:p>
      </dsp:txBody>
      <dsp:txXfrm>
        <a:off x="3736098" y="1281978"/>
        <a:ext cx="434552" cy="434552"/>
      </dsp:txXfrm>
    </dsp:sp>
    <dsp:sp modelId="{92BBFB8D-0B8E-4183-9BE6-8255C6A4E6D4}">
      <dsp:nvSpPr>
        <dsp:cNvPr id="0" name=""/>
        <dsp:cNvSpPr/>
      </dsp:nvSpPr>
      <dsp:spPr>
        <a:xfrm>
          <a:off x="3221768" y="3035555"/>
          <a:ext cx="1463211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DF0BC5-EC4A-475B-BC54-2A3D02A97CD0}">
      <dsp:nvSpPr>
        <dsp:cNvPr id="0" name=""/>
        <dsp:cNvSpPr/>
      </dsp:nvSpPr>
      <dsp:spPr>
        <a:xfrm>
          <a:off x="4831301" y="987130"/>
          <a:ext cx="1463211" cy="20484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078" tIns="330200" rIns="114078" bIns="33020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Learn and share openly.</a:t>
          </a:r>
          <a:endParaRPr lang="en-US" sz="1500" kern="1200" dirty="0"/>
        </a:p>
      </dsp:txBody>
      <dsp:txXfrm>
        <a:off x="4831301" y="1765559"/>
        <a:ext cx="1463211" cy="1229097"/>
      </dsp:txXfrm>
    </dsp:sp>
    <dsp:sp modelId="{9FA11EA6-03FC-44F9-8E6E-13786D438660}">
      <dsp:nvSpPr>
        <dsp:cNvPr id="0" name=""/>
        <dsp:cNvSpPr/>
      </dsp:nvSpPr>
      <dsp:spPr>
        <a:xfrm>
          <a:off x="5255633" y="1191980"/>
          <a:ext cx="614548" cy="6145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13" tIns="12700" rIns="47913" bIns="1270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4</a:t>
          </a:r>
        </a:p>
      </dsp:txBody>
      <dsp:txXfrm>
        <a:off x="5345631" y="1281978"/>
        <a:ext cx="434552" cy="434552"/>
      </dsp:txXfrm>
    </dsp:sp>
    <dsp:sp modelId="{4B25A585-72C9-4AC8-805D-66ECF108FDC2}">
      <dsp:nvSpPr>
        <dsp:cNvPr id="0" name=""/>
        <dsp:cNvSpPr/>
      </dsp:nvSpPr>
      <dsp:spPr>
        <a:xfrm>
          <a:off x="4831301" y="3035555"/>
          <a:ext cx="1463211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32489B-40EE-436C-955A-8B557D6FAF1F}">
      <dsp:nvSpPr>
        <dsp:cNvPr id="0" name=""/>
        <dsp:cNvSpPr/>
      </dsp:nvSpPr>
      <dsp:spPr>
        <a:xfrm>
          <a:off x="6440834" y="987130"/>
          <a:ext cx="1463211" cy="20484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078" tIns="330200" rIns="114078" bIns="33020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i="0" kern="1200" baseline="0" dirty="0"/>
            <a:t>Plan more confidently.</a:t>
          </a:r>
          <a:endParaRPr lang="en-US" sz="1500" kern="1200" dirty="0"/>
        </a:p>
      </dsp:txBody>
      <dsp:txXfrm>
        <a:off x="6440834" y="1765559"/>
        <a:ext cx="1463211" cy="1229097"/>
      </dsp:txXfrm>
    </dsp:sp>
    <dsp:sp modelId="{F9214B5C-2452-44A3-833D-213E9FE471DF}">
      <dsp:nvSpPr>
        <dsp:cNvPr id="0" name=""/>
        <dsp:cNvSpPr/>
      </dsp:nvSpPr>
      <dsp:spPr>
        <a:xfrm>
          <a:off x="6865166" y="1191980"/>
          <a:ext cx="614548" cy="6145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13" tIns="12700" rIns="47913" bIns="1270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5</a:t>
          </a:r>
        </a:p>
      </dsp:txBody>
      <dsp:txXfrm>
        <a:off x="6955164" y="1281978"/>
        <a:ext cx="434552" cy="434552"/>
      </dsp:txXfrm>
    </dsp:sp>
    <dsp:sp modelId="{B38992D2-AA76-4464-940F-F7EC8203C812}">
      <dsp:nvSpPr>
        <dsp:cNvPr id="0" name=""/>
        <dsp:cNvSpPr/>
      </dsp:nvSpPr>
      <dsp:spPr>
        <a:xfrm>
          <a:off x="6440834" y="3035555"/>
          <a:ext cx="1463211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DE0E4-BA02-4A4B-94F6-BA994C3FF149}">
      <dsp:nvSpPr>
        <dsp:cNvPr id="0" name=""/>
        <dsp:cNvSpPr/>
      </dsp:nvSpPr>
      <dsp:spPr>
        <a:xfrm rot="10800000">
          <a:off x="950157" y="2421"/>
          <a:ext cx="3247415" cy="5287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185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1. Be clear about what is involved in making an application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/>
        </a:p>
      </dsp:txBody>
      <dsp:txXfrm rot="10800000">
        <a:off x="1082356" y="2421"/>
        <a:ext cx="3115216" cy="528797"/>
      </dsp:txXfrm>
    </dsp:sp>
    <dsp:sp modelId="{E1BE1816-6D40-4F4E-97FE-F7F95E417C5C}">
      <dsp:nvSpPr>
        <dsp:cNvPr id="0" name=""/>
        <dsp:cNvSpPr/>
      </dsp:nvSpPr>
      <dsp:spPr>
        <a:xfrm>
          <a:off x="685758" y="2421"/>
          <a:ext cx="528797" cy="52879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045363-3843-4014-8B9F-40E2C5825D1D}">
      <dsp:nvSpPr>
        <dsp:cNvPr id="0" name=""/>
        <dsp:cNvSpPr/>
      </dsp:nvSpPr>
      <dsp:spPr>
        <a:xfrm rot="10800000">
          <a:off x="950157" y="689068"/>
          <a:ext cx="3247415" cy="5287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185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2. Give charities the chance to ask questions before they make an application</a:t>
          </a:r>
          <a:endParaRPr lang="en-GB" sz="1200" kern="1200" dirty="0"/>
        </a:p>
      </dsp:txBody>
      <dsp:txXfrm rot="10800000">
        <a:off x="1082356" y="689068"/>
        <a:ext cx="3115216" cy="528797"/>
      </dsp:txXfrm>
    </dsp:sp>
    <dsp:sp modelId="{642A14D7-107F-4698-814C-010FAFC8F284}">
      <dsp:nvSpPr>
        <dsp:cNvPr id="0" name=""/>
        <dsp:cNvSpPr/>
      </dsp:nvSpPr>
      <dsp:spPr>
        <a:xfrm>
          <a:off x="685758" y="689068"/>
          <a:ext cx="528797" cy="52879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4405E7-5BFE-43E1-A3F7-F2F0E2779564}">
      <dsp:nvSpPr>
        <dsp:cNvPr id="0" name=""/>
        <dsp:cNvSpPr/>
      </dsp:nvSpPr>
      <dsp:spPr>
        <a:xfrm rot="10800000">
          <a:off x="950157" y="1375715"/>
          <a:ext cx="3247415" cy="5287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185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3. Only ask for detailed information from applicants once you know they have a good chance of success</a:t>
          </a:r>
          <a:endParaRPr lang="en-GB" sz="1200" kern="1200" dirty="0"/>
        </a:p>
      </dsp:txBody>
      <dsp:txXfrm rot="10800000">
        <a:off x="1082356" y="1375715"/>
        <a:ext cx="3115216" cy="528797"/>
      </dsp:txXfrm>
    </dsp:sp>
    <dsp:sp modelId="{9CA9DA5B-D316-4E8F-9FD1-12331A73F93E}">
      <dsp:nvSpPr>
        <dsp:cNvPr id="0" name=""/>
        <dsp:cNvSpPr/>
      </dsp:nvSpPr>
      <dsp:spPr>
        <a:xfrm>
          <a:off x="685758" y="1375715"/>
          <a:ext cx="528797" cy="52879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EA5654-9E30-43C1-B114-99F3661426E1}">
      <dsp:nvSpPr>
        <dsp:cNvPr id="0" name=""/>
        <dsp:cNvSpPr/>
      </dsp:nvSpPr>
      <dsp:spPr>
        <a:xfrm rot="10800000">
          <a:off x="950157" y="2062362"/>
          <a:ext cx="3247415" cy="5287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185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4. Publish and stick to application timeframes and make decisions as quickly as possible</a:t>
          </a:r>
          <a:endParaRPr lang="en-GB" sz="1200" kern="1200" dirty="0"/>
        </a:p>
      </dsp:txBody>
      <dsp:txXfrm rot="10800000">
        <a:off x="1082356" y="2062362"/>
        <a:ext cx="3115216" cy="528797"/>
      </dsp:txXfrm>
    </dsp:sp>
    <dsp:sp modelId="{0F021518-D3E3-4089-BE4A-D2369A931A61}">
      <dsp:nvSpPr>
        <dsp:cNvPr id="0" name=""/>
        <dsp:cNvSpPr/>
      </dsp:nvSpPr>
      <dsp:spPr>
        <a:xfrm>
          <a:off x="685758" y="2062362"/>
          <a:ext cx="528797" cy="528797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10075B-EF35-49C0-843F-6497A5A6E83A}">
      <dsp:nvSpPr>
        <dsp:cNvPr id="0" name=""/>
        <dsp:cNvSpPr/>
      </dsp:nvSpPr>
      <dsp:spPr>
        <a:xfrm rot="10800000">
          <a:off x="950157" y="2749009"/>
          <a:ext cx="3247415" cy="5287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185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5. Give meaningful feedback to charities whose applications are turned down</a:t>
          </a:r>
          <a:endParaRPr lang="en-GB" sz="1200" kern="1200" dirty="0"/>
        </a:p>
      </dsp:txBody>
      <dsp:txXfrm rot="10800000">
        <a:off x="1082356" y="2749009"/>
        <a:ext cx="3115216" cy="528797"/>
      </dsp:txXfrm>
    </dsp:sp>
    <dsp:sp modelId="{4073617D-C719-4DF0-ACCD-B8C9607382CD}">
      <dsp:nvSpPr>
        <dsp:cNvPr id="0" name=""/>
        <dsp:cNvSpPr/>
      </dsp:nvSpPr>
      <dsp:spPr>
        <a:xfrm>
          <a:off x="685758" y="2749009"/>
          <a:ext cx="528797" cy="528797"/>
        </a:xfrm>
        <a:prstGeom prst="ellipse">
          <a:avLst/>
        </a:prstGeom>
        <a:blipFill>
          <a:blip xmlns:r="http://schemas.openxmlformats.org/officeDocument/2006/relationships" r:embed="rId5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DE0E4-BA02-4A4B-94F6-BA994C3FF149}">
      <dsp:nvSpPr>
        <dsp:cNvPr id="0" name=""/>
        <dsp:cNvSpPr/>
      </dsp:nvSpPr>
      <dsp:spPr>
        <a:xfrm rot="10800000">
          <a:off x="950157" y="2421"/>
          <a:ext cx="3247415" cy="5287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185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6. Give multi-year funding</a:t>
          </a:r>
          <a:endParaRPr lang="en-GB" sz="1200" kern="1200" dirty="0"/>
        </a:p>
      </dsp:txBody>
      <dsp:txXfrm rot="10800000">
        <a:off x="1082356" y="2421"/>
        <a:ext cx="3115216" cy="528797"/>
      </dsp:txXfrm>
    </dsp:sp>
    <dsp:sp modelId="{E1BE1816-6D40-4F4E-97FE-F7F95E417C5C}">
      <dsp:nvSpPr>
        <dsp:cNvPr id="0" name=""/>
        <dsp:cNvSpPr/>
      </dsp:nvSpPr>
      <dsp:spPr>
        <a:xfrm>
          <a:off x="685758" y="2421"/>
          <a:ext cx="528797" cy="528797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045363-3843-4014-8B9F-40E2C5825D1D}">
      <dsp:nvSpPr>
        <dsp:cNvPr id="0" name=""/>
        <dsp:cNvSpPr/>
      </dsp:nvSpPr>
      <dsp:spPr>
        <a:xfrm rot="10800000">
          <a:off x="950157" y="689068"/>
          <a:ext cx="3247415" cy="5287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185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7. Give unrestricted funding</a:t>
          </a:r>
          <a:endParaRPr lang="en-GB" sz="1200" kern="1200" dirty="0"/>
        </a:p>
      </dsp:txBody>
      <dsp:txXfrm rot="10800000">
        <a:off x="1082356" y="689068"/>
        <a:ext cx="3115216" cy="528797"/>
      </dsp:txXfrm>
    </dsp:sp>
    <dsp:sp modelId="{642A14D7-107F-4698-814C-010FAFC8F284}">
      <dsp:nvSpPr>
        <dsp:cNvPr id="0" name=""/>
        <dsp:cNvSpPr/>
      </dsp:nvSpPr>
      <dsp:spPr>
        <a:xfrm>
          <a:off x="685758" y="689068"/>
          <a:ext cx="528797" cy="52879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4405E7-5BFE-43E1-A3F7-F2F0E2779564}">
      <dsp:nvSpPr>
        <dsp:cNvPr id="0" name=""/>
        <dsp:cNvSpPr/>
      </dsp:nvSpPr>
      <dsp:spPr>
        <a:xfrm rot="10800000">
          <a:off x="950157" y="1375715"/>
          <a:ext cx="3247415" cy="5287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185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8. Accept grantees’ changes to plans and budgets</a:t>
          </a:r>
          <a:endParaRPr lang="en-GB" sz="1200" kern="1200" dirty="0"/>
        </a:p>
      </dsp:txBody>
      <dsp:txXfrm rot="10800000">
        <a:off x="1082356" y="1375715"/>
        <a:ext cx="3115216" cy="528797"/>
      </dsp:txXfrm>
    </dsp:sp>
    <dsp:sp modelId="{9CA9DA5B-D316-4E8F-9FD1-12331A73F93E}">
      <dsp:nvSpPr>
        <dsp:cNvPr id="0" name=""/>
        <dsp:cNvSpPr/>
      </dsp:nvSpPr>
      <dsp:spPr>
        <a:xfrm>
          <a:off x="685758" y="1375715"/>
          <a:ext cx="528797" cy="528797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EA5654-9E30-43C1-B114-99F3661426E1}">
      <dsp:nvSpPr>
        <dsp:cNvPr id="0" name=""/>
        <dsp:cNvSpPr/>
      </dsp:nvSpPr>
      <dsp:spPr>
        <a:xfrm rot="10800000">
          <a:off x="950157" y="2062362"/>
          <a:ext cx="3247415" cy="5287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185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9. Be clear about grant reporting requirements and how you will use the information collected</a:t>
          </a:r>
          <a:endParaRPr lang="en-GB" sz="1200" kern="1200" dirty="0"/>
        </a:p>
      </dsp:txBody>
      <dsp:txXfrm rot="10800000">
        <a:off x="1082356" y="2062362"/>
        <a:ext cx="3115216" cy="528797"/>
      </dsp:txXfrm>
    </dsp:sp>
    <dsp:sp modelId="{0F021518-D3E3-4089-BE4A-D2369A931A61}">
      <dsp:nvSpPr>
        <dsp:cNvPr id="0" name=""/>
        <dsp:cNvSpPr/>
      </dsp:nvSpPr>
      <dsp:spPr>
        <a:xfrm>
          <a:off x="685758" y="2062362"/>
          <a:ext cx="528797" cy="528797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10075B-EF35-49C0-843F-6497A5A6E83A}">
      <dsp:nvSpPr>
        <dsp:cNvPr id="0" name=""/>
        <dsp:cNvSpPr/>
      </dsp:nvSpPr>
      <dsp:spPr>
        <a:xfrm rot="10800000">
          <a:off x="950157" y="2749009"/>
          <a:ext cx="3247415" cy="5287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185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10. Accept existing reports from grantees (e.g. to other funders, annual reports etc.)</a:t>
          </a:r>
          <a:endParaRPr lang="en-GB" sz="1200" kern="1200" dirty="0"/>
        </a:p>
      </dsp:txBody>
      <dsp:txXfrm rot="10800000">
        <a:off x="1082356" y="2749009"/>
        <a:ext cx="3115216" cy="528797"/>
      </dsp:txXfrm>
    </dsp:sp>
    <dsp:sp modelId="{4073617D-C719-4DF0-ACCD-B8C9607382CD}">
      <dsp:nvSpPr>
        <dsp:cNvPr id="0" name=""/>
        <dsp:cNvSpPr/>
      </dsp:nvSpPr>
      <dsp:spPr>
        <a:xfrm>
          <a:off x="685758" y="2749009"/>
          <a:ext cx="528797" cy="528797"/>
        </a:xfrm>
        <a:prstGeom prst="ellipse">
          <a:avLst/>
        </a:prstGeom>
        <a:blipFill>
          <a:blip xmlns:r="http://schemas.openxmlformats.org/officeDocument/2006/relationships" r:embed="rId5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6A39B-A578-4362-BE7E-6DCF722BA6E9}" type="datetimeFigureOut">
              <a:rPr lang="en-GB" smtClean="0"/>
              <a:t>12/09/2024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9A885-8AD0-4817-B0BD-B9B2C092A1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0778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51881-AF7A-4F36-9F69-234AFD6693FF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1956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C0230D-68AB-4809-B9BF-58D743C37B4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47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C0230D-68AB-4809-B9BF-58D743C37B4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454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C0230D-68AB-4809-B9BF-58D743C37B4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881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C0230D-68AB-4809-B9BF-58D743C37B4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176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200"/>
              </a:spcBef>
              <a:spcAft>
                <a:spcPts val="6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9A885-8AD0-4817-B0BD-B9B2C092A15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479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C0230D-68AB-4809-B9BF-58D743C37B4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443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tableware, dishware&#10;&#10;Description automatically generated">
            <a:extLst>
              <a:ext uri="{FF2B5EF4-FFF2-40B4-BE49-F238E27FC236}">
                <a16:creationId xmlns:a16="http://schemas.microsoft.com/office/drawing/2014/main" id="{014BBE61-B77D-6640-B2C2-400ACFD124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89850" y="5781841"/>
            <a:ext cx="1838532" cy="441248"/>
          </a:xfrm>
          <a:prstGeom prst="rect">
            <a:avLst/>
          </a:prstGeom>
        </p:spPr>
      </p:pic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E8FBDE9-935A-3C49-BBC3-2EF552DE8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9625" y="2353547"/>
            <a:ext cx="3805238" cy="6835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Subtitle goes here, Georgia, 18pt</a:t>
            </a:r>
            <a:br>
              <a:rPr lang="en-GB"/>
            </a:br>
            <a:r>
              <a:rPr lang="en-GB"/>
              <a:t>—Click to edit</a:t>
            </a:r>
            <a:endParaRPr lang="en-US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A13E6D8-553A-5447-8586-340E7EF8F0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9625" y="3042742"/>
            <a:ext cx="3805238" cy="6835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i="1">
                <a:solidFill>
                  <a:schemeClr val="accent3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Month</a:t>
            </a:r>
            <a:br>
              <a:rPr lang="en-GB"/>
            </a:br>
            <a:r>
              <a:rPr lang="en-GB"/>
              <a:t>Author’s name</a:t>
            </a:r>
            <a:br>
              <a:rPr lang="en-GB"/>
            </a:br>
            <a:endParaRPr lang="en-US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5987AF3-73C1-344A-A6F7-EE0AD17121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9625" y="699237"/>
            <a:ext cx="3805238" cy="12968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GB" smtClean="0">
                <a:effectLst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r>
              <a:rPr lang="en-GB">
                <a:solidFill>
                  <a:srgbClr val="F5F0E8"/>
                </a:solidFill>
                <a:effectLst/>
                <a:latin typeface="Arial" panose="020B0604020202020204" pitchFamily="34" charset="0"/>
              </a:rPr>
              <a:t>Title of document</a:t>
            </a:r>
            <a:br>
              <a:rPr lang="en-GB">
                <a:solidFill>
                  <a:srgbClr val="F5F0E8"/>
                </a:solidFill>
                <a:effectLst/>
                <a:latin typeface="Arial" panose="020B0604020202020204" pitchFamily="34" charset="0"/>
              </a:rPr>
            </a:br>
            <a:r>
              <a:rPr lang="en-GB">
                <a:solidFill>
                  <a:srgbClr val="F5F0E8"/>
                </a:solidFill>
                <a:effectLst/>
                <a:latin typeface="Arial" panose="020B0604020202020204" pitchFamily="34" charset="0"/>
              </a:rPr>
              <a:t>set in Arial regular, sentence case.</a:t>
            </a:r>
          </a:p>
        </p:txBody>
      </p:sp>
    </p:spTree>
    <p:extLst>
      <p:ext uri="{BB962C8B-B14F-4D97-AF65-F5344CB8AC3E}">
        <p14:creationId xmlns:p14="http://schemas.microsoft.com/office/powerpoint/2010/main" val="2213561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eaker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B049E59-D724-D342-A8CA-7C03B739D576}"/>
              </a:ext>
            </a:extLst>
          </p:cNvPr>
          <p:cNvGrpSpPr/>
          <p:nvPr userDrawn="1"/>
        </p:nvGrpSpPr>
        <p:grpSpPr>
          <a:xfrm rot="5400000">
            <a:off x="3875163" y="2308299"/>
            <a:ext cx="4902685" cy="4196715"/>
            <a:chOff x="4196081" y="2284119"/>
            <a:chExt cx="4003017" cy="3426596"/>
          </a:xfrm>
        </p:grpSpPr>
        <p:sp>
          <p:nvSpPr>
            <p:cNvPr id="5" name="Arc 4">
              <a:extLst>
                <a:ext uri="{FF2B5EF4-FFF2-40B4-BE49-F238E27FC236}">
                  <a16:creationId xmlns:a16="http://schemas.microsoft.com/office/drawing/2014/main" id="{F4132D25-09F0-344D-933B-F6D2C2AACC16}"/>
                </a:ext>
              </a:extLst>
            </p:cNvPr>
            <p:cNvSpPr/>
            <p:nvPr/>
          </p:nvSpPr>
          <p:spPr>
            <a:xfrm rot="16200000">
              <a:off x="4196081" y="2284121"/>
              <a:ext cx="3426594" cy="3426594"/>
            </a:xfrm>
            <a:prstGeom prst="arc">
              <a:avLst/>
            </a:prstGeom>
            <a:ln w="635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EF6F17E-7B95-5844-B537-3214BCF8868F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5909379" y="2284121"/>
              <a:ext cx="2289719" cy="0"/>
            </a:xfrm>
            <a:prstGeom prst="line">
              <a:avLst/>
            </a:prstGeom>
            <a:ln w="635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75B56E4E-EB8F-D448-A237-2A022E5036A3}"/>
                </a:ext>
              </a:extLst>
            </p:cNvPr>
            <p:cNvSpPr/>
            <p:nvPr userDrawn="1"/>
          </p:nvSpPr>
          <p:spPr>
            <a:xfrm rot="10800000">
              <a:off x="4196081" y="2284119"/>
              <a:ext cx="3426594" cy="3426594"/>
            </a:xfrm>
            <a:prstGeom prst="arc">
              <a:avLst/>
            </a:prstGeom>
            <a:ln w="635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F840D7F-E61B-8148-9487-2EEADF23FEA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909378" y="5708041"/>
              <a:ext cx="2289720" cy="0"/>
            </a:xfrm>
            <a:prstGeom prst="line">
              <a:avLst/>
            </a:prstGeom>
            <a:ln w="635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ound Single Corner of Rectangle 1">
            <a:extLst>
              <a:ext uri="{FF2B5EF4-FFF2-40B4-BE49-F238E27FC236}">
                <a16:creationId xmlns:a16="http://schemas.microsoft.com/office/drawing/2014/main" id="{8B0C624C-16AC-D94C-90D5-38BACD5ADAB7}"/>
              </a:ext>
            </a:extLst>
          </p:cNvPr>
          <p:cNvSpPr/>
          <p:nvPr userDrawn="1"/>
        </p:nvSpPr>
        <p:spPr>
          <a:xfrm rot="5400000">
            <a:off x="471694" y="-471694"/>
            <a:ext cx="4551680" cy="5495068"/>
          </a:xfrm>
          <a:prstGeom prst="round1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3061787-F35F-DD43-9796-B65A180A32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4062" y="699237"/>
            <a:ext cx="3760785" cy="12968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lang="en-GB" sz="3000" smtClean="0">
                <a:solidFill>
                  <a:schemeClr val="accent3"/>
                </a:solidFill>
                <a:effectLst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r>
              <a:rPr lang="en-GB">
                <a:solidFill>
                  <a:srgbClr val="F5F0E8"/>
                </a:solidFill>
                <a:effectLst/>
                <a:latin typeface="Arial" panose="020B0604020202020204" pitchFamily="34" charset="0"/>
              </a:rPr>
              <a:t>Break slide without image / Insert name of next session </a:t>
            </a:r>
          </a:p>
        </p:txBody>
      </p:sp>
    </p:spTree>
    <p:extLst>
      <p:ext uri="{BB962C8B-B14F-4D97-AF65-F5344CB8AC3E}">
        <p14:creationId xmlns:p14="http://schemas.microsoft.com/office/powerpoint/2010/main" val="1608350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eaker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0F0458AE-BBA3-EC4A-BA98-D14F52674106}"/>
              </a:ext>
            </a:extLst>
          </p:cNvPr>
          <p:cNvGrpSpPr/>
          <p:nvPr userDrawn="1"/>
        </p:nvGrpSpPr>
        <p:grpSpPr>
          <a:xfrm>
            <a:off x="4241315" y="1940560"/>
            <a:ext cx="4902685" cy="4196715"/>
            <a:chOff x="4196081" y="2284119"/>
            <a:chExt cx="4003017" cy="3426596"/>
          </a:xfrm>
        </p:grpSpPr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ABC28EDB-C579-FB4A-B082-6731455BCF6B}"/>
                </a:ext>
              </a:extLst>
            </p:cNvPr>
            <p:cNvSpPr/>
            <p:nvPr/>
          </p:nvSpPr>
          <p:spPr>
            <a:xfrm rot="16200000">
              <a:off x="4196081" y="2284121"/>
              <a:ext cx="3426594" cy="3426594"/>
            </a:xfrm>
            <a:prstGeom prst="arc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BCD9697-9EC9-3941-A174-AFFEF54D7C5C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>
              <a:off x="5909379" y="2284121"/>
              <a:ext cx="2289719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23CBC76F-1605-4B4B-8A60-A26EC41C1AB1}"/>
                </a:ext>
              </a:extLst>
            </p:cNvPr>
            <p:cNvSpPr/>
            <p:nvPr userDrawn="1"/>
          </p:nvSpPr>
          <p:spPr>
            <a:xfrm rot="10800000">
              <a:off x="4196081" y="2284119"/>
              <a:ext cx="3426594" cy="3426594"/>
            </a:xfrm>
            <a:prstGeom prst="arc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8035514-2E43-8F41-BA71-DDDAF3C0A48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909378" y="5708041"/>
              <a:ext cx="228972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 Same-side Corner of Rectangle 23">
            <a:extLst>
              <a:ext uri="{FF2B5EF4-FFF2-40B4-BE49-F238E27FC236}">
                <a16:creationId xmlns:a16="http://schemas.microsoft.com/office/drawing/2014/main" id="{59AB8A35-F450-7441-BDC8-FDD32027A2A0}"/>
              </a:ext>
            </a:extLst>
          </p:cNvPr>
          <p:cNvSpPr/>
          <p:nvPr userDrawn="1"/>
        </p:nvSpPr>
        <p:spPr>
          <a:xfrm rot="10800000">
            <a:off x="0" y="-1"/>
            <a:ext cx="5492750" cy="4568243"/>
          </a:xfrm>
          <a:custGeom>
            <a:avLst/>
            <a:gdLst>
              <a:gd name="connsiteX0" fmla="*/ 79652 w 2845732"/>
              <a:gd name="connsiteY0" fmla="*/ 0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0 w 2845732"/>
              <a:gd name="connsiteY7" fmla="*/ 79652 h 2940518"/>
              <a:gd name="connsiteX8" fmla="*/ 79652 w 2845732"/>
              <a:gd name="connsiteY8" fmla="*/ 0 h 2940518"/>
              <a:gd name="connsiteX0" fmla="*/ 79652 w 2845732"/>
              <a:gd name="connsiteY0" fmla="*/ 0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0 w 2845732"/>
              <a:gd name="connsiteY7" fmla="*/ 1176932 h 2940518"/>
              <a:gd name="connsiteX8" fmla="*/ 79652 w 2845732"/>
              <a:gd name="connsiteY8" fmla="*/ 0 h 2940518"/>
              <a:gd name="connsiteX0" fmla="*/ 281782 w 2845732"/>
              <a:gd name="connsiteY0" fmla="*/ 933651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0 w 2845732"/>
              <a:gd name="connsiteY7" fmla="*/ 1176932 h 2940518"/>
              <a:gd name="connsiteX8" fmla="*/ 281782 w 2845732"/>
              <a:gd name="connsiteY8" fmla="*/ 933651 h 2940518"/>
              <a:gd name="connsiteX0" fmla="*/ 281782 w 2845732"/>
              <a:gd name="connsiteY0" fmla="*/ 933651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0 w 2845732"/>
              <a:gd name="connsiteY7" fmla="*/ 1610069 h 2940518"/>
              <a:gd name="connsiteX8" fmla="*/ 281782 w 2845732"/>
              <a:gd name="connsiteY8" fmla="*/ 933651 h 2940518"/>
              <a:gd name="connsiteX0" fmla="*/ 281782 w 2845732"/>
              <a:gd name="connsiteY0" fmla="*/ 933651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9626 w 2845732"/>
              <a:gd name="connsiteY7" fmla="*/ 1321311 h 2940518"/>
              <a:gd name="connsiteX8" fmla="*/ 281782 w 2845732"/>
              <a:gd name="connsiteY8" fmla="*/ 933651 h 2940518"/>
              <a:gd name="connsiteX0" fmla="*/ 281782 w 2845732"/>
              <a:gd name="connsiteY0" fmla="*/ 933651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9626 w 2845732"/>
              <a:gd name="connsiteY7" fmla="*/ 1658195 h 2940518"/>
              <a:gd name="connsiteX8" fmla="*/ 281782 w 2845732"/>
              <a:gd name="connsiteY8" fmla="*/ 933651 h 2940518"/>
              <a:gd name="connsiteX0" fmla="*/ 339533 w 2845732"/>
              <a:gd name="connsiteY0" fmla="*/ 1347538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9626 w 2845732"/>
              <a:gd name="connsiteY7" fmla="*/ 1658195 h 2940518"/>
              <a:gd name="connsiteX8" fmla="*/ 339533 w 2845732"/>
              <a:gd name="connsiteY8" fmla="*/ 1347538 h 2940518"/>
              <a:gd name="connsiteX0" fmla="*/ 262531 w 2845732"/>
              <a:gd name="connsiteY0" fmla="*/ 1087656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9626 w 2845732"/>
              <a:gd name="connsiteY7" fmla="*/ 1658195 h 2940518"/>
              <a:gd name="connsiteX8" fmla="*/ 262531 w 2845732"/>
              <a:gd name="connsiteY8" fmla="*/ 1087656 h 2940518"/>
              <a:gd name="connsiteX0" fmla="*/ 198841 w 2845732"/>
              <a:gd name="connsiteY0" fmla="*/ 873841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9626 w 2845732"/>
              <a:gd name="connsiteY7" fmla="*/ 1658195 h 2940518"/>
              <a:gd name="connsiteX8" fmla="*/ 198841 w 2845732"/>
              <a:gd name="connsiteY8" fmla="*/ 873841 h 2940518"/>
              <a:gd name="connsiteX0" fmla="*/ 198841 w 2845732"/>
              <a:gd name="connsiteY0" fmla="*/ 873841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5076 w 2845732"/>
              <a:gd name="connsiteY7" fmla="*/ 1353395 h 2940518"/>
              <a:gd name="connsiteX8" fmla="*/ 198841 w 2845732"/>
              <a:gd name="connsiteY8" fmla="*/ 873841 h 2940518"/>
              <a:gd name="connsiteX0" fmla="*/ 198841 w 2845732"/>
              <a:gd name="connsiteY0" fmla="*/ 873841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5076 w 2845732"/>
              <a:gd name="connsiteY7" fmla="*/ 1353395 h 2940518"/>
              <a:gd name="connsiteX8" fmla="*/ 198841 w 2845732"/>
              <a:gd name="connsiteY8" fmla="*/ 873841 h 2940518"/>
              <a:gd name="connsiteX0" fmla="*/ 198841 w 2845732"/>
              <a:gd name="connsiteY0" fmla="*/ 873841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5076 w 2845732"/>
              <a:gd name="connsiteY7" fmla="*/ 1353395 h 2940518"/>
              <a:gd name="connsiteX8" fmla="*/ 198841 w 2845732"/>
              <a:gd name="connsiteY8" fmla="*/ 873841 h 2940518"/>
              <a:gd name="connsiteX0" fmla="*/ 203390 w 2845732"/>
              <a:gd name="connsiteY0" fmla="*/ 962965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5076 w 2845732"/>
              <a:gd name="connsiteY7" fmla="*/ 1353395 h 2940518"/>
              <a:gd name="connsiteX8" fmla="*/ 203390 w 2845732"/>
              <a:gd name="connsiteY8" fmla="*/ 962965 h 2940518"/>
              <a:gd name="connsiteX0" fmla="*/ 203854 w 2846196"/>
              <a:gd name="connsiteY0" fmla="*/ 962965 h 2940518"/>
              <a:gd name="connsiteX1" fmla="*/ 2766544 w 2846196"/>
              <a:gd name="connsiteY1" fmla="*/ 0 h 2940518"/>
              <a:gd name="connsiteX2" fmla="*/ 2846196 w 2846196"/>
              <a:gd name="connsiteY2" fmla="*/ 79652 h 2940518"/>
              <a:gd name="connsiteX3" fmla="*/ 2846196 w 2846196"/>
              <a:gd name="connsiteY3" fmla="*/ 2940518 h 2940518"/>
              <a:gd name="connsiteX4" fmla="*/ 2846196 w 2846196"/>
              <a:gd name="connsiteY4" fmla="*/ 2940518 h 2940518"/>
              <a:gd name="connsiteX5" fmla="*/ 464 w 2846196"/>
              <a:gd name="connsiteY5" fmla="*/ 2940518 h 2940518"/>
              <a:gd name="connsiteX6" fmla="*/ 464 w 2846196"/>
              <a:gd name="connsiteY6" fmla="*/ 2940518 h 2940518"/>
              <a:gd name="connsiteX7" fmla="*/ 991 w 2846196"/>
              <a:gd name="connsiteY7" fmla="*/ 1526694 h 2940518"/>
              <a:gd name="connsiteX8" fmla="*/ 203854 w 2846196"/>
              <a:gd name="connsiteY8" fmla="*/ 962965 h 2940518"/>
              <a:gd name="connsiteX0" fmla="*/ 185657 w 2846196"/>
              <a:gd name="connsiteY0" fmla="*/ 948111 h 2940518"/>
              <a:gd name="connsiteX1" fmla="*/ 2766544 w 2846196"/>
              <a:gd name="connsiteY1" fmla="*/ 0 h 2940518"/>
              <a:gd name="connsiteX2" fmla="*/ 2846196 w 2846196"/>
              <a:gd name="connsiteY2" fmla="*/ 79652 h 2940518"/>
              <a:gd name="connsiteX3" fmla="*/ 2846196 w 2846196"/>
              <a:gd name="connsiteY3" fmla="*/ 2940518 h 2940518"/>
              <a:gd name="connsiteX4" fmla="*/ 2846196 w 2846196"/>
              <a:gd name="connsiteY4" fmla="*/ 2940518 h 2940518"/>
              <a:gd name="connsiteX5" fmla="*/ 464 w 2846196"/>
              <a:gd name="connsiteY5" fmla="*/ 2940518 h 2940518"/>
              <a:gd name="connsiteX6" fmla="*/ 464 w 2846196"/>
              <a:gd name="connsiteY6" fmla="*/ 2940518 h 2940518"/>
              <a:gd name="connsiteX7" fmla="*/ 991 w 2846196"/>
              <a:gd name="connsiteY7" fmla="*/ 1526694 h 2940518"/>
              <a:gd name="connsiteX8" fmla="*/ 185657 w 2846196"/>
              <a:gd name="connsiteY8" fmla="*/ 948111 h 2940518"/>
              <a:gd name="connsiteX0" fmla="*/ 185657 w 2846196"/>
              <a:gd name="connsiteY0" fmla="*/ 951464 h 2943871"/>
              <a:gd name="connsiteX1" fmla="*/ 2766544 w 2846196"/>
              <a:gd name="connsiteY1" fmla="*/ 3353 h 2943871"/>
              <a:gd name="connsiteX2" fmla="*/ 2846196 w 2846196"/>
              <a:gd name="connsiteY2" fmla="*/ 83005 h 2943871"/>
              <a:gd name="connsiteX3" fmla="*/ 2846196 w 2846196"/>
              <a:gd name="connsiteY3" fmla="*/ 2943871 h 2943871"/>
              <a:gd name="connsiteX4" fmla="*/ 2846196 w 2846196"/>
              <a:gd name="connsiteY4" fmla="*/ 2943871 h 2943871"/>
              <a:gd name="connsiteX5" fmla="*/ 464 w 2846196"/>
              <a:gd name="connsiteY5" fmla="*/ 2943871 h 2943871"/>
              <a:gd name="connsiteX6" fmla="*/ 464 w 2846196"/>
              <a:gd name="connsiteY6" fmla="*/ 2943871 h 2943871"/>
              <a:gd name="connsiteX7" fmla="*/ 991 w 2846196"/>
              <a:gd name="connsiteY7" fmla="*/ 1530047 h 2943871"/>
              <a:gd name="connsiteX8" fmla="*/ 185657 w 2846196"/>
              <a:gd name="connsiteY8" fmla="*/ 951464 h 294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6196" h="2943871">
                <a:moveTo>
                  <a:pt x="185657" y="951464"/>
                </a:moveTo>
                <a:lnTo>
                  <a:pt x="2766544" y="3353"/>
                </a:lnTo>
                <a:cubicBezTo>
                  <a:pt x="2839110" y="-13925"/>
                  <a:pt x="2846196" y="39014"/>
                  <a:pt x="2846196" y="83005"/>
                </a:cubicBezTo>
                <a:lnTo>
                  <a:pt x="2846196" y="2943871"/>
                </a:lnTo>
                <a:lnTo>
                  <a:pt x="2846196" y="2943871"/>
                </a:lnTo>
                <a:lnTo>
                  <a:pt x="464" y="2943871"/>
                </a:lnTo>
                <a:lnTo>
                  <a:pt x="464" y="2943871"/>
                </a:lnTo>
                <a:cubicBezTo>
                  <a:pt x="3673" y="2404135"/>
                  <a:pt x="-2218" y="2069783"/>
                  <a:pt x="991" y="1530047"/>
                </a:cubicBezTo>
                <a:cubicBezTo>
                  <a:pt x="5541" y="1049328"/>
                  <a:pt x="-31206" y="1033351"/>
                  <a:pt x="185657" y="9514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 anchor="t" anchorCtr="1"/>
          <a:lstStyle/>
          <a:p>
            <a:pPr algn="ctr"/>
            <a:endParaRPr lang="en-US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16989E79-63C7-514B-B0EC-3F96333896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9" y="639175"/>
            <a:ext cx="3795711" cy="26027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lang="en-GB" sz="3000" smtClean="0">
                <a:effectLst/>
              </a:defRPr>
            </a:lvl1pPr>
            <a:lvl2pPr marL="457200" indent="0">
              <a:buNone/>
              <a:defRPr sz="3000"/>
            </a:lvl2pPr>
            <a:lvl3pPr marL="914400" indent="0">
              <a:buNone/>
              <a:defRPr sz="3000"/>
            </a:lvl3pPr>
            <a:lvl4pPr marL="1371600" indent="0">
              <a:buNone/>
              <a:defRPr sz="3000"/>
            </a:lvl4pPr>
            <a:lvl5pPr marL="1828800" indent="0">
              <a:buNone/>
              <a:defRPr sz="3000"/>
            </a:lvl5pPr>
          </a:lstStyle>
          <a:p>
            <a:r>
              <a:rPr lang="en-GB">
                <a:solidFill>
                  <a:srgbClr val="255053"/>
                </a:solidFill>
                <a:effectLst/>
                <a:latin typeface="Arial" panose="020B0604020202020204" pitchFamily="34" charset="0"/>
              </a:rPr>
              <a:t>Break slide without </a:t>
            </a:r>
            <a:br>
              <a:rPr lang="en-GB">
                <a:solidFill>
                  <a:srgbClr val="255053"/>
                </a:solidFill>
                <a:effectLst/>
                <a:latin typeface="Arial" panose="020B0604020202020204" pitchFamily="34" charset="0"/>
              </a:rPr>
            </a:br>
            <a:r>
              <a:rPr lang="en-GB">
                <a:solidFill>
                  <a:srgbClr val="255053"/>
                </a:solidFill>
                <a:effectLst/>
                <a:latin typeface="Arial" panose="020B0604020202020204" pitchFamily="34" charset="0"/>
              </a:rPr>
              <a:t>image / Insert name </a:t>
            </a:r>
            <a:br>
              <a:rPr lang="en-GB">
                <a:solidFill>
                  <a:srgbClr val="255053"/>
                </a:solidFill>
                <a:effectLst/>
                <a:latin typeface="Arial" panose="020B0604020202020204" pitchFamily="34" charset="0"/>
              </a:rPr>
            </a:br>
            <a:r>
              <a:rPr lang="en-GB">
                <a:solidFill>
                  <a:srgbClr val="255053"/>
                </a:solidFill>
                <a:effectLst/>
                <a:latin typeface="Arial" panose="020B0604020202020204" pitchFamily="34" charset="0"/>
              </a:rPr>
              <a:t>of next session</a:t>
            </a:r>
          </a:p>
        </p:txBody>
      </p:sp>
    </p:spTree>
    <p:extLst>
      <p:ext uri="{BB962C8B-B14F-4D97-AF65-F5344CB8AC3E}">
        <p14:creationId xmlns:p14="http://schemas.microsoft.com/office/powerpoint/2010/main" val="1453067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tement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EC897B-EC20-AF47-BC29-386D4B410ECF}"/>
              </a:ext>
            </a:extLst>
          </p:cNvPr>
          <p:cNvCxnSpPr/>
          <p:nvPr userDrawn="1"/>
        </p:nvCxnSpPr>
        <p:spPr>
          <a:xfrm>
            <a:off x="719138" y="6137275"/>
            <a:ext cx="77057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text, tableware, dishware&#10;&#10;Description automatically generated">
            <a:extLst>
              <a:ext uri="{FF2B5EF4-FFF2-40B4-BE49-F238E27FC236}">
                <a16:creationId xmlns:a16="http://schemas.microsoft.com/office/drawing/2014/main" id="{96CC449C-BE16-EF43-BA57-F44337178D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261" y="6264956"/>
            <a:ext cx="1477410" cy="35457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2FD61-DB1B-5345-9905-0639C2E635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138" y="706438"/>
            <a:ext cx="7683500" cy="4902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3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One off bold statement goes here. Click to edit. Arial bold, sentence case. Brand colour options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4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tementMi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2FD61-DB1B-5345-9905-0639C2E635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138" y="706438"/>
            <a:ext cx="7683500" cy="4902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One off bold statement goes here. Click to edit. Arial bold, sentence case. Brand colour options</a:t>
            </a: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859AA16-9094-B04F-8B81-8F6E167AF29B}"/>
              </a:ext>
            </a:extLst>
          </p:cNvPr>
          <p:cNvCxnSpPr/>
          <p:nvPr userDrawn="1"/>
        </p:nvCxnSpPr>
        <p:spPr>
          <a:xfrm>
            <a:off x="719138" y="6137275"/>
            <a:ext cx="77057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3CD4CF3-1CC2-5149-853F-72E303FA9D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260" y="6264965"/>
            <a:ext cx="1477410" cy="35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89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EC897B-EC20-AF47-BC29-386D4B410ECF}"/>
              </a:ext>
            </a:extLst>
          </p:cNvPr>
          <p:cNvCxnSpPr/>
          <p:nvPr userDrawn="1"/>
        </p:nvCxnSpPr>
        <p:spPr>
          <a:xfrm>
            <a:off x="719138" y="6137275"/>
            <a:ext cx="77057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73227B1-0946-0F47-849C-20982FC004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260" y="6264965"/>
            <a:ext cx="1477410" cy="354578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CBE229E-376C-4E46-95F8-53DADF61ED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138" y="646804"/>
            <a:ext cx="7705725" cy="8937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GB" sz="3000" smtClean="0">
                <a:effectLst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r>
              <a:rPr lang="en-GB">
                <a:solidFill>
                  <a:srgbClr val="255053"/>
                </a:solidFill>
                <a:effectLst/>
                <a:latin typeface="Arial" panose="020B0604020202020204" pitchFamily="34" charset="0"/>
              </a:rPr>
              <a:t>Click to edit title wording — Longer titles across two lines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DF9AA60-BBA3-9148-9541-E49929DE461E}"/>
              </a:ext>
            </a:extLst>
          </p:cNvPr>
          <p:cNvSpPr/>
          <p:nvPr userDrawn="1"/>
        </p:nvSpPr>
        <p:spPr>
          <a:xfrm>
            <a:off x="719138" y="3952239"/>
            <a:ext cx="3795712" cy="1808478"/>
          </a:xfrm>
          <a:prstGeom prst="roundRect">
            <a:avLst>
              <a:gd name="adj" fmla="val 6053"/>
            </a:avLst>
          </a:prstGeom>
          <a:solidFill>
            <a:schemeClr val="accent3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6EA4419-CA44-6F45-A686-F0880C8161F8}"/>
              </a:ext>
            </a:extLst>
          </p:cNvPr>
          <p:cNvSpPr/>
          <p:nvPr userDrawn="1"/>
        </p:nvSpPr>
        <p:spPr>
          <a:xfrm>
            <a:off x="4620578" y="3952239"/>
            <a:ext cx="3795712" cy="1808478"/>
          </a:xfrm>
          <a:prstGeom prst="roundRect">
            <a:avLst>
              <a:gd name="adj" fmla="val 6053"/>
            </a:avLst>
          </a:prstGeom>
          <a:solidFill>
            <a:schemeClr val="accent3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24039CB-4AB2-9549-A7CC-12CCFDE485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601" y="4084322"/>
            <a:ext cx="3525520" cy="2679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/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Text box title / click to edit</a:t>
            </a:r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C147080-7088-B04C-91C9-AA3474A64086}"/>
              </a:ext>
            </a:extLst>
          </p:cNvPr>
          <p:cNvSpPr/>
          <p:nvPr userDrawn="1"/>
        </p:nvSpPr>
        <p:spPr>
          <a:xfrm>
            <a:off x="719138" y="2042159"/>
            <a:ext cx="3795712" cy="1808478"/>
          </a:xfrm>
          <a:prstGeom prst="roundRect">
            <a:avLst>
              <a:gd name="adj" fmla="val 6053"/>
            </a:avLst>
          </a:prstGeom>
          <a:solidFill>
            <a:schemeClr val="accent3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6257AF5-BD00-BC4F-A6FE-CB553145D196}"/>
              </a:ext>
            </a:extLst>
          </p:cNvPr>
          <p:cNvSpPr/>
          <p:nvPr userDrawn="1"/>
        </p:nvSpPr>
        <p:spPr>
          <a:xfrm>
            <a:off x="4620578" y="2042159"/>
            <a:ext cx="3795712" cy="1808478"/>
          </a:xfrm>
          <a:prstGeom prst="roundRect">
            <a:avLst>
              <a:gd name="adj" fmla="val 6053"/>
            </a:avLst>
          </a:prstGeom>
          <a:solidFill>
            <a:schemeClr val="accent3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877A4E3A-4296-1E43-B9E5-579EF79A9C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3601" y="4450082"/>
            <a:ext cx="3525520" cy="11582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buNone/>
              <a:defRPr sz="1200" b="0"/>
            </a:lvl1pPr>
            <a:lvl2pPr marL="457200" indent="0">
              <a:lnSpc>
                <a:spcPts val="1600"/>
              </a:lnSpc>
              <a:buNone/>
              <a:defRPr sz="1200" b="0"/>
            </a:lvl2pPr>
            <a:lvl3pPr>
              <a:lnSpc>
                <a:spcPts val="1600"/>
              </a:lnSpc>
              <a:defRPr sz="1200" b="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Bullet point style</a:t>
            </a:r>
            <a:endParaRPr lang="en-US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4E4E12FE-4749-E645-B5EF-6CD83F2EDA3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3601" y="2194562"/>
            <a:ext cx="3525520" cy="2679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/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Text box title / click to edit</a:t>
            </a:r>
            <a:endParaRPr lang="en-US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2FBA8F71-4E86-1644-8941-86FD0BDB7EE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3601" y="2560322"/>
            <a:ext cx="3525520" cy="11582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buNone/>
              <a:defRPr sz="1200" b="0"/>
            </a:lvl1pPr>
            <a:lvl2pPr marL="457200" indent="0">
              <a:lnSpc>
                <a:spcPts val="1600"/>
              </a:lnSpc>
              <a:buNone/>
              <a:defRPr sz="1200" b="0"/>
            </a:lvl2pPr>
            <a:lvl3pPr>
              <a:lnSpc>
                <a:spcPts val="1600"/>
              </a:lnSpc>
              <a:defRPr sz="1200" b="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Bullet point style</a:t>
            </a:r>
            <a:endParaRPr lang="en-US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765A4980-EDB0-0349-9359-33A07D560B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65041" y="2194562"/>
            <a:ext cx="3525520" cy="2679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/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Text box title / click to edit</a:t>
            </a:r>
            <a:endParaRPr lang="en-US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DC76891A-D496-CE47-B47D-22EFEC41BA8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65041" y="2560322"/>
            <a:ext cx="3525520" cy="11582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buNone/>
              <a:defRPr sz="1200" b="0"/>
            </a:lvl1pPr>
            <a:lvl2pPr marL="457200" indent="0">
              <a:lnSpc>
                <a:spcPts val="1600"/>
              </a:lnSpc>
              <a:buNone/>
              <a:defRPr sz="1200" b="0"/>
            </a:lvl2pPr>
            <a:lvl3pPr>
              <a:lnSpc>
                <a:spcPts val="1600"/>
              </a:lnSpc>
              <a:defRPr sz="1200" b="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Bullet point style</a:t>
            </a:r>
            <a:endParaRPr lang="en-US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4F613F64-BC8E-F248-A9C3-BD65AA071C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65041" y="4074162"/>
            <a:ext cx="3525520" cy="2679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/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Text box title / click to edit</a:t>
            </a:r>
            <a:endParaRPr lang="en-US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3A442268-DA1B-9543-A16E-C36E00168CC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65041" y="4439922"/>
            <a:ext cx="3525520" cy="11582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buNone/>
              <a:defRPr sz="1200" b="0"/>
            </a:lvl1pPr>
            <a:lvl2pPr marL="457200" indent="0">
              <a:lnSpc>
                <a:spcPts val="1600"/>
              </a:lnSpc>
              <a:buNone/>
              <a:defRPr sz="1200" b="0"/>
            </a:lvl2pPr>
            <a:lvl3pPr>
              <a:lnSpc>
                <a:spcPts val="1600"/>
              </a:lnSpc>
              <a:defRPr sz="1200" b="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Bullet point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93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Off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9588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Te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4208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647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Quote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A6E26E-BF41-C842-B3AA-DDB8A27706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9100" y="2282987"/>
            <a:ext cx="6735763" cy="29087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GB" sz="4200" i="1" smtClean="0">
                <a:effectLst/>
              </a:defRPr>
            </a:lvl1pPr>
            <a:lvl2pPr marL="457200" indent="0">
              <a:buNone/>
              <a:defRPr b="0" i="1">
                <a:latin typeface="Georgia" panose="02040502050405020303" pitchFamily="18" charset="0"/>
              </a:defRPr>
            </a:lvl2pPr>
            <a:lvl3pPr marL="914400" indent="0">
              <a:buNone/>
              <a:defRPr b="0" i="1">
                <a:latin typeface="Georgia" panose="02040502050405020303" pitchFamily="18" charset="0"/>
              </a:defRPr>
            </a:lvl3pPr>
            <a:lvl4pPr marL="1371600" indent="0">
              <a:buNone/>
              <a:defRPr b="0" i="1">
                <a:latin typeface="Georgia" panose="02040502050405020303" pitchFamily="18" charset="0"/>
              </a:defRPr>
            </a:lvl4pPr>
            <a:lvl5pPr marL="1828800" indent="0">
              <a:buNone/>
              <a:defRPr b="0" i="1">
                <a:latin typeface="Georgia" panose="02040502050405020303" pitchFamily="18" charset="0"/>
              </a:defRPr>
            </a:lvl5pPr>
          </a:lstStyle>
          <a:p>
            <a:r>
              <a:rPr lang="en-GB" i="1">
                <a:solidFill>
                  <a:srgbClr val="255053"/>
                </a:solidFill>
                <a:effectLst/>
                <a:latin typeface="Georgia" panose="02040502050405020303" pitchFamily="18" charset="0"/>
              </a:rPr>
              <a:t>Click to edit quote. </a:t>
            </a:r>
            <a:br>
              <a:rPr lang="en-GB" i="1">
                <a:solidFill>
                  <a:srgbClr val="255053"/>
                </a:solidFill>
                <a:effectLst/>
                <a:latin typeface="Georgia" panose="02040502050405020303" pitchFamily="18" charset="0"/>
              </a:rPr>
            </a:br>
            <a:r>
              <a:rPr lang="en-GB" i="1">
                <a:solidFill>
                  <a:srgbClr val="255053"/>
                </a:solidFill>
                <a:effectLst/>
                <a:latin typeface="Georgia" panose="02040502050405020303" pitchFamily="18" charset="0"/>
              </a:rPr>
              <a:t>Change size to fit length </a:t>
            </a:r>
            <a:br>
              <a:rPr lang="en-GB" i="1">
                <a:solidFill>
                  <a:srgbClr val="255053"/>
                </a:solidFill>
                <a:effectLst/>
                <a:latin typeface="Georgia" panose="02040502050405020303" pitchFamily="18" charset="0"/>
              </a:rPr>
            </a:br>
            <a:r>
              <a:rPr lang="en-GB" i="1">
                <a:solidFill>
                  <a:srgbClr val="255053"/>
                </a:solidFill>
                <a:effectLst/>
                <a:latin typeface="Georgia" panose="02040502050405020303" pitchFamily="18" charset="0"/>
              </a:rPr>
              <a:t>of quote on page. Georgia </a:t>
            </a:r>
            <a:br>
              <a:rPr lang="en-GB" i="1">
                <a:solidFill>
                  <a:srgbClr val="255053"/>
                </a:solidFill>
                <a:effectLst/>
                <a:latin typeface="Georgia" panose="02040502050405020303" pitchFamily="18" charset="0"/>
              </a:rPr>
            </a:br>
            <a:r>
              <a:rPr lang="en-GB" i="1">
                <a:solidFill>
                  <a:srgbClr val="255053"/>
                </a:solidFill>
                <a:effectLst/>
                <a:latin typeface="Georgia" panose="02040502050405020303" pitchFamily="18" charset="0"/>
              </a:rPr>
              <a:t>Italic, sentence case.”</a:t>
            </a:r>
            <a:endParaRPr lang="en-GB">
              <a:solidFill>
                <a:srgbClr val="255053"/>
              </a:solidFill>
              <a:effectLst/>
              <a:latin typeface="Georgia" panose="02040502050405020303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D98E73-5337-A345-AEAA-50D34DFCF38D}"/>
              </a:ext>
            </a:extLst>
          </p:cNvPr>
          <p:cNvCxnSpPr/>
          <p:nvPr userDrawn="1"/>
        </p:nvCxnSpPr>
        <p:spPr>
          <a:xfrm>
            <a:off x="719138" y="6137275"/>
            <a:ext cx="77057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8E31B39-BD03-3343-834D-207F7AFB6D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260" y="6264965"/>
            <a:ext cx="1477410" cy="354578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6E9784B-AC94-7340-ACD9-848978564B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89100" y="5232401"/>
            <a:ext cx="3525520" cy="55816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1600"/>
              </a:lnSpc>
              <a:buNone/>
              <a:defRPr sz="1200"/>
            </a:lvl1pPr>
            <a:lvl2pPr marL="457200" indent="0">
              <a:buNone/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>
              <a:lnSpc>
                <a:spcPct val="100000"/>
              </a:lnSpc>
            </a:pPr>
            <a:r>
              <a:rPr lang="en-US"/>
              <a:t>Name here, please use soft return for best spacing (SHIFT + carriage return buttons)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2BAD1A92-A221-A84E-B1B0-7D52067CBC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1419" y="132080"/>
            <a:ext cx="2346484" cy="234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48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Quote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FE27778D-BD41-3D4D-989E-71B0E6DD7E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27341" y="132080"/>
            <a:ext cx="2346484" cy="234648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A6E26E-BF41-C842-B3AA-DDB8A27706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25" y="2174876"/>
            <a:ext cx="3805238" cy="30575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GB" sz="3400" i="1" smtClean="0">
                <a:effectLst/>
              </a:defRPr>
            </a:lvl1pPr>
            <a:lvl2pPr marL="457200" indent="0">
              <a:buNone/>
              <a:defRPr b="0" i="1">
                <a:latin typeface="Georgia" panose="02040502050405020303" pitchFamily="18" charset="0"/>
              </a:defRPr>
            </a:lvl2pPr>
            <a:lvl3pPr marL="914400" indent="0">
              <a:buNone/>
              <a:defRPr b="0" i="1">
                <a:latin typeface="Georgia" panose="02040502050405020303" pitchFamily="18" charset="0"/>
              </a:defRPr>
            </a:lvl3pPr>
            <a:lvl4pPr marL="1371600" indent="0">
              <a:buNone/>
              <a:defRPr b="0" i="1">
                <a:latin typeface="Georgia" panose="02040502050405020303" pitchFamily="18" charset="0"/>
              </a:defRPr>
            </a:lvl4pPr>
            <a:lvl5pPr marL="1828800" indent="0">
              <a:buNone/>
              <a:defRPr b="0" i="1">
                <a:latin typeface="Georgia" panose="02040502050405020303" pitchFamily="18" charset="0"/>
              </a:defRPr>
            </a:lvl5pPr>
          </a:lstStyle>
          <a:p>
            <a:r>
              <a:rPr lang="en-GB" i="1">
                <a:solidFill>
                  <a:srgbClr val="255053"/>
                </a:solidFill>
                <a:effectLst/>
                <a:latin typeface="Georgia" panose="02040502050405020303" pitchFamily="18" charset="0"/>
              </a:rPr>
              <a:t>Click to edit quote. Change size to fit length of quote on page. Georgia </a:t>
            </a:r>
            <a:br>
              <a:rPr lang="en-GB" i="1">
                <a:solidFill>
                  <a:srgbClr val="255053"/>
                </a:solidFill>
                <a:effectLst/>
                <a:latin typeface="Georgia" panose="02040502050405020303" pitchFamily="18" charset="0"/>
              </a:rPr>
            </a:br>
            <a:r>
              <a:rPr lang="en-GB" i="1">
                <a:solidFill>
                  <a:srgbClr val="255053"/>
                </a:solidFill>
                <a:effectLst/>
                <a:latin typeface="Georgia" panose="02040502050405020303" pitchFamily="18" charset="0"/>
              </a:rPr>
              <a:t>Italic, sentence case.”</a:t>
            </a:r>
            <a:endParaRPr lang="en-GB">
              <a:solidFill>
                <a:srgbClr val="255053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C52E61E-8035-2340-B771-3736B9FBE8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9625" y="5609591"/>
            <a:ext cx="3525520" cy="55816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1800"/>
              </a:lnSpc>
              <a:buNone/>
              <a:defRPr sz="1200"/>
            </a:lvl1pPr>
            <a:lvl2pPr marL="457200" indent="0">
              <a:buNone/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>
              <a:lnSpc>
                <a:spcPct val="100000"/>
              </a:lnSpc>
            </a:pPr>
            <a:r>
              <a:rPr lang="en-US"/>
              <a:t>Name here, please use soft return for best spacing (SHIFT + carriage return buttons)</a:t>
            </a:r>
          </a:p>
        </p:txBody>
      </p:sp>
    </p:spTree>
    <p:extLst>
      <p:ext uri="{BB962C8B-B14F-4D97-AF65-F5344CB8AC3E}">
        <p14:creationId xmlns:p14="http://schemas.microsoft.com/office/powerpoint/2010/main" val="4240032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589CE36-009C-4E4E-AE4A-56944B9DD8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259" y="5781841"/>
            <a:ext cx="1838537" cy="441248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B5623C1-27AF-EB45-A6A3-8372BD7942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9259" y="2353547"/>
            <a:ext cx="3805238" cy="6835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Subtitle goes here, Georgia, 18pt</a:t>
            </a:r>
            <a:br>
              <a:rPr lang="en-GB"/>
            </a:br>
            <a:r>
              <a:rPr lang="en-GB"/>
              <a:t>—Click to edit</a:t>
            </a:r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244246D-20F8-6D46-9298-B58FC60D4A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9259" y="3042742"/>
            <a:ext cx="3805238" cy="6835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Month</a:t>
            </a:r>
            <a:br>
              <a:rPr lang="en-GB"/>
            </a:br>
            <a:r>
              <a:rPr lang="en-GB"/>
              <a:t>Author’s name</a:t>
            </a:r>
            <a:endParaRPr lang="en-US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FB4DC63-FBEB-694B-B132-602669D28E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699237"/>
            <a:ext cx="3805238" cy="1420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/>
            </a:lvl1pPr>
            <a:lvl2pPr marL="457200" indent="0">
              <a:buNone/>
              <a:defRPr sz="3000"/>
            </a:lvl2pPr>
            <a:lvl3pPr marL="914400" indent="0">
              <a:buNone/>
              <a:defRPr sz="3000"/>
            </a:lvl3pPr>
            <a:lvl4pPr marL="1371600" indent="0">
              <a:buNone/>
              <a:defRPr sz="3000"/>
            </a:lvl4pPr>
            <a:lvl5pPr marL="1828800" indent="0">
              <a:buNone/>
              <a:defRPr sz="3000"/>
            </a:lvl5pPr>
          </a:lstStyle>
          <a:p>
            <a:pPr lvl="0"/>
            <a:r>
              <a:rPr lang="en-GB"/>
              <a:t>Title of document set in Arial regular, sentence case.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84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Quote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C52E61E-8035-2340-B771-3736B9FBE8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8345" y="5619751"/>
            <a:ext cx="3525520" cy="55816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18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>
              <a:lnSpc>
                <a:spcPct val="100000"/>
              </a:lnSpc>
            </a:pPr>
            <a:r>
              <a:rPr lang="en-US"/>
              <a:t>Name here, please use soft return for best spacing (SHIFT + carriage return buttons)</a:t>
            </a: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2D48F382-84F5-8D4D-98D7-C2B49EC602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4244" y="136867"/>
            <a:ext cx="2346484" cy="2346484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4840A3E-0306-6A40-809A-77D346B3C6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8663" y="2378075"/>
            <a:ext cx="3741737" cy="26812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400" b="0" i="1">
                <a:solidFill>
                  <a:schemeClr val="accent3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3400" b="0" i="1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3400" b="0" i="1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3400" b="0" i="1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3400" b="0" i="1"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Click to edit quote. Change size accordingly to fit page and content as needed.”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58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Quot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FE27778D-BD41-3D4D-989E-71B0E6DD7E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9236" y="132080"/>
            <a:ext cx="2346484" cy="234648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A6E26E-BF41-C842-B3AA-DDB8A27706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138" y="2292353"/>
            <a:ext cx="3805238" cy="1157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GB" sz="2000" i="1" smtClean="0">
                <a:effectLst/>
              </a:defRPr>
            </a:lvl1pPr>
            <a:lvl2pPr marL="457200" indent="0">
              <a:buNone/>
              <a:defRPr b="0" i="1">
                <a:latin typeface="Georgia" panose="02040502050405020303" pitchFamily="18" charset="0"/>
              </a:defRPr>
            </a:lvl2pPr>
            <a:lvl3pPr marL="914400" indent="0">
              <a:buNone/>
              <a:defRPr b="0" i="1">
                <a:latin typeface="Georgia" panose="02040502050405020303" pitchFamily="18" charset="0"/>
              </a:defRPr>
            </a:lvl3pPr>
            <a:lvl4pPr marL="1371600" indent="0">
              <a:buNone/>
              <a:defRPr b="0" i="1">
                <a:latin typeface="Georgia" panose="02040502050405020303" pitchFamily="18" charset="0"/>
              </a:defRPr>
            </a:lvl4pPr>
            <a:lvl5pPr marL="1828800" indent="0">
              <a:buNone/>
              <a:defRPr b="0" i="1">
                <a:latin typeface="Georgia" panose="02040502050405020303" pitchFamily="18" charset="0"/>
              </a:defRPr>
            </a:lvl5pPr>
          </a:lstStyle>
          <a:p>
            <a:r>
              <a:rPr lang="en-GB" i="1">
                <a:solidFill>
                  <a:srgbClr val="255053"/>
                </a:solidFill>
                <a:effectLst/>
                <a:latin typeface="Georgia" panose="02040502050405020303" pitchFamily="18" charset="0"/>
              </a:rPr>
              <a:t>Click to edit quote. Change size </a:t>
            </a:r>
            <a:br>
              <a:rPr lang="en-GB" i="1">
                <a:solidFill>
                  <a:srgbClr val="255053"/>
                </a:solidFill>
                <a:effectLst/>
                <a:latin typeface="Georgia" panose="02040502050405020303" pitchFamily="18" charset="0"/>
              </a:rPr>
            </a:br>
            <a:r>
              <a:rPr lang="en-GB" i="1">
                <a:solidFill>
                  <a:srgbClr val="255053"/>
                </a:solidFill>
                <a:effectLst/>
                <a:latin typeface="Georgia" panose="02040502050405020303" pitchFamily="18" charset="0"/>
              </a:rPr>
              <a:t>to fit length of quote on page. Georgia Italic, sentence case.”</a:t>
            </a:r>
            <a:endParaRPr lang="en-GB">
              <a:solidFill>
                <a:srgbClr val="255053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C52E61E-8035-2340-B771-3736B9FBE8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3332481"/>
            <a:ext cx="3525520" cy="55816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>
              <a:lnSpc>
                <a:spcPct val="100000"/>
              </a:lnSpc>
            </a:pPr>
            <a:r>
              <a:rPr lang="en-US"/>
              <a:t>Name here, please use soft return for best spacing (SHIFT + carriage return buttons)</a:t>
            </a:r>
          </a:p>
        </p:txBody>
      </p:sp>
    </p:spTree>
    <p:extLst>
      <p:ext uri="{BB962C8B-B14F-4D97-AF65-F5344CB8AC3E}">
        <p14:creationId xmlns:p14="http://schemas.microsoft.com/office/powerpoint/2010/main" val="922088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CE677EE-D217-AF43-9ED0-C63BBC7D72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2338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d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tableware, dishware&#10;&#10;Description automatically generated">
            <a:extLst>
              <a:ext uri="{FF2B5EF4-FFF2-40B4-BE49-F238E27FC236}">
                <a16:creationId xmlns:a16="http://schemas.microsoft.com/office/drawing/2014/main" id="{014BBE61-B77D-6640-B2C2-400ACFD124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89850" y="5781841"/>
            <a:ext cx="1838532" cy="441248"/>
          </a:xfrm>
          <a:prstGeom prst="rect">
            <a:avLst/>
          </a:prstGeom>
        </p:spPr>
      </p:pic>
      <p:sp>
        <p:nvSpPr>
          <p:cNvPr id="7" name="Round Same-side Corner of Rectangle 23">
            <a:extLst>
              <a:ext uri="{FF2B5EF4-FFF2-40B4-BE49-F238E27FC236}">
                <a16:creationId xmlns:a16="http://schemas.microsoft.com/office/drawing/2014/main" id="{A5238B16-0579-8F45-A279-19324644A207}"/>
              </a:ext>
            </a:extLst>
          </p:cNvPr>
          <p:cNvSpPr/>
          <p:nvPr userDrawn="1"/>
        </p:nvSpPr>
        <p:spPr>
          <a:xfrm rot="10800000">
            <a:off x="719136" y="-5081"/>
            <a:ext cx="4774650" cy="4430298"/>
          </a:xfrm>
          <a:custGeom>
            <a:avLst/>
            <a:gdLst>
              <a:gd name="connsiteX0" fmla="*/ 79652 w 2845732"/>
              <a:gd name="connsiteY0" fmla="*/ 0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0 w 2845732"/>
              <a:gd name="connsiteY7" fmla="*/ 79652 h 2940518"/>
              <a:gd name="connsiteX8" fmla="*/ 79652 w 2845732"/>
              <a:gd name="connsiteY8" fmla="*/ 0 h 2940518"/>
              <a:gd name="connsiteX0" fmla="*/ 79652 w 2845732"/>
              <a:gd name="connsiteY0" fmla="*/ 0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0 w 2845732"/>
              <a:gd name="connsiteY7" fmla="*/ 1176932 h 2940518"/>
              <a:gd name="connsiteX8" fmla="*/ 79652 w 2845732"/>
              <a:gd name="connsiteY8" fmla="*/ 0 h 2940518"/>
              <a:gd name="connsiteX0" fmla="*/ 281782 w 2845732"/>
              <a:gd name="connsiteY0" fmla="*/ 933651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0 w 2845732"/>
              <a:gd name="connsiteY7" fmla="*/ 1176932 h 2940518"/>
              <a:gd name="connsiteX8" fmla="*/ 281782 w 2845732"/>
              <a:gd name="connsiteY8" fmla="*/ 933651 h 2940518"/>
              <a:gd name="connsiteX0" fmla="*/ 281782 w 2845732"/>
              <a:gd name="connsiteY0" fmla="*/ 933651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0 w 2845732"/>
              <a:gd name="connsiteY7" fmla="*/ 1610069 h 2940518"/>
              <a:gd name="connsiteX8" fmla="*/ 281782 w 2845732"/>
              <a:gd name="connsiteY8" fmla="*/ 933651 h 2940518"/>
              <a:gd name="connsiteX0" fmla="*/ 281782 w 2845732"/>
              <a:gd name="connsiteY0" fmla="*/ 933651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9626 w 2845732"/>
              <a:gd name="connsiteY7" fmla="*/ 1321311 h 2940518"/>
              <a:gd name="connsiteX8" fmla="*/ 281782 w 2845732"/>
              <a:gd name="connsiteY8" fmla="*/ 933651 h 2940518"/>
              <a:gd name="connsiteX0" fmla="*/ 281782 w 2845732"/>
              <a:gd name="connsiteY0" fmla="*/ 933651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9626 w 2845732"/>
              <a:gd name="connsiteY7" fmla="*/ 1658195 h 2940518"/>
              <a:gd name="connsiteX8" fmla="*/ 281782 w 2845732"/>
              <a:gd name="connsiteY8" fmla="*/ 933651 h 2940518"/>
              <a:gd name="connsiteX0" fmla="*/ 339533 w 2845732"/>
              <a:gd name="connsiteY0" fmla="*/ 1347538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9626 w 2845732"/>
              <a:gd name="connsiteY7" fmla="*/ 1658195 h 2940518"/>
              <a:gd name="connsiteX8" fmla="*/ 339533 w 2845732"/>
              <a:gd name="connsiteY8" fmla="*/ 1347538 h 2940518"/>
              <a:gd name="connsiteX0" fmla="*/ 262531 w 2845732"/>
              <a:gd name="connsiteY0" fmla="*/ 1087656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9626 w 2845732"/>
              <a:gd name="connsiteY7" fmla="*/ 1658195 h 2940518"/>
              <a:gd name="connsiteX8" fmla="*/ 262531 w 2845732"/>
              <a:gd name="connsiteY8" fmla="*/ 1087656 h 2940518"/>
              <a:gd name="connsiteX0" fmla="*/ 198841 w 2845732"/>
              <a:gd name="connsiteY0" fmla="*/ 873841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9626 w 2845732"/>
              <a:gd name="connsiteY7" fmla="*/ 1658195 h 2940518"/>
              <a:gd name="connsiteX8" fmla="*/ 198841 w 2845732"/>
              <a:gd name="connsiteY8" fmla="*/ 873841 h 2940518"/>
              <a:gd name="connsiteX0" fmla="*/ 198841 w 2845732"/>
              <a:gd name="connsiteY0" fmla="*/ 873841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5076 w 2845732"/>
              <a:gd name="connsiteY7" fmla="*/ 1353395 h 2940518"/>
              <a:gd name="connsiteX8" fmla="*/ 198841 w 2845732"/>
              <a:gd name="connsiteY8" fmla="*/ 873841 h 2940518"/>
              <a:gd name="connsiteX0" fmla="*/ 198841 w 2845732"/>
              <a:gd name="connsiteY0" fmla="*/ 873841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5076 w 2845732"/>
              <a:gd name="connsiteY7" fmla="*/ 1353395 h 2940518"/>
              <a:gd name="connsiteX8" fmla="*/ 198841 w 2845732"/>
              <a:gd name="connsiteY8" fmla="*/ 873841 h 2940518"/>
              <a:gd name="connsiteX0" fmla="*/ 198841 w 2845732"/>
              <a:gd name="connsiteY0" fmla="*/ 873841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5076 w 2845732"/>
              <a:gd name="connsiteY7" fmla="*/ 1353395 h 2940518"/>
              <a:gd name="connsiteX8" fmla="*/ 198841 w 2845732"/>
              <a:gd name="connsiteY8" fmla="*/ 873841 h 2940518"/>
              <a:gd name="connsiteX0" fmla="*/ 203390 w 2845732"/>
              <a:gd name="connsiteY0" fmla="*/ 962965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5076 w 2845732"/>
              <a:gd name="connsiteY7" fmla="*/ 1353395 h 2940518"/>
              <a:gd name="connsiteX8" fmla="*/ 203390 w 2845732"/>
              <a:gd name="connsiteY8" fmla="*/ 962965 h 2940518"/>
              <a:gd name="connsiteX0" fmla="*/ 203854 w 2846196"/>
              <a:gd name="connsiteY0" fmla="*/ 962965 h 2940518"/>
              <a:gd name="connsiteX1" fmla="*/ 2766544 w 2846196"/>
              <a:gd name="connsiteY1" fmla="*/ 0 h 2940518"/>
              <a:gd name="connsiteX2" fmla="*/ 2846196 w 2846196"/>
              <a:gd name="connsiteY2" fmla="*/ 79652 h 2940518"/>
              <a:gd name="connsiteX3" fmla="*/ 2846196 w 2846196"/>
              <a:gd name="connsiteY3" fmla="*/ 2940518 h 2940518"/>
              <a:gd name="connsiteX4" fmla="*/ 2846196 w 2846196"/>
              <a:gd name="connsiteY4" fmla="*/ 2940518 h 2940518"/>
              <a:gd name="connsiteX5" fmla="*/ 464 w 2846196"/>
              <a:gd name="connsiteY5" fmla="*/ 2940518 h 2940518"/>
              <a:gd name="connsiteX6" fmla="*/ 464 w 2846196"/>
              <a:gd name="connsiteY6" fmla="*/ 2940518 h 2940518"/>
              <a:gd name="connsiteX7" fmla="*/ 991 w 2846196"/>
              <a:gd name="connsiteY7" fmla="*/ 1526694 h 2940518"/>
              <a:gd name="connsiteX8" fmla="*/ 203854 w 2846196"/>
              <a:gd name="connsiteY8" fmla="*/ 962965 h 2940518"/>
              <a:gd name="connsiteX0" fmla="*/ 185657 w 2846196"/>
              <a:gd name="connsiteY0" fmla="*/ 948111 h 2940518"/>
              <a:gd name="connsiteX1" fmla="*/ 2766544 w 2846196"/>
              <a:gd name="connsiteY1" fmla="*/ 0 h 2940518"/>
              <a:gd name="connsiteX2" fmla="*/ 2846196 w 2846196"/>
              <a:gd name="connsiteY2" fmla="*/ 79652 h 2940518"/>
              <a:gd name="connsiteX3" fmla="*/ 2846196 w 2846196"/>
              <a:gd name="connsiteY3" fmla="*/ 2940518 h 2940518"/>
              <a:gd name="connsiteX4" fmla="*/ 2846196 w 2846196"/>
              <a:gd name="connsiteY4" fmla="*/ 2940518 h 2940518"/>
              <a:gd name="connsiteX5" fmla="*/ 464 w 2846196"/>
              <a:gd name="connsiteY5" fmla="*/ 2940518 h 2940518"/>
              <a:gd name="connsiteX6" fmla="*/ 464 w 2846196"/>
              <a:gd name="connsiteY6" fmla="*/ 2940518 h 2940518"/>
              <a:gd name="connsiteX7" fmla="*/ 991 w 2846196"/>
              <a:gd name="connsiteY7" fmla="*/ 1526694 h 2940518"/>
              <a:gd name="connsiteX8" fmla="*/ 185657 w 2846196"/>
              <a:gd name="connsiteY8" fmla="*/ 948111 h 2940518"/>
              <a:gd name="connsiteX0" fmla="*/ 185657 w 2846196"/>
              <a:gd name="connsiteY0" fmla="*/ 951464 h 2943871"/>
              <a:gd name="connsiteX1" fmla="*/ 2766544 w 2846196"/>
              <a:gd name="connsiteY1" fmla="*/ 3353 h 2943871"/>
              <a:gd name="connsiteX2" fmla="*/ 2846196 w 2846196"/>
              <a:gd name="connsiteY2" fmla="*/ 83005 h 2943871"/>
              <a:gd name="connsiteX3" fmla="*/ 2846196 w 2846196"/>
              <a:gd name="connsiteY3" fmla="*/ 2943871 h 2943871"/>
              <a:gd name="connsiteX4" fmla="*/ 2846196 w 2846196"/>
              <a:gd name="connsiteY4" fmla="*/ 2943871 h 2943871"/>
              <a:gd name="connsiteX5" fmla="*/ 464 w 2846196"/>
              <a:gd name="connsiteY5" fmla="*/ 2943871 h 2943871"/>
              <a:gd name="connsiteX6" fmla="*/ 464 w 2846196"/>
              <a:gd name="connsiteY6" fmla="*/ 2943871 h 2943871"/>
              <a:gd name="connsiteX7" fmla="*/ 991 w 2846196"/>
              <a:gd name="connsiteY7" fmla="*/ 1530047 h 2943871"/>
              <a:gd name="connsiteX8" fmla="*/ 185657 w 2846196"/>
              <a:gd name="connsiteY8" fmla="*/ 951464 h 2943871"/>
              <a:gd name="connsiteX0" fmla="*/ 185657 w 2846196"/>
              <a:gd name="connsiteY0" fmla="*/ 951464 h 2943871"/>
              <a:gd name="connsiteX1" fmla="*/ 2766544 w 2846196"/>
              <a:gd name="connsiteY1" fmla="*/ 3353 h 2943871"/>
              <a:gd name="connsiteX2" fmla="*/ 2846196 w 2846196"/>
              <a:gd name="connsiteY2" fmla="*/ 83005 h 2943871"/>
              <a:gd name="connsiteX3" fmla="*/ 2846196 w 2846196"/>
              <a:gd name="connsiteY3" fmla="*/ 2943871 h 2943871"/>
              <a:gd name="connsiteX4" fmla="*/ 2840138 w 2846196"/>
              <a:gd name="connsiteY4" fmla="*/ 2510250 h 2943871"/>
              <a:gd name="connsiteX5" fmla="*/ 464 w 2846196"/>
              <a:gd name="connsiteY5" fmla="*/ 2943871 h 2943871"/>
              <a:gd name="connsiteX6" fmla="*/ 464 w 2846196"/>
              <a:gd name="connsiteY6" fmla="*/ 2943871 h 2943871"/>
              <a:gd name="connsiteX7" fmla="*/ 991 w 2846196"/>
              <a:gd name="connsiteY7" fmla="*/ 1530047 h 2943871"/>
              <a:gd name="connsiteX8" fmla="*/ 185657 w 2846196"/>
              <a:gd name="connsiteY8" fmla="*/ 951464 h 2943871"/>
              <a:gd name="connsiteX0" fmla="*/ 185219 w 2845758"/>
              <a:gd name="connsiteY0" fmla="*/ 951464 h 2943871"/>
              <a:gd name="connsiteX1" fmla="*/ 2766106 w 2845758"/>
              <a:gd name="connsiteY1" fmla="*/ 3353 h 2943871"/>
              <a:gd name="connsiteX2" fmla="*/ 2845758 w 2845758"/>
              <a:gd name="connsiteY2" fmla="*/ 83005 h 2943871"/>
              <a:gd name="connsiteX3" fmla="*/ 2845758 w 2845758"/>
              <a:gd name="connsiteY3" fmla="*/ 2943871 h 2943871"/>
              <a:gd name="connsiteX4" fmla="*/ 2839700 w 2845758"/>
              <a:gd name="connsiteY4" fmla="*/ 2510250 h 2943871"/>
              <a:gd name="connsiteX5" fmla="*/ 26 w 2845758"/>
              <a:gd name="connsiteY5" fmla="*/ 2943871 h 2943871"/>
              <a:gd name="connsiteX6" fmla="*/ 6084 w 2845758"/>
              <a:gd name="connsiteY6" fmla="*/ 2539158 h 2943871"/>
              <a:gd name="connsiteX7" fmla="*/ 553 w 2845758"/>
              <a:gd name="connsiteY7" fmla="*/ 1530047 h 2943871"/>
              <a:gd name="connsiteX8" fmla="*/ 185219 w 2845758"/>
              <a:gd name="connsiteY8" fmla="*/ 951464 h 2943871"/>
              <a:gd name="connsiteX0" fmla="*/ 191251 w 2851790"/>
              <a:gd name="connsiteY0" fmla="*/ 951464 h 2943871"/>
              <a:gd name="connsiteX1" fmla="*/ 2772138 w 2851790"/>
              <a:gd name="connsiteY1" fmla="*/ 3353 h 2943871"/>
              <a:gd name="connsiteX2" fmla="*/ 2851790 w 2851790"/>
              <a:gd name="connsiteY2" fmla="*/ 83005 h 2943871"/>
              <a:gd name="connsiteX3" fmla="*/ 2851790 w 2851790"/>
              <a:gd name="connsiteY3" fmla="*/ 2943871 h 2943871"/>
              <a:gd name="connsiteX4" fmla="*/ 2845732 w 2851790"/>
              <a:gd name="connsiteY4" fmla="*/ 2510250 h 2943871"/>
              <a:gd name="connsiteX5" fmla="*/ 0 w 2851790"/>
              <a:gd name="connsiteY5" fmla="*/ 2741514 h 2943871"/>
              <a:gd name="connsiteX6" fmla="*/ 12116 w 2851790"/>
              <a:gd name="connsiteY6" fmla="*/ 2539158 h 2943871"/>
              <a:gd name="connsiteX7" fmla="*/ 6585 w 2851790"/>
              <a:gd name="connsiteY7" fmla="*/ 1530047 h 2943871"/>
              <a:gd name="connsiteX8" fmla="*/ 191251 w 2851790"/>
              <a:gd name="connsiteY8" fmla="*/ 951464 h 2943871"/>
              <a:gd name="connsiteX0" fmla="*/ 185219 w 2845758"/>
              <a:gd name="connsiteY0" fmla="*/ 951464 h 2943871"/>
              <a:gd name="connsiteX1" fmla="*/ 2766106 w 2845758"/>
              <a:gd name="connsiteY1" fmla="*/ 3353 h 2943871"/>
              <a:gd name="connsiteX2" fmla="*/ 2845758 w 2845758"/>
              <a:gd name="connsiteY2" fmla="*/ 83005 h 2943871"/>
              <a:gd name="connsiteX3" fmla="*/ 2845758 w 2845758"/>
              <a:gd name="connsiteY3" fmla="*/ 2943871 h 2943871"/>
              <a:gd name="connsiteX4" fmla="*/ 2839700 w 2845758"/>
              <a:gd name="connsiteY4" fmla="*/ 2510250 h 2943871"/>
              <a:gd name="connsiteX5" fmla="*/ 6084 w 2845758"/>
              <a:gd name="connsiteY5" fmla="*/ 2539158 h 2943871"/>
              <a:gd name="connsiteX6" fmla="*/ 553 w 2845758"/>
              <a:gd name="connsiteY6" fmla="*/ 1530047 h 2943871"/>
              <a:gd name="connsiteX7" fmla="*/ 185219 w 2845758"/>
              <a:gd name="connsiteY7" fmla="*/ 951464 h 2943871"/>
              <a:gd name="connsiteX0" fmla="*/ 185219 w 2845758"/>
              <a:gd name="connsiteY0" fmla="*/ 951464 h 2943871"/>
              <a:gd name="connsiteX1" fmla="*/ 2766106 w 2845758"/>
              <a:gd name="connsiteY1" fmla="*/ 3353 h 2943871"/>
              <a:gd name="connsiteX2" fmla="*/ 2845758 w 2845758"/>
              <a:gd name="connsiteY2" fmla="*/ 83005 h 2943871"/>
              <a:gd name="connsiteX3" fmla="*/ 2845758 w 2845758"/>
              <a:gd name="connsiteY3" fmla="*/ 2943871 h 2943871"/>
              <a:gd name="connsiteX4" fmla="*/ 2839700 w 2845758"/>
              <a:gd name="connsiteY4" fmla="*/ 2577100 h 2943871"/>
              <a:gd name="connsiteX5" fmla="*/ 6084 w 2845758"/>
              <a:gd name="connsiteY5" fmla="*/ 2539158 h 2943871"/>
              <a:gd name="connsiteX6" fmla="*/ 553 w 2845758"/>
              <a:gd name="connsiteY6" fmla="*/ 1530047 h 2943871"/>
              <a:gd name="connsiteX7" fmla="*/ 185219 w 2845758"/>
              <a:gd name="connsiteY7" fmla="*/ 951464 h 2943871"/>
              <a:gd name="connsiteX0" fmla="*/ 185219 w 2845758"/>
              <a:gd name="connsiteY0" fmla="*/ 951464 h 2943871"/>
              <a:gd name="connsiteX1" fmla="*/ 2766106 w 2845758"/>
              <a:gd name="connsiteY1" fmla="*/ 3353 h 2943871"/>
              <a:gd name="connsiteX2" fmla="*/ 2845758 w 2845758"/>
              <a:gd name="connsiteY2" fmla="*/ 83005 h 2943871"/>
              <a:gd name="connsiteX3" fmla="*/ 2845758 w 2845758"/>
              <a:gd name="connsiteY3" fmla="*/ 2943871 h 2943871"/>
              <a:gd name="connsiteX4" fmla="*/ 2773444 w 2845758"/>
              <a:gd name="connsiteY4" fmla="*/ 2609622 h 2943871"/>
              <a:gd name="connsiteX5" fmla="*/ 6084 w 2845758"/>
              <a:gd name="connsiteY5" fmla="*/ 2539158 h 2943871"/>
              <a:gd name="connsiteX6" fmla="*/ 553 w 2845758"/>
              <a:gd name="connsiteY6" fmla="*/ 1530047 h 2943871"/>
              <a:gd name="connsiteX7" fmla="*/ 185219 w 2845758"/>
              <a:gd name="connsiteY7" fmla="*/ 951464 h 2943871"/>
              <a:gd name="connsiteX0" fmla="*/ 185219 w 2845758"/>
              <a:gd name="connsiteY0" fmla="*/ 951464 h 3086471"/>
              <a:gd name="connsiteX1" fmla="*/ 2766106 w 2845758"/>
              <a:gd name="connsiteY1" fmla="*/ 3353 h 3086471"/>
              <a:gd name="connsiteX2" fmla="*/ 2845758 w 2845758"/>
              <a:gd name="connsiteY2" fmla="*/ 83005 h 3086471"/>
              <a:gd name="connsiteX3" fmla="*/ 2845758 w 2845758"/>
              <a:gd name="connsiteY3" fmla="*/ 2943871 h 3086471"/>
              <a:gd name="connsiteX4" fmla="*/ 6084 w 2845758"/>
              <a:gd name="connsiteY4" fmla="*/ 2539158 h 3086471"/>
              <a:gd name="connsiteX5" fmla="*/ 553 w 2845758"/>
              <a:gd name="connsiteY5" fmla="*/ 1530047 h 3086471"/>
              <a:gd name="connsiteX6" fmla="*/ 185219 w 2845758"/>
              <a:gd name="connsiteY6" fmla="*/ 951464 h 3086471"/>
              <a:gd name="connsiteX0" fmla="*/ 185219 w 2845758"/>
              <a:gd name="connsiteY0" fmla="*/ 951464 h 2773639"/>
              <a:gd name="connsiteX1" fmla="*/ 2766106 w 2845758"/>
              <a:gd name="connsiteY1" fmla="*/ 3353 h 2773639"/>
              <a:gd name="connsiteX2" fmla="*/ 2845758 w 2845758"/>
              <a:gd name="connsiteY2" fmla="*/ 83005 h 2773639"/>
              <a:gd name="connsiteX3" fmla="*/ 2836293 w 2845758"/>
              <a:gd name="connsiteY3" fmla="*/ 2519284 h 2773639"/>
              <a:gd name="connsiteX4" fmla="*/ 6084 w 2845758"/>
              <a:gd name="connsiteY4" fmla="*/ 2539158 h 2773639"/>
              <a:gd name="connsiteX5" fmla="*/ 553 w 2845758"/>
              <a:gd name="connsiteY5" fmla="*/ 1530047 h 2773639"/>
              <a:gd name="connsiteX6" fmla="*/ 185219 w 2845758"/>
              <a:gd name="connsiteY6" fmla="*/ 951464 h 2773639"/>
              <a:gd name="connsiteX0" fmla="*/ 185219 w 2845758"/>
              <a:gd name="connsiteY0" fmla="*/ 951464 h 2774680"/>
              <a:gd name="connsiteX1" fmla="*/ 2766106 w 2845758"/>
              <a:gd name="connsiteY1" fmla="*/ 3353 h 2774680"/>
              <a:gd name="connsiteX2" fmla="*/ 2845758 w 2845758"/>
              <a:gd name="connsiteY2" fmla="*/ 83005 h 2774680"/>
              <a:gd name="connsiteX3" fmla="*/ 2840079 w 2845758"/>
              <a:gd name="connsiteY3" fmla="*/ 2521091 h 2774680"/>
              <a:gd name="connsiteX4" fmla="*/ 6084 w 2845758"/>
              <a:gd name="connsiteY4" fmla="*/ 2539158 h 2774680"/>
              <a:gd name="connsiteX5" fmla="*/ 553 w 2845758"/>
              <a:gd name="connsiteY5" fmla="*/ 1530047 h 2774680"/>
              <a:gd name="connsiteX6" fmla="*/ 185219 w 2845758"/>
              <a:gd name="connsiteY6" fmla="*/ 951464 h 2774680"/>
              <a:gd name="connsiteX0" fmla="*/ 185219 w 2845758"/>
              <a:gd name="connsiteY0" fmla="*/ 951464 h 2633903"/>
              <a:gd name="connsiteX1" fmla="*/ 2766106 w 2845758"/>
              <a:gd name="connsiteY1" fmla="*/ 3353 h 2633903"/>
              <a:gd name="connsiteX2" fmla="*/ 2845758 w 2845758"/>
              <a:gd name="connsiteY2" fmla="*/ 83005 h 2633903"/>
              <a:gd name="connsiteX3" fmla="*/ 2840079 w 2845758"/>
              <a:gd name="connsiteY3" fmla="*/ 2521091 h 2633903"/>
              <a:gd name="connsiteX4" fmla="*/ 6084 w 2845758"/>
              <a:gd name="connsiteY4" fmla="*/ 2539158 h 2633903"/>
              <a:gd name="connsiteX5" fmla="*/ 553 w 2845758"/>
              <a:gd name="connsiteY5" fmla="*/ 1530047 h 2633903"/>
              <a:gd name="connsiteX6" fmla="*/ 185219 w 2845758"/>
              <a:gd name="connsiteY6" fmla="*/ 951464 h 2633903"/>
              <a:gd name="connsiteX0" fmla="*/ 186707 w 2847246"/>
              <a:gd name="connsiteY0" fmla="*/ 951464 h 2611657"/>
              <a:gd name="connsiteX1" fmla="*/ 2767594 w 2847246"/>
              <a:gd name="connsiteY1" fmla="*/ 3353 h 2611657"/>
              <a:gd name="connsiteX2" fmla="*/ 2847246 w 2847246"/>
              <a:gd name="connsiteY2" fmla="*/ 83005 h 2611657"/>
              <a:gd name="connsiteX3" fmla="*/ 2841567 w 2847246"/>
              <a:gd name="connsiteY3" fmla="*/ 2521091 h 2611657"/>
              <a:gd name="connsiteX4" fmla="*/ 0 w 2847246"/>
              <a:gd name="connsiteY4" fmla="*/ 2510250 h 2611657"/>
              <a:gd name="connsiteX5" fmla="*/ 2041 w 2847246"/>
              <a:gd name="connsiteY5" fmla="*/ 1530047 h 2611657"/>
              <a:gd name="connsiteX6" fmla="*/ 186707 w 2847246"/>
              <a:gd name="connsiteY6" fmla="*/ 951464 h 2611657"/>
              <a:gd name="connsiteX0" fmla="*/ 186707 w 2847246"/>
              <a:gd name="connsiteY0" fmla="*/ 951464 h 2521091"/>
              <a:gd name="connsiteX1" fmla="*/ 2767594 w 2847246"/>
              <a:gd name="connsiteY1" fmla="*/ 3353 h 2521091"/>
              <a:gd name="connsiteX2" fmla="*/ 2847246 w 2847246"/>
              <a:gd name="connsiteY2" fmla="*/ 83005 h 2521091"/>
              <a:gd name="connsiteX3" fmla="*/ 2841567 w 2847246"/>
              <a:gd name="connsiteY3" fmla="*/ 2521091 h 2521091"/>
              <a:gd name="connsiteX4" fmla="*/ 0 w 2847246"/>
              <a:gd name="connsiteY4" fmla="*/ 2510250 h 2521091"/>
              <a:gd name="connsiteX5" fmla="*/ 2041 w 2847246"/>
              <a:gd name="connsiteY5" fmla="*/ 1530047 h 2521091"/>
              <a:gd name="connsiteX6" fmla="*/ 186707 w 2847246"/>
              <a:gd name="connsiteY6" fmla="*/ 951464 h 2521091"/>
              <a:gd name="connsiteX0" fmla="*/ 186707 w 2847246"/>
              <a:gd name="connsiteY0" fmla="*/ 951464 h 2521091"/>
              <a:gd name="connsiteX1" fmla="*/ 2767594 w 2847246"/>
              <a:gd name="connsiteY1" fmla="*/ 3353 h 2521091"/>
              <a:gd name="connsiteX2" fmla="*/ 2847246 w 2847246"/>
              <a:gd name="connsiteY2" fmla="*/ 83005 h 2521091"/>
              <a:gd name="connsiteX3" fmla="*/ 2841567 w 2847246"/>
              <a:gd name="connsiteY3" fmla="*/ 2521091 h 2521091"/>
              <a:gd name="connsiteX4" fmla="*/ 0 w 2847246"/>
              <a:gd name="connsiteY4" fmla="*/ 2510250 h 2521091"/>
              <a:gd name="connsiteX5" fmla="*/ 2041 w 2847246"/>
              <a:gd name="connsiteY5" fmla="*/ 1530047 h 2521091"/>
              <a:gd name="connsiteX6" fmla="*/ 186707 w 2847246"/>
              <a:gd name="connsiteY6" fmla="*/ 951464 h 2521091"/>
              <a:gd name="connsiteX0" fmla="*/ 185610 w 2846149"/>
              <a:gd name="connsiteY0" fmla="*/ 951464 h 2521091"/>
              <a:gd name="connsiteX1" fmla="*/ 2766497 w 2846149"/>
              <a:gd name="connsiteY1" fmla="*/ 3353 h 2521091"/>
              <a:gd name="connsiteX2" fmla="*/ 2846149 w 2846149"/>
              <a:gd name="connsiteY2" fmla="*/ 83005 h 2521091"/>
              <a:gd name="connsiteX3" fmla="*/ 2840470 w 2846149"/>
              <a:gd name="connsiteY3" fmla="*/ 2521091 h 2521091"/>
              <a:gd name="connsiteX4" fmla="*/ 796 w 2846149"/>
              <a:gd name="connsiteY4" fmla="*/ 2519284 h 2521091"/>
              <a:gd name="connsiteX5" fmla="*/ 944 w 2846149"/>
              <a:gd name="connsiteY5" fmla="*/ 1530047 h 2521091"/>
              <a:gd name="connsiteX6" fmla="*/ 185610 w 2846149"/>
              <a:gd name="connsiteY6" fmla="*/ 951464 h 2521091"/>
              <a:gd name="connsiteX0" fmla="*/ 185610 w 2846149"/>
              <a:gd name="connsiteY0" fmla="*/ 951464 h 2521091"/>
              <a:gd name="connsiteX1" fmla="*/ 2766497 w 2846149"/>
              <a:gd name="connsiteY1" fmla="*/ 3353 h 2521091"/>
              <a:gd name="connsiteX2" fmla="*/ 2846149 w 2846149"/>
              <a:gd name="connsiteY2" fmla="*/ 83005 h 2521091"/>
              <a:gd name="connsiteX3" fmla="*/ 2840470 w 2846149"/>
              <a:gd name="connsiteY3" fmla="*/ 2521091 h 2521091"/>
              <a:gd name="connsiteX4" fmla="*/ 796 w 2846149"/>
              <a:gd name="connsiteY4" fmla="*/ 2519284 h 2521091"/>
              <a:gd name="connsiteX5" fmla="*/ 944 w 2846149"/>
              <a:gd name="connsiteY5" fmla="*/ 1530047 h 2521091"/>
              <a:gd name="connsiteX6" fmla="*/ 185610 w 2846149"/>
              <a:gd name="connsiteY6" fmla="*/ 951464 h 2521091"/>
              <a:gd name="connsiteX0" fmla="*/ 186275 w 2846814"/>
              <a:gd name="connsiteY0" fmla="*/ 951464 h 2521091"/>
              <a:gd name="connsiteX1" fmla="*/ 2767162 w 2846814"/>
              <a:gd name="connsiteY1" fmla="*/ 3353 h 2521091"/>
              <a:gd name="connsiteX2" fmla="*/ 2846814 w 2846814"/>
              <a:gd name="connsiteY2" fmla="*/ 83005 h 2521091"/>
              <a:gd name="connsiteX3" fmla="*/ 2841135 w 2846814"/>
              <a:gd name="connsiteY3" fmla="*/ 2521091 h 2521091"/>
              <a:gd name="connsiteX4" fmla="*/ 1461 w 2846814"/>
              <a:gd name="connsiteY4" fmla="*/ 2519284 h 2521091"/>
              <a:gd name="connsiteX5" fmla="*/ 1609 w 2846814"/>
              <a:gd name="connsiteY5" fmla="*/ 1530047 h 2521091"/>
              <a:gd name="connsiteX6" fmla="*/ 186275 w 2846814"/>
              <a:gd name="connsiteY6" fmla="*/ 951464 h 252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6814" h="2521091">
                <a:moveTo>
                  <a:pt x="186275" y="951464"/>
                </a:moveTo>
                <a:lnTo>
                  <a:pt x="2767162" y="3353"/>
                </a:lnTo>
                <a:cubicBezTo>
                  <a:pt x="2839728" y="-13925"/>
                  <a:pt x="2846814" y="39014"/>
                  <a:pt x="2846814" y="83005"/>
                </a:cubicBezTo>
                <a:lnTo>
                  <a:pt x="2841135" y="2521091"/>
                </a:lnTo>
                <a:lnTo>
                  <a:pt x="1461" y="2519284"/>
                </a:lnTo>
                <a:cubicBezTo>
                  <a:pt x="884" y="1977741"/>
                  <a:pt x="-1600" y="2069783"/>
                  <a:pt x="1609" y="1530047"/>
                </a:cubicBezTo>
                <a:cubicBezTo>
                  <a:pt x="6159" y="1049328"/>
                  <a:pt x="-30588" y="1033351"/>
                  <a:pt x="186275" y="9514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F8B6E3-8B34-9944-B3F9-9CB2B50872F5}"/>
              </a:ext>
            </a:extLst>
          </p:cNvPr>
          <p:cNvSpPr txBox="1"/>
          <p:nvPr userDrawn="1"/>
        </p:nvSpPr>
        <p:spPr>
          <a:xfrm>
            <a:off x="2670175" y="706438"/>
            <a:ext cx="2348865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 us on Twitter</a:t>
            </a:r>
          </a:p>
          <a:p>
            <a:r>
              <a:rPr lang="en-GB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@IVAR_UK</a:t>
            </a:r>
            <a:endParaRPr lang="en-GB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 up for our newsletter</a:t>
            </a:r>
            <a:b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ivar.org.uk</a:t>
            </a:r>
            <a:endParaRPr lang="en-GB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49F998E-A16F-CB41-A127-A9F5918259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8779" y="508726"/>
            <a:ext cx="1020618" cy="1020618"/>
          </a:xfrm>
          <a:prstGeom prst="rect">
            <a:avLst/>
          </a:prstGeom>
        </p:spPr>
      </p:pic>
      <p:pic>
        <p:nvPicPr>
          <p:cNvPr id="6" name="Picture 5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D86DCB22-0792-ED4B-8E0D-8EF1367D01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5474" y="1529344"/>
            <a:ext cx="867228" cy="86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360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martArtPag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CBE229E-376C-4E46-95F8-53DADF61ED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138" y="646804"/>
            <a:ext cx="7705725" cy="8937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GB" sz="3000" smtClean="0">
                <a:effectLst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r>
              <a:rPr lang="en-GB">
                <a:solidFill>
                  <a:srgbClr val="255053"/>
                </a:solidFill>
                <a:effectLst/>
                <a:latin typeface="Arial" panose="020B0604020202020204" pitchFamily="34" charset="0"/>
              </a:rPr>
              <a:t>Click to edit title wording — Title only for smart art page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46365E8-E5FF-41E1-BFDD-95B98C3F6BF9}"/>
              </a:ext>
            </a:extLst>
          </p:cNvPr>
          <p:cNvCxnSpPr>
            <a:cxnSpLocks/>
          </p:cNvCxnSpPr>
          <p:nvPr userDrawn="1"/>
        </p:nvCxnSpPr>
        <p:spPr>
          <a:xfrm>
            <a:off x="719138" y="6137275"/>
            <a:ext cx="77057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CE4C5CF-5C94-4294-8EB6-6D80922CDB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60" y="6264965"/>
            <a:ext cx="1477410" cy="3545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977365E-B44B-4481-A26E-5B56DA646052}"/>
              </a:ext>
            </a:extLst>
          </p:cNvPr>
          <p:cNvSpPr txBox="1"/>
          <p:nvPr userDrawn="1"/>
        </p:nvSpPr>
        <p:spPr>
          <a:xfrm>
            <a:off x="6473825" y="6288365"/>
            <a:ext cx="1951038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ivar.org.uk</a:t>
            </a:r>
          </a:p>
          <a:p>
            <a:pPr algn="r"/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@IVAR_UK</a:t>
            </a:r>
          </a:p>
        </p:txBody>
      </p:sp>
    </p:spTree>
    <p:extLst>
      <p:ext uri="{BB962C8B-B14F-4D97-AF65-F5344CB8AC3E}">
        <p14:creationId xmlns:p14="http://schemas.microsoft.com/office/powerpoint/2010/main" val="26390897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Quote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A6E26E-BF41-C842-B3AA-DDB8A27706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4700" y="2483351"/>
            <a:ext cx="6735763" cy="29087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GB" sz="4200" i="1" smtClean="0">
                <a:solidFill>
                  <a:schemeClr val="accent5"/>
                </a:solidFill>
                <a:effectLst/>
              </a:defRPr>
            </a:lvl1pPr>
            <a:lvl2pPr marL="457200" indent="0">
              <a:buNone/>
              <a:defRPr b="0" i="1">
                <a:latin typeface="Georgia" panose="02040502050405020303" pitchFamily="18" charset="0"/>
              </a:defRPr>
            </a:lvl2pPr>
            <a:lvl3pPr marL="914400" indent="0">
              <a:buNone/>
              <a:defRPr b="0" i="1">
                <a:latin typeface="Georgia" panose="02040502050405020303" pitchFamily="18" charset="0"/>
              </a:defRPr>
            </a:lvl3pPr>
            <a:lvl4pPr marL="1371600" indent="0">
              <a:buNone/>
              <a:defRPr b="0" i="1">
                <a:latin typeface="Georgia" panose="02040502050405020303" pitchFamily="18" charset="0"/>
              </a:defRPr>
            </a:lvl4pPr>
            <a:lvl5pPr marL="1828800" indent="0">
              <a:buNone/>
              <a:defRPr b="0" i="1">
                <a:latin typeface="Georgia" panose="02040502050405020303" pitchFamily="18" charset="0"/>
              </a:defRPr>
            </a:lvl5pPr>
          </a:lstStyle>
          <a:p>
            <a:r>
              <a:rPr lang="en-GB" i="1">
                <a:solidFill>
                  <a:srgbClr val="255053"/>
                </a:solidFill>
                <a:effectLst/>
                <a:latin typeface="Georgia" panose="02040502050405020303" pitchFamily="18" charset="0"/>
              </a:rPr>
              <a:t>Click to edit quote. </a:t>
            </a:r>
            <a:br>
              <a:rPr lang="en-GB" i="1">
                <a:solidFill>
                  <a:srgbClr val="255053"/>
                </a:solidFill>
                <a:effectLst/>
                <a:latin typeface="Georgia" panose="02040502050405020303" pitchFamily="18" charset="0"/>
              </a:rPr>
            </a:br>
            <a:r>
              <a:rPr lang="en-GB" i="1">
                <a:solidFill>
                  <a:srgbClr val="255053"/>
                </a:solidFill>
                <a:effectLst/>
                <a:latin typeface="Georgia" panose="02040502050405020303" pitchFamily="18" charset="0"/>
              </a:rPr>
              <a:t>Change size to fit length </a:t>
            </a:r>
            <a:br>
              <a:rPr lang="en-GB" i="1">
                <a:solidFill>
                  <a:srgbClr val="255053"/>
                </a:solidFill>
                <a:effectLst/>
                <a:latin typeface="Georgia" panose="02040502050405020303" pitchFamily="18" charset="0"/>
              </a:rPr>
            </a:br>
            <a:r>
              <a:rPr lang="en-GB" i="1">
                <a:solidFill>
                  <a:srgbClr val="255053"/>
                </a:solidFill>
                <a:effectLst/>
                <a:latin typeface="Georgia" panose="02040502050405020303" pitchFamily="18" charset="0"/>
              </a:rPr>
              <a:t>of quote on page. Georgia </a:t>
            </a:r>
            <a:br>
              <a:rPr lang="en-GB" i="1">
                <a:solidFill>
                  <a:srgbClr val="255053"/>
                </a:solidFill>
                <a:effectLst/>
                <a:latin typeface="Georgia" panose="02040502050405020303" pitchFamily="18" charset="0"/>
              </a:rPr>
            </a:br>
            <a:r>
              <a:rPr lang="en-GB" i="1">
                <a:solidFill>
                  <a:srgbClr val="255053"/>
                </a:solidFill>
                <a:effectLst/>
                <a:latin typeface="Georgia" panose="02040502050405020303" pitchFamily="18" charset="0"/>
              </a:rPr>
              <a:t>Italic, sentence case.”</a:t>
            </a:r>
            <a:endParaRPr lang="en-GB">
              <a:solidFill>
                <a:srgbClr val="255053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6E9784B-AC94-7340-ACD9-848978564B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4700" y="5432765"/>
            <a:ext cx="3525520" cy="55816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1600"/>
              </a:lnSpc>
              <a:buNone/>
              <a:defRPr sz="1200"/>
            </a:lvl1pPr>
            <a:lvl2pPr marL="457200" indent="0">
              <a:buNone/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>
              <a:lnSpc>
                <a:spcPct val="100000"/>
              </a:lnSpc>
            </a:pPr>
            <a:r>
              <a:rPr lang="en-US"/>
              <a:t>Name here, please use soft return for best spacing (SHIFT + carriage return buttons)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906A744-B5E4-4E0A-8A02-21101181DB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4244" y="136867"/>
            <a:ext cx="2346484" cy="234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78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589CE36-009C-4E4E-AE4A-56944B9DD8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259" y="5781841"/>
            <a:ext cx="1838537" cy="441248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B5623C1-27AF-EB45-A6A3-8372BD7942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9259" y="2353547"/>
            <a:ext cx="3805238" cy="6835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Subtitle goes here, Georgia, 18pt</a:t>
            </a:r>
            <a:br>
              <a:rPr lang="en-GB"/>
            </a:br>
            <a:r>
              <a:rPr lang="en-GB"/>
              <a:t>—Click to edit</a:t>
            </a:r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244246D-20F8-6D46-9298-B58FC60D4A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9259" y="3042742"/>
            <a:ext cx="3805238" cy="6835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Month</a:t>
            </a:r>
            <a:br>
              <a:rPr lang="en-GB"/>
            </a:br>
            <a:r>
              <a:rPr lang="en-GB"/>
              <a:t>Author’s name</a:t>
            </a:r>
            <a:endParaRPr lang="en-US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FB4DC63-FBEB-694B-B132-602669D28E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699237"/>
            <a:ext cx="3805238" cy="1420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/>
            </a:lvl1pPr>
            <a:lvl2pPr marL="457200" indent="0">
              <a:buNone/>
              <a:defRPr sz="3000"/>
            </a:lvl2pPr>
            <a:lvl3pPr marL="914400" indent="0">
              <a:buNone/>
              <a:defRPr sz="3000"/>
            </a:lvl3pPr>
            <a:lvl4pPr marL="1371600" indent="0">
              <a:buNone/>
              <a:defRPr sz="3000"/>
            </a:lvl4pPr>
            <a:lvl5pPr marL="1828800" indent="0">
              <a:buNone/>
              <a:defRPr sz="3000"/>
            </a:lvl5pPr>
          </a:lstStyle>
          <a:p>
            <a:pPr lvl="0"/>
            <a:r>
              <a:rPr lang="en-GB"/>
              <a:t>Title of document set in Arial regular, sentence case.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91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 Same-side Corner of Rectangle 23">
            <a:extLst>
              <a:ext uri="{FF2B5EF4-FFF2-40B4-BE49-F238E27FC236}">
                <a16:creationId xmlns:a16="http://schemas.microsoft.com/office/drawing/2014/main" id="{F614973B-F9A9-0B48-8749-ACA6E3CE3833}"/>
              </a:ext>
            </a:extLst>
          </p:cNvPr>
          <p:cNvSpPr/>
          <p:nvPr userDrawn="1"/>
        </p:nvSpPr>
        <p:spPr>
          <a:xfrm>
            <a:off x="5991530" y="4490856"/>
            <a:ext cx="2846196" cy="2367141"/>
          </a:xfrm>
          <a:custGeom>
            <a:avLst/>
            <a:gdLst>
              <a:gd name="connsiteX0" fmla="*/ 79652 w 2845732"/>
              <a:gd name="connsiteY0" fmla="*/ 0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0 w 2845732"/>
              <a:gd name="connsiteY7" fmla="*/ 79652 h 2940518"/>
              <a:gd name="connsiteX8" fmla="*/ 79652 w 2845732"/>
              <a:gd name="connsiteY8" fmla="*/ 0 h 2940518"/>
              <a:gd name="connsiteX0" fmla="*/ 79652 w 2845732"/>
              <a:gd name="connsiteY0" fmla="*/ 0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0 w 2845732"/>
              <a:gd name="connsiteY7" fmla="*/ 1176932 h 2940518"/>
              <a:gd name="connsiteX8" fmla="*/ 79652 w 2845732"/>
              <a:gd name="connsiteY8" fmla="*/ 0 h 2940518"/>
              <a:gd name="connsiteX0" fmla="*/ 281782 w 2845732"/>
              <a:gd name="connsiteY0" fmla="*/ 933651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0 w 2845732"/>
              <a:gd name="connsiteY7" fmla="*/ 1176932 h 2940518"/>
              <a:gd name="connsiteX8" fmla="*/ 281782 w 2845732"/>
              <a:gd name="connsiteY8" fmla="*/ 933651 h 2940518"/>
              <a:gd name="connsiteX0" fmla="*/ 281782 w 2845732"/>
              <a:gd name="connsiteY0" fmla="*/ 933651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0 w 2845732"/>
              <a:gd name="connsiteY7" fmla="*/ 1610069 h 2940518"/>
              <a:gd name="connsiteX8" fmla="*/ 281782 w 2845732"/>
              <a:gd name="connsiteY8" fmla="*/ 933651 h 2940518"/>
              <a:gd name="connsiteX0" fmla="*/ 281782 w 2845732"/>
              <a:gd name="connsiteY0" fmla="*/ 933651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9626 w 2845732"/>
              <a:gd name="connsiteY7" fmla="*/ 1321311 h 2940518"/>
              <a:gd name="connsiteX8" fmla="*/ 281782 w 2845732"/>
              <a:gd name="connsiteY8" fmla="*/ 933651 h 2940518"/>
              <a:gd name="connsiteX0" fmla="*/ 281782 w 2845732"/>
              <a:gd name="connsiteY0" fmla="*/ 933651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9626 w 2845732"/>
              <a:gd name="connsiteY7" fmla="*/ 1658195 h 2940518"/>
              <a:gd name="connsiteX8" fmla="*/ 281782 w 2845732"/>
              <a:gd name="connsiteY8" fmla="*/ 933651 h 2940518"/>
              <a:gd name="connsiteX0" fmla="*/ 339533 w 2845732"/>
              <a:gd name="connsiteY0" fmla="*/ 1347538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9626 w 2845732"/>
              <a:gd name="connsiteY7" fmla="*/ 1658195 h 2940518"/>
              <a:gd name="connsiteX8" fmla="*/ 339533 w 2845732"/>
              <a:gd name="connsiteY8" fmla="*/ 1347538 h 2940518"/>
              <a:gd name="connsiteX0" fmla="*/ 262531 w 2845732"/>
              <a:gd name="connsiteY0" fmla="*/ 1087656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9626 w 2845732"/>
              <a:gd name="connsiteY7" fmla="*/ 1658195 h 2940518"/>
              <a:gd name="connsiteX8" fmla="*/ 262531 w 2845732"/>
              <a:gd name="connsiteY8" fmla="*/ 1087656 h 2940518"/>
              <a:gd name="connsiteX0" fmla="*/ 198841 w 2845732"/>
              <a:gd name="connsiteY0" fmla="*/ 873841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9626 w 2845732"/>
              <a:gd name="connsiteY7" fmla="*/ 1658195 h 2940518"/>
              <a:gd name="connsiteX8" fmla="*/ 198841 w 2845732"/>
              <a:gd name="connsiteY8" fmla="*/ 873841 h 2940518"/>
              <a:gd name="connsiteX0" fmla="*/ 198841 w 2845732"/>
              <a:gd name="connsiteY0" fmla="*/ 873841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5076 w 2845732"/>
              <a:gd name="connsiteY7" fmla="*/ 1353395 h 2940518"/>
              <a:gd name="connsiteX8" fmla="*/ 198841 w 2845732"/>
              <a:gd name="connsiteY8" fmla="*/ 873841 h 2940518"/>
              <a:gd name="connsiteX0" fmla="*/ 198841 w 2845732"/>
              <a:gd name="connsiteY0" fmla="*/ 873841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5076 w 2845732"/>
              <a:gd name="connsiteY7" fmla="*/ 1353395 h 2940518"/>
              <a:gd name="connsiteX8" fmla="*/ 198841 w 2845732"/>
              <a:gd name="connsiteY8" fmla="*/ 873841 h 2940518"/>
              <a:gd name="connsiteX0" fmla="*/ 198841 w 2845732"/>
              <a:gd name="connsiteY0" fmla="*/ 873841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5076 w 2845732"/>
              <a:gd name="connsiteY7" fmla="*/ 1353395 h 2940518"/>
              <a:gd name="connsiteX8" fmla="*/ 198841 w 2845732"/>
              <a:gd name="connsiteY8" fmla="*/ 873841 h 2940518"/>
              <a:gd name="connsiteX0" fmla="*/ 203390 w 2845732"/>
              <a:gd name="connsiteY0" fmla="*/ 962965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5076 w 2845732"/>
              <a:gd name="connsiteY7" fmla="*/ 1353395 h 2940518"/>
              <a:gd name="connsiteX8" fmla="*/ 203390 w 2845732"/>
              <a:gd name="connsiteY8" fmla="*/ 962965 h 2940518"/>
              <a:gd name="connsiteX0" fmla="*/ 203854 w 2846196"/>
              <a:gd name="connsiteY0" fmla="*/ 962965 h 2940518"/>
              <a:gd name="connsiteX1" fmla="*/ 2766544 w 2846196"/>
              <a:gd name="connsiteY1" fmla="*/ 0 h 2940518"/>
              <a:gd name="connsiteX2" fmla="*/ 2846196 w 2846196"/>
              <a:gd name="connsiteY2" fmla="*/ 79652 h 2940518"/>
              <a:gd name="connsiteX3" fmla="*/ 2846196 w 2846196"/>
              <a:gd name="connsiteY3" fmla="*/ 2940518 h 2940518"/>
              <a:gd name="connsiteX4" fmla="*/ 2846196 w 2846196"/>
              <a:gd name="connsiteY4" fmla="*/ 2940518 h 2940518"/>
              <a:gd name="connsiteX5" fmla="*/ 464 w 2846196"/>
              <a:gd name="connsiteY5" fmla="*/ 2940518 h 2940518"/>
              <a:gd name="connsiteX6" fmla="*/ 464 w 2846196"/>
              <a:gd name="connsiteY6" fmla="*/ 2940518 h 2940518"/>
              <a:gd name="connsiteX7" fmla="*/ 991 w 2846196"/>
              <a:gd name="connsiteY7" fmla="*/ 1526694 h 2940518"/>
              <a:gd name="connsiteX8" fmla="*/ 203854 w 2846196"/>
              <a:gd name="connsiteY8" fmla="*/ 962965 h 2940518"/>
              <a:gd name="connsiteX0" fmla="*/ 185657 w 2846196"/>
              <a:gd name="connsiteY0" fmla="*/ 948111 h 2940518"/>
              <a:gd name="connsiteX1" fmla="*/ 2766544 w 2846196"/>
              <a:gd name="connsiteY1" fmla="*/ 0 h 2940518"/>
              <a:gd name="connsiteX2" fmla="*/ 2846196 w 2846196"/>
              <a:gd name="connsiteY2" fmla="*/ 79652 h 2940518"/>
              <a:gd name="connsiteX3" fmla="*/ 2846196 w 2846196"/>
              <a:gd name="connsiteY3" fmla="*/ 2940518 h 2940518"/>
              <a:gd name="connsiteX4" fmla="*/ 2846196 w 2846196"/>
              <a:gd name="connsiteY4" fmla="*/ 2940518 h 2940518"/>
              <a:gd name="connsiteX5" fmla="*/ 464 w 2846196"/>
              <a:gd name="connsiteY5" fmla="*/ 2940518 h 2940518"/>
              <a:gd name="connsiteX6" fmla="*/ 464 w 2846196"/>
              <a:gd name="connsiteY6" fmla="*/ 2940518 h 2940518"/>
              <a:gd name="connsiteX7" fmla="*/ 991 w 2846196"/>
              <a:gd name="connsiteY7" fmla="*/ 1526694 h 2940518"/>
              <a:gd name="connsiteX8" fmla="*/ 185657 w 2846196"/>
              <a:gd name="connsiteY8" fmla="*/ 948111 h 2940518"/>
              <a:gd name="connsiteX0" fmla="*/ 185657 w 2846196"/>
              <a:gd name="connsiteY0" fmla="*/ 951464 h 2943871"/>
              <a:gd name="connsiteX1" fmla="*/ 2766544 w 2846196"/>
              <a:gd name="connsiteY1" fmla="*/ 3353 h 2943871"/>
              <a:gd name="connsiteX2" fmla="*/ 2846196 w 2846196"/>
              <a:gd name="connsiteY2" fmla="*/ 83005 h 2943871"/>
              <a:gd name="connsiteX3" fmla="*/ 2846196 w 2846196"/>
              <a:gd name="connsiteY3" fmla="*/ 2943871 h 2943871"/>
              <a:gd name="connsiteX4" fmla="*/ 2846196 w 2846196"/>
              <a:gd name="connsiteY4" fmla="*/ 2943871 h 2943871"/>
              <a:gd name="connsiteX5" fmla="*/ 464 w 2846196"/>
              <a:gd name="connsiteY5" fmla="*/ 2943871 h 2943871"/>
              <a:gd name="connsiteX6" fmla="*/ 464 w 2846196"/>
              <a:gd name="connsiteY6" fmla="*/ 2943871 h 2943871"/>
              <a:gd name="connsiteX7" fmla="*/ 991 w 2846196"/>
              <a:gd name="connsiteY7" fmla="*/ 1530047 h 2943871"/>
              <a:gd name="connsiteX8" fmla="*/ 185657 w 2846196"/>
              <a:gd name="connsiteY8" fmla="*/ 951464 h 294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6196" h="2943871">
                <a:moveTo>
                  <a:pt x="185657" y="951464"/>
                </a:moveTo>
                <a:lnTo>
                  <a:pt x="2766544" y="3353"/>
                </a:lnTo>
                <a:cubicBezTo>
                  <a:pt x="2839110" y="-13925"/>
                  <a:pt x="2846196" y="39014"/>
                  <a:pt x="2846196" y="83005"/>
                </a:cubicBezTo>
                <a:lnTo>
                  <a:pt x="2846196" y="2943871"/>
                </a:lnTo>
                <a:lnTo>
                  <a:pt x="2846196" y="2943871"/>
                </a:lnTo>
                <a:lnTo>
                  <a:pt x="464" y="2943871"/>
                </a:lnTo>
                <a:lnTo>
                  <a:pt x="464" y="2943871"/>
                </a:lnTo>
                <a:cubicBezTo>
                  <a:pt x="3673" y="2404135"/>
                  <a:pt x="-2218" y="2069783"/>
                  <a:pt x="991" y="1530047"/>
                </a:cubicBezTo>
                <a:cubicBezTo>
                  <a:pt x="5541" y="1049328"/>
                  <a:pt x="-31206" y="1033351"/>
                  <a:pt x="185657" y="9514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B51B516-326B-5E47-A3A5-09193F99087B}"/>
              </a:ext>
            </a:extLst>
          </p:cNvPr>
          <p:cNvGrpSpPr/>
          <p:nvPr userDrawn="1"/>
        </p:nvGrpSpPr>
        <p:grpSpPr>
          <a:xfrm>
            <a:off x="1" y="0"/>
            <a:ext cx="5991993" cy="4543258"/>
            <a:chOff x="1" y="317500"/>
            <a:chExt cx="5991993" cy="4543258"/>
          </a:xfrm>
        </p:grpSpPr>
        <p:sp>
          <p:nvSpPr>
            <p:cNvPr id="9" name="Arc 8">
              <a:extLst>
                <a:ext uri="{FF2B5EF4-FFF2-40B4-BE49-F238E27FC236}">
                  <a16:creationId xmlns:a16="http://schemas.microsoft.com/office/drawing/2014/main" id="{791CDF63-E32F-3A42-94FD-18338BD0ABE4}"/>
                </a:ext>
              </a:extLst>
            </p:cNvPr>
            <p:cNvSpPr/>
            <p:nvPr/>
          </p:nvSpPr>
          <p:spPr>
            <a:xfrm rot="5400000">
              <a:off x="2565400" y="1434164"/>
              <a:ext cx="3426594" cy="3426594"/>
            </a:xfrm>
            <a:prstGeom prst="arc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14B7C69-6A2B-834B-BCAC-49620D2E9A86}"/>
                </a:ext>
              </a:extLst>
            </p:cNvPr>
            <p:cNvCxnSpPr>
              <a:cxnSpLocks/>
              <a:stCxn id="9" idx="0"/>
            </p:cNvCxnSpPr>
            <p:nvPr/>
          </p:nvCxnSpPr>
          <p:spPr>
            <a:xfrm flipV="1">
              <a:off x="5991994" y="317500"/>
              <a:ext cx="0" cy="2829961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81C90C3-E1AD-8A49-A180-D8344898E59E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 flipH="1">
              <a:off x="1" y="4860758"/>
              <a:ext cx="4278696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C0CF746-00BF-FB4E-9AC3-F9BE987AC4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4062" y="2353547"/>
            <a:ext cx="3805238" cy="6835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Subtitle goes here, Georgia, 18pt</a:t>
            </a:r>
            <a:br>
              <a:rPr lang="en-GB"/>
            </a:br>
            <a:r>
              <a:rPr lang="en-GB"/>
              <a:t>—Click to edit</a:t>
            </a:r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25B4FE0-0917-2440-95EA-57DF854730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4062" y="3042742"/>
            <a:ext cx="3805238" cy="6835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i="1">
                <a:solidFill>
                  <a:schemeClr val="accent3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Month</a:t>
            </a:r>
            <a:br>
              <a:rPr lang="en-GB"/>
            </a:br>
            <a:r>
              <a:rPr lang="en-GB"/>
              <a:t>Author’s name</a:t>
            </a:r>
            <a:br>
              <a:rPr lang="en-GB"/>
            </a:br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8F5CF847-2E67-2049-B091-3A2E1B7BC9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4062" y="699237"/>
            <a:ext cx="3805238" cy="12968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GB" smtClean="0">
                <a:effectLst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r>
              <a:rPr lang="en-GB">
                <a:solidFill>
                  <a:srgbClr val="F5F0E8"/>
                </a:solidFill>
                <a:effectLst/>
                <a:latin typeface="Arial" panose="020B0604020202020204" pitchFamily="34" charset="0"/>
              </a:rPr>
              <a:t>Title of document</a:t>
            </a:r>
            <a:br>
              <a:rPr lang="en-GB">
                <a:solidFill>
                  <a:srgbClr val="F5F0E8"/>
                </a:solidFill>
                <a:effectLst/>
                <a:latin typeface="Arial" panose="020B0604020202020204" pitchFamily="34" charset="0"/>
              </a:rPr>
            </a:br>
            <a:r>
              <a:rPr lang="en-GB">
                <a:solidFill>
                  <a:srgbClr val="F5F0E8"/>
                </a:solidFill>
                <a:effectLst/>
                <a:latin typeface="Arial" panose="020B0604020202020204" pitchFamily="34" charset="0"/>
              </a:rPr>
              <a:t>set in Arial regular, sentence case.</a:t>
            </a: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FB19EB34-476D-5C48-A35E-F12BFB8B66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66659" y="5781841"/>
            <a:ext cx="1838537" cy="4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87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EC897B-EC20-AF47-BC29-386D4B410ECF}"/>
              </a:ext>
            </a:extLst>
          </p:cNvPr>
          <p:cNvCxnSpPr/>
          <p:nvPr userDrawn="1"/>
        </p:nvCxnSpPr>
        <p:spPr>
          <a:xfrm>
            <a:off x="719138" y="6137275"/>
            <a:ext cx="77057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73227B1-0946-0F47-849C-20982FC004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260" y="6264965"/>
            <a:ext cx="1477410" cy="354578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CBE229E-376C-4E46-95F8-53DADF61ED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138" y="646804"/>
            <a:ext cx="7705725" cy="8937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GB" sz="3000" smtClean="0">
                <a:effectLst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r>
              <a:rPr lang="en-GB">
                <a:solidFill>
                  <a:srgbClr val="255053"/>
                </a:solidFill>
                <a:effectLst/>
                <a:latin typeface="Arial" panose="020B0604020202020204" pitchFamily="34" charset="0"/>
              </a:rPr>
              <a:t>Click to edit title wording — Longer titles across two lines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2B06CB0-6B1C-6B4B-A8A7-A6375774D9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9138" y="1858963"/>
            <a:ext cx="7705725" cy="3890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buNone/>
              <a:defRPr sz="1800"/>
            </a:lvl1pPr>
            <a:lvl2pPr marL="457200" indent="0">
              <a:lnSpc>
                <a:spcPts val="2800"/>
              </a:lnSpc>
              <a:buNone/>
              <a:defRPr sz="1800"/>
            </a:lvl2pPr>
            <a:lvl3pPr>
              <a:lnSpc>
                <a:spcPts val="2800"/>
              </a:lnSpc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Bullet point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78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Colour">
    <p:bg>
      <p:bgPr>
        <a:solidFill>
          <a:schemeClr val="accent3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EC897B-EC20-AF47-BC29-386D4B410ECF}"/>
              </a:ext>
            </a:extLst>
          </p:cNvPr>
          <p:cNvCxnSpPr/>
          <p:nvPr userDrawn="1"/>
        </p:nvCxnSpPr>
        <p:spPr>
          <a:xfrm>
            <a:off x="719138" y="6137275"/>
            <a:ext cx="77057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73227B1-0946-0F47-849C-20982FC004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260" y="6264965"/>
            <a:ext cx="1477410" cy="354578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461BD32-55B2-AC42-9048-2CA3EEDA8E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138" y="646804"/>
            <a:ext cx="7705725" cy="8937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GB" sz="3000" smtClean="0">
                <a:effectLst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r>
              <a:rPr lang="en-GB">
                <a:solidFill>
                  <a:srgbClr val="255053"/>
                </a:solidFill>
                <a:effectLst/>
                <a:latin typeface="Arial" panose="020B0604020202020204" pitchFamily="34" charset="0"/>
              </a:rPr>
              <a:t>Click to edit title wording — Longer titles across two lines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CFAA739-7093-AD44-9451-632D36D3C1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9138" y="1858963"/>
            <a:ext cx="7705725" cy="3890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buNone/>
              <a:defRPr sz="1800"/>
            </a:lvl1pPr>
            <a:lvl2pPr marL="457200" indent="0">
              <a:lnSpc>
                <a:spcPts val="2800"/>
              </a:lnSpc>
              <a:buNone/>
              <a:defRPr sz="1800"/>
            </a:lvl2pPr>
            <a:lvl3pPr>
              <a:lnSpc>
                <a:spcPts val="2800"/>
              </a:lnSpc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Bullet point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EC897B-EC20-AF47-BC29-386D4B410ECF}"/>
              </a:ext>
            </a:extLst>
          </p:cNvPr>
          <p:cNvCxnSpPr/>
          <p:nvPr userDrawn="1"/>
        </p:nvCxnSpPr>
        <p:spPr>
          <a:xfrm>
            <a:off x="719138" y="6137275"/>
            <a:ext cx="77057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73227B1-0946-0F47-849C-20982FC004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260" y="6264965"/>
            <a:ext cx="1477410" cy="354578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CBE229E-376C-4E46-95F8-53DADF61ED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138" y="646804"/>
            <a:ext cx="7705725" cy="8937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GB" sz="3000" smtClean="0">
                <a:effectLst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r>
              <a:rPr lang="en-GB">
                <a:solidFill>
                  <a:srgbClr val="255053"/>
                </a:solidFill>
                <a:effectLst/>
                <a:latin typeface="Arial" panose="020B0604020202020204" pitchFamily="34" charset="0"/>
              </a:rPr>
              <a:t>Click to edit title wording — Longer titles across two lines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E197F41-63D6-754A-BFEA-702D79383E73}"/>
              </a:ext>
            </a:extLst>
          </p:cNvPr>
          <p:cNvSpPr/>
          <p:nvPr userDrawn="1"/>
        </p:nvSpPr>
        <p:spPr>
          <a:xfrm>
            <a:off x="719138" y="3058159"/>
            <a:ext cx="3795712" cy="2691766"/>
          </a:xfrm>
          <a:prstGeom prst="roundRect">
            <a:avLst>
              <a:gd name="adj" fmla="val 6053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lvl="0">
              <a:lnSpc>
                <a:spcPts val="25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3731CB9-DCFB-AD45-98E6-34238E3849F0}"/>
              </a:ext>
            </a:extLst>
          </p:cNvPr>
          <p:cNvSpPr/>
          <p:nvPr userDrawn="1"/>
        </p:nvSpPr>
        <p:spPr>
          <a:xfrm>
            <a:off x="4618038" y="3058159"/>
            <a:ext cx="3795712" cy="2691766"/>
          </a:xfrm>
          <a:prstGeom prst="roundRect">
            <a:avLst>
              <a:gd name="adj" fmla="val 6053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lvl="0">
              <a:lnSpc>
                <a:spcPts val="25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C9A5C82-0221-EB46-92E8-6B2CC9A742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9138" y="3057525"/>
            <a:ext cx="3806825" cy="2692400"/>
          </a:xfrm>
          <a:prstGeom prst="rect">
            <a:avLst/>
          </a:prstGeom>
        </p:spPr>
        <p:txBody>
          <a:bodyPr lIns="180000" tIns="180000" rIns="180000" bIns="180000" anchor="ctr" anchorCtr="0"/>
          <a:lstStyle>
            <a:lvl1pPr marL="0" indent="0">
              <a:lnSpc>
                <a:spcPts val="2500"/>
              </a:lnSpc>
              <a:buNone/>
              <a:defRPr sz="1800"/>
            </a:lvl1pPr>
            <a:lvl2pPr marL="457200" indent="0">
              <a:lnSpc>
                <a:spcPts val="2500"/>
              </a:lnSpc>
              <a:buNone/>
              <a:defRPr sz="1800"/>
            </a:lvl2pPr>
            <a:lvl3pPr marL="914400" indent="0">
              <a:lnSpc>
                <a:spcPts val="2500"/>
              </a:lnSpc>
              <a:buNone/>
              <a:defRPr sz="1800"/>
            </a:lvl3pPr>
            <a:lvl4pPr marL="1371600" indent="0">
              <a:lnSpc>
                <a:spcPts val="2500"/>
              </a:lnSpc>
              <a:buNone/>
              <a:defRPr sz="1800"/>
            </a:lvl4pPr>
            <a:lvl5pPr marL="1828800" indent="0">
              <a:lnSpc>
                <a:spcPts val="2500"/>
              </a:lnSpc>
              <a:buNone/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A02A665F-651A-154E-9746-01F3680A14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05338" y="3057525"/>
            <a:ext cx="3806825" cy="2692400"/>
          </a:xfrm>
          <a:prstGeom prst="rect">
            <a:avLst/>
          </a:prstGeom>
        </p:spPr>
        <p:txBody>
          <a:bodyPr lIns="180000" tIns="180000" rIns="180000" bIns="180000" anchor="ctr" anchorCtr="0"/>
          <a:lstStyle>
            <a:lvl1pPr marL="0" indent="0">
              <a:lnSpc>
                <a:spcPts val="2500"/>
              </a:lnSpc>
              <a:buNone/>
              <a:defRPr sz="1800"/>
            </a:lvl1pPr>
            <a:lvl2pPr marL="457200" indent="0">
              <a:lnSpc>
                <a:spcPts val="2500"/>
              </a:lnSpc>
              <a:buNone/>
              <a:defRPr sz="1800"/>
            </a:lvl2pPr>
            <a:lvl3pPr marL="914400" indent="0">
              <a:lnSpc>
                <a:spcPts val="2500"/>
              </a:lnSpc>
              <a:buNone/>
              <a:defRPr sz="1800"/>
            </a:lvl3pPr>
            <a:lvl4pPr marL="1371600" indent="0">
              <a:lnSpc>
                <a:spcPts val="2500"/>
              </a:lnSpc>
              <a:buNone/>
              <a:defRPr sz="1800"/>
            </a:lvl4pPr>
            <a:lvl5pPr marL="1828800" indent="0">
              <a:lnSpc>
                <a:spcPts val="2500"/>
              </a:lnSpc>
              <a:buNone/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45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Boxes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EC897B-EC20-AF47-BC29-386D4B410ECF}"/>
              </a:ext>
            </a:extLst>
          </p:cNvPr>
          <p:cNvCxnSpPr/>
          <p:nvPr userDrawn="1"/>
        </p:nvCxnSpPr>
        <p:spPr>
          <a:xfrm>
            <a:off x="719138" y="6137275"/>
            <a:ext cx="77057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73227B1-0946-0F47-849C-20982FC004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260" y="6264965"/>
            <a:ext cx="1477410" cy="354578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CBE229E-376C-4E46-95F8-53DADF61ED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138" y="646804"/>
            <a:ext cx="7705725" cy="8937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GB" sz="3000" smtClean="0">
                <a:effectLst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r>
              <a:rPr lang="en-GB">
                <a:solidFill>
                  <a:srgbClr val="255053"/>
                </a:solidFill>
                <a:effectLst/>
                <a:latin typeface="Arial" panose="020B0604020202020204" pitchFamily="34" charset="0"/>
              </a:rPr>
              <a:t>Click to edit title wording — Longer titles across two lines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E197F41-63D6-754A-BFEA-702D79383E73}"/>
              </a:ext>
            </a:extLst>
          </p:cNvPr>
          <p:cNvSpPr/>
          <p:nvPr userDrawn="1"/>
        </p:nvSpPr>
        <p:spPr>
          <a:xfrm>
            <a:off x="719138" y="3058159"/>
            <a:ext cx="3795712" cy="2691766"/>
          </a:xfrm>
          <a:prstGeom prst="roundRect">
            <a:avLst>
              <a:gd name="adj" fmla="val 6053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lvl="0">
              <a:lnSpc>
                <a:spcPts val="25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3731CB9-DCFB-AD45-98E6-34238E3849F0}"/>
              </a:ext>
            </a:extLst>
          </p:cNvPr>
          <p:cNvSpPr/>
          <p:nvPr userDrawn="1"/>
        </p:nvSpPr>
        <p:spPr>
          <a:xfrm>
            <a:off x="4618038" y="3058159"/>
            <a:ext cx="3795712" cy="2691766"/>
          </a:xfrm>
          <a:prstGeom prst="roundRect">
            <a:avLst>
              <a:gd name="adj" fmla="val 6053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lvl="0">
              <a:lnSpc>
                <a:spcPts val="25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C9A5C82-0221-EB46-92E8-6B2CC9A742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9138" y="3057525"/>
            <a:ext cx="3806825" cy="2692400"/>
          </a:xfrm>
          <a:prstGeom prst="rect">
            <a:avLst/>
          </a:prstGeom>
        </p:spPr>
        <p:txBody>
          <a:bodyPr lIns="180000" tIns="180000" rIns="180000" bIns="180000" anchor="ctr" anchorCtr="0"/>
          <a:lstStyle>
            <a:lvl1pPr marL="0" indent="0">
              <a:lnSpc>
                <a:spcPts val="2500"/>
              </a:lnSpc>
              <a:buNone/>
              <a:defRPr sz="1800"/>
            </a:lvl1pPr>
            <a:lvl2pPr marL="457200" indent="0">
              <a:lnSpc>
                <a:spcPts val="2500"/>
              </a:lnSpc>
              <a:buNone/>
              <a:defRPr sz="1800"/>
            </a:lvl2pPr>
            <a:lvl3pPr marL="914400" indent="0">
              <a:lnSpc>
                <a:spcPts val="2500"/>
              </a:lnSpc>
              <a:buNone/>
              <a:defRPr sz="1800"/>
            </a:lvl3pPr>
            <a:lvl4pPr marL="1371600" indent="0">
              <a:lnSpc>
                <a:spcPts val="2500"/>
              </a:lnSpc>
              <a:buNone/>
              <a:defRPr sz="1800"/>
            </a:lvl4pPr>
            <a:lvl5pPr marL="1828800" indent="0">
              <a:lnSpc>
                <a:spcPts val="2500"/>
              </a:lnSpc>
              <a:buNone/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A02A665F-651A-154E-9746-01F3680A14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05338" y="3057525"/>
            <a:ext cx="3806825" cy="2692400"/>
          </a:xfrm>
          <a:prstGeom prst="rect">
            <a:avLst/>
          </a:prstGeom>
        </p:spPr>
        <p:txBody>
          <a:bodyPr lIns="180000" tIns="180000" rIns="180000" bIns="180000" anchor="ctr" anchorCtr="0"/>
          <a:lstStyle>
            <a:lvl1pPr marL="0" indent="0">
              <a:lnSpc>
                <a:spcPts val="2500"/>
              </a:lnSpc>
              <a:buNone/>
              <a:defRPr sz="1800"/>
            </a:lvl1pPr>
            <a:lvl2pPr marL="457200" indent="0">
              <a:lnSpc>
                <a:spcPts val="2500"/>
              </a:lnSpc>
              <a:buNone/>
              <a:defRPr sz="1800"/>
            </a:lvl2pPr>
            <a:lvl3pPr marL="914400" indent="0">
              <a:lnSpc>
                <a:spcPts val="2500"/>
              </a:lnSpc>
              <a:buNone/>
              <a:defRPr sz="1800"/>
            </a:lvl3pPr>
            <a:lvl4pPr marL="1371600" indent="0">
              <a:lnSpc>
                <a:spcPts val="2500"/>
              </a:lnSpc>
              <a:buNone/>
              <a:defRPr sz="1800"/>
            </a:lvl4pPr>
            <a:lvl5pPr marL="1828800" indent="0">
              <a:lnSpc>
                <a:spcPts val="2500"/>
              </a:lnSpc>
              <a:buNone/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25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Boxes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EC897B-EC20-AF47-BC29-386D4B410ECF}"/>
              </a:ext>
            </a:extLst>
          </p:cNvPr>
          <p:cNvCxnSpPr/>
          <p:nvPr userDrawn="1"/>
        </p:nvCxnSpPr>
        <p:spPr>
          <a:xfrm>
            <a:off x="719138" y="6137275"/>
            <a:ext cx="77057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73227B1-0946-0F47-849C-20982FC004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260" y="6264965"/>
            <a:ext cx="1477410" cy="354578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CBE229E-376C-4E46-95F8-53DADF61ED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138" y="646804"/>
            <a:ext cx="7705725" cy="8937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GB" sz="3000" smtClean="0">
                <a:effectLst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r>
              <a:rPr lang="en-GB">
                <a:solidFill>
                  <a:srgbClr val="255053"/>
                </a:solidFill>
                <a:effectLst/>
                <a:latin typeface="Arial" panose="020B0604020202020204" pitchFamily="34" charset="0"/>
              </a:rPr>
              <a:t>Click to edit title wording — Longer titles across two lines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E197F41-63D6-754A-BFEA-702D79383E73}"/>
              </a:ext>
            </a:extLst>
          </p:cNvPr>
          <p:cNvSpPr/>
          <p:nvPr userDrawn="1"/>
        </p:nvSpPr>
        <p:spPr>
          <a:xfrm>
            <a:off x="685800" y="1540561"/>
            <a:ext cx="3795712" cy="2691766"/>
          </a:xfrm>
          <a:prstGeom prst="roundRect">
            <a:avLst>
              <a:gd name="adj" fmla="val 6053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lvl="0">
              <a:lnSpc>
                <a:spcPts val="25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3731CB9-DCFB-AD45-98E6-34238E3849F0}"/>
              </a:ext>
            </a:extLst>
          </p:cNvPr>
          <p:cNvSpPr/>
          <p:nvPr userDrawn="1"/>
        </p:nvSpPr>
        <p:spPr>
          <a:xfrm>
            <a:off x="4560887" y="1539927"/>
            <a:ext cx="3795712" cy="2691766"/>
          </a:xfrm>
          <a:prstGeom prst="roundRect">
            <a:avLst>
              <a:gd name="adj" fmla="val 6053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lvl="0">
              <a:lnSpc>
                <a:spcPts val="25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C9A5C82-0221-EB46-92E8-6B2CC9A742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4687" y="1539293"/>
            <a:ext cx="3806825" cy="2692400"/>
          </a:xfrm>
          <a:prstGeom prst="rect">
            <a:avLst/>
          </a:prstGeom>
        </p:spPr>
        <p:txBody>
          <a:bodyPr lIns="180000" tIns="180000" rIns="180000" bIns="180000" anchor="ctr" anchorCtr="0"/>
          <a:lstStyle>
            <a:lvl1pPr marL="0" indent="0">
              <a:lnSpc>
                <a:spcPts val="2500"/>
              </a:lnSpc>
              <a:buNone/>
              <a:defRPr sz="1800"/>
            </a:lvl1pPr>
            <a:lvl2pPr marL="457200" indent="0">
              <a:lnSpc>
                <a:spcPts val="2500"/>
              </a:lnSpc>
              <a:buNone/>
              <a:defRPr sz="1800"/>
            </a:lvl2pPr>
            <a:lvl3pPr marL="914400" indent="0">
              <a:lnSpc>
                <a:spcPts val="2500"/>
              </a:lnSpc>
              <a:buNone/>
              <a:defRPr sz="1800"/>
            </a:lvl3pPr>
            <a:lvl4pPr marL="1371600" indent="0">
              <a:lnSpc>
                <a:spcPts val="2500"/>
              </a:lnSpc>
              <a:buNone/>
              <a:defRPr sz="1800"/>
            </a:lvl4pPr>
            <a:lvl5pPr marL="1828800" indent="0">
              <a:lnSpc>
                <a:spcPts val="2500"/>
              </a:lnSpc>
              <a:buNone/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A02A665F-651A-154E-9746-01F3680A14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0" y="1539927"/>
            <a:ext cx="3806825" cy="2692400"/>
          </a:xfrm>
          <a:prstGeom prst="rect">
            <a:avLst/>
          </a:prstGeom>
        </p:spPr>
        <p:txBody>
          <a:bodyPr lIns="180000" tIns="180000" rIns="180000" bIns="180000" anchor="ctr" anchorCtr="0"/>
          <a:lstStyle>
            <a:lvl1pPr marL="0" indent="0">
              <a:lnSpc>
                <a:spcPts val="2500"/>
              </a:lnSpc>
              <a:buNone/>
              <a:defRPr sz="1800"/>
            </a:lvl1pPr>
            <a:lvl2pPr marL="457200" indent="0">
              <a:lnSpc>
                <a:spcPts val="2500"/>
              </a:lnSpc>
              <a:buNone/>
              <a:defRPr sz="1800"/>
            </a:lvl2pPr>
            <a:lvl3pPr marL="914400" indent="0">
              <a:lnSpc>
                <a:spcPts val="2500"/>
              </a:lnSpc>
              <a:buNone/>
              <a:defRPr sz="1800"/>
            </a:lvl3pPr>
            <a:lvl4pPr marL="1371600" indent="0">
              <a:lnSpc>
                <a:spcPts val="2500"/>
              </a:lnSpc>
              <a:buNone/>
              <a:defRPr sz="1800"/>
            </a:lvl4pPr>
            <a:lvl5pPr marL="1828800" indent="0">
              <a:lnSpc>
                <a:spcPts val="2500"/>
              </a:lnSpc>
              <a:buNone/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07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08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96" r:id="rId8"/>
    <p:sldLayoutId id="2147483697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45">
          <p15:clr>
            <a:srgbClr val="F26B43"/>
          </p15:clr>
        </p15:guide>
        <p15:guide id="2" pos="2910">
          <p15:clr>
            <a:srgbClr val="F26B43"/>
          </p15:clr>
        </p15:guide>
        <p15:guide id="3" pos="5307">
          <p15:clr>
            <a:srgbClr val="F26B43"/>
          </p15:clr>
        </p15:guide>
        <p15:guide id="4" pos="4756">
          <p15:clr>
            <a:srgbClr val="F26B43"/>
          </p15:clr>
        </p15:guide>
        <p15:guide id="5" pos="4694">
          <p15:clr>
            <a:srgbClr val="F26B43"/>
          </p15:clr>
        </p15:guide>
        <p15:guide id="6" pos="4142">
          <p15:clr>
            <a:srgbClr val="F26B43"/>
          </p15:clr>
        </p15:guide>
        <p15:guide id="7" pos="4078">
          <p15:clr>
            <a:srgbClr val="F26B43"/>
          </p15:clr>
        </p15:guide>
        <p15:guide id="8" pos="3525">
          <p15:clr>
            <a:srgbClr val="F26B43"/>
          </p15:clr>
        </p15:guide>
        <p15:guide id="9" pos="2844">
          <p15:clr>
            <a:srgbClr val="F26B43"/>
          </p15:clr>
        </p15:guide>
        <p15:guide id="10" orient="horz" pos="3866">
          <p15:clr>
            <a:srgbClr val="F26B43"/>
          </p15:clr>
        </p15:guide>
        <p15:guide id="11" pos="3460">
          <p15:clr>
            <a:srgbClr val="F26B43"/>
          </p15:clr>
        </p15:guide>
        <p15:guide id="12" pos="2297">
          <p15:clr>
            <a:srgbClr val="F26B43"/>
          </p15:clr>
        </p15:guide>
        <p15:guide id="13" pos="2230">
          <p15:clr>
            <a:srgbClr val="F26B43"/>
          </p15:clr>
        </p15:guide>
        <p15:guide id="14" pos="1682">
          <p15:clr>
            <a:srgbClr val="F26B43"/>
          </p15:clr>
        </p15:guide>
        <p15:guide id="15" pos="1616">
          <p15:clr>
            <a:srgbClr val="F26B43"/>
          </p15:clr>
        </p15:guide>
        <p15:guide id="16" pos="1064">
          <p15:clr>
            <a:srgbClr val="F26B43"/>
          </p15:clr>
        </p15:guide>
        <p15:guide id="17" pos="1001">
          <p15:clr>
            <a:srgbClr val="F26B43"/>
          </p15:clr>
        </p15:guide>
        <p15:guide id="18" pos="453">
          <p15:clr>
            <a:srgbClr val="F26B43"/>
          </p15:clr>
        </p15:guide>
        <p15:guide id="19" orient="horz" pos="362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women cooking in a kitchen&#10;&#10;Description automatically generated with medium confidence">
            <a:extLst>
              <a:ext uri="{FF2B5EF4-FFF2-40B4-BE49-F238E27FC236}">
                <a16:creationId xmlns:a16="http://schemas.microsoft.com/office/drawing/2014/main" id="{69B0E548-EC31-81D8-2A42-D9869DEDED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2" r="24394"/>
          <a:stretch/>
        </p:blipFill>
        <p:spPr>
          <a:xfrm>
            <a:off x="-1" y="0"/>
            <a:ext cx="4572001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6B14C-C332-B249-8396-7477C78D15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55708" y="3429000"/>
            <a:ext cx="3971925" cy="683515"/>
          </a:xfrm>
        </p:spPr>
        <p:txBody>
          <a:bodyPr/>
          <a:lstStyle/>
          <a:p>
            <a:r>
              <a:rPr lang="en-US" dirty="0"/>
              <a:t>Ben Cairns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9F3920-0577-1F49-B028-6EBD8D55C4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90500" y="1674688"/>
            <a:ext cx="4362358" cy="146847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</a:rPr>
              <a:t>Hearing from the frontline in Yorkshire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A8B89B-2459-DC86-6D5D-3F0ED27C27FD}"/>
              </a:ext>
            </a:extLst>
          </p:cNvPr>
          <p:cNvSpPr txBox="1"/>
          <p:nvPr/>
        </p:nvSpPr>
        <p:spPr>
          <a:xfrm>
            <a:off x="-27710" y="5747645"/>
            <a:ext cx="3449783" cy="51077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credit: Bangladeshi Women’s Association </a:t>
            </a: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Co-op Foundation</a:t>
            </a:r>
          </a:p>
        </p:txBody>
      </p:sp>
    </p:spTree>
    <p:extLst>
      <p:ext uri="{BB962C8B-B14F-4D97-AF65-F5344CB8AC3E}">
        <p14:creationId xmlns:p14="http://schemas.microsoft.com/office/powerpoint/2010/main" val="2151434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4CEB7D98-3E55-1664-E6B3-0666A0E732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6176857"/>
              </p:ext>
            </p:extLst>
          </p:nvPr>
        </p:nvGraphicFramePr>
        <p:xfrm>
          <a:off x="0" y="1946548"/>
          <a:ext cx="4883331" cy="3280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F9AC141C-76DF-D88F-0C43-271E5D70E1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9651994"/>
              </p:ext>
            </p:extLst>
          </p:nvPr>
        </p:nvGraphicFramePr>
        <p:xfrm>
          <a:off x="4028191" y="1946547"/>
          <a:ext cx="4883331" cy="3280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33787E91-4E3A-3B80-411C-D7EA61C909FE}"/>
              </a:ext>
            </a:extLst>
          </p:cNvPr>
          <p:cNvSpPr txBox="1">
            <a:spLocks/>
          </p:cNvSpPr>
          <p:nvPr/>
        </p:nvSpPr>
        <p:spPr>
          <a:xfrm>
            <a:off x="630800" y="631094"/>
            <a:ext cx="8284600" cy="89375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30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What matters most to charities?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254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DAE643-BEA3-4C00-97C8-6D71D0DC9B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600" b="1" dirty="0"/>
              <a:t>Introduction to Open and Trusting Grant-making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052773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855C9-C6D4-4012-B602-1D599D9F28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sz="5400" i="1" dirty="0">
                <a:effectLst/>
                <a:ea typeface="Times New Roman" panose="02020603050405020304" pitchFamily="18" charset="0"/>
              </a:rPr>
              <a:t>An approach that is characterised by patience, empathy and kindness.</a:t>
            </a:r>
            <a:endParaRPr lang="en-GB" sz="5400" i="1" dirty="0">
              <a:effectLst/>
              <a:ea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647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5233F4-5D17-4732-A5FC-135168F3BE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137" y="613754"/>
            <a:ext cx="7805738" cy="893757"/>
          </a:xfrm>
        </p:spPr>
        <p:txBody>
          <a:bodyPr/>
          <a:lstStyle/>
          <a:p>
            <a:r>
              <a:rPr lang="en-GB" sz="3200" dirty="0"/>
              <a:t>The eight commitments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BD0002-83F0-451D-928D-5F228F63E39A}"/>
              </a:ext>
            </a:extLst>
          </p:cNvPr>
          <p:cNvGraphicFramePr/>
          <p:nvPr/>
        </p:nvGraphicFramePr>
        <p:xfrm>
          <a:off x="415763" y="1247604"/>
          <a:ext cx="8276546" cy="4811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7FD297B-96A6-4746-9C0B-1261DE57F3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7134" y="2817003"/>
            <a:ext cx="1569732" cy="156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57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8B1B4B-89EE-FBA5-B918-6D4587930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independent funders sign up to Open and Trusting Grant-making, we ask that they:</a:t>
            </a:r>
            <a:endParaRPr lang="en-GB" sz="2800" dirty="0"/>
          </a:p>
          <a:p>
            <a:endParaRPr lang="en-GB" sz="2800" dirty="0"/>
          </a:p>
        </p:txBody>
      </p:sp>
      <p:graphicFrame>
        <p:nvGraphicFramePr>
          <p:cNvPr id="7" name="Text Placeholder 2">
            <a:extLst>
              <a:ext uri="{FF2B5EF4-FFF2-40B4-BE49-F238E27FC236}">
                <a16:creationId xmlns:a16="http://schemas.microsoft.com/office/drawing/2014/main" id="{1021F982-4119-EE68-E667-5E81713B8D8B}"/>
              </a:ext>
            </a:extLst>
          </p:cNvPr>
          <p:cNvGraphicFramePr/>
          <p:nvPr/>
        </p:nvGraphicFramePr>
        <p:xfrm>
          <a:off x="719138" y="1858963"/>
          <a:ext cx="7705725" cy="3890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7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ext Placeholder 2">
            <a:extLst>
              <a:ext uri="{FF2B5EF4-FFF2-40B4-BE49-F238E27FC236}">
                <a16:creationId xmlns:a16="http://schemas.microsoft.com/office/drawing/2014/main" id="{CC895755-A97B-B3BA-DDE5-D72489DF48BF}"/>
              </a:ext>
            </a:extLst>
          </p:cNvPr>
          <p:cNvGraphicFramePr/>
          <p:nvPr/>
        </p:nvGraphicFramePr>
        <p:xfrm>
          <a:off x="719138" y="1858963"/>
          <a:ext cx="7705725" cy="3890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45343B-B43D-7415-7EC8-979C9BB945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138" y="646804"/>
            <a:ext cx="7705725" cy="893757"/>
          </a:xfrm>
        </p:spPr>
        <p:txBody>
          <a:bodyPr/>
          <a:lstStyle/>
          <a:p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spirit of Open and Trusting</a:t>
            </a:r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50359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DAE643-BEA3-4C00-97C8-6D71D0DC9B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600" b="1" dirty="0"/>
              <a:t>Open and Trusting: </a:t>
            </a:r>
          </a:p>
          <a:p>
            <a:r>
              <a:rPr lang="en-US" sz="3600" b="1" dirty="0"/>
              <a:t>The charity experience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370175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E7F809C-C662-51EB-03E5-619904BCABD5}"/>
              </a:ext>
            </a:extLst>
          </p:cNvPr>
          <p:cNvSpPr/>
          <p:nvPr/>
        </p:nvSpPr>
        <p:spPr>
          <a:xfrm>
            <a:off x="589907" y="1620764"/>
            <a:ext cx="7931098" cy="594116"/>
          </a:xfrm>
          <a:prstGeom prst="roundRect">
            <a:avLst/>
          </a:prstGeom>
          <a:solidFill>
            <a:srgbClr val="00ABB5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5F0E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D2A92FBA-4188-08D7-694D-E201632001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800" y="631094"/>
            <a:ext cx="8284600" cy="893757"/>
          </a:xfrm>
        </p:spPr>
        <p:txBody>
          <a:bodyPr/>
          <a:lstStyle/>
          <a:p>
            <a:r>
              <a:rPr lang="en-US" sz="2800" dirty="0"/>
              <a:t>Open and Trusting: Why does it matter?</a:t>
            </a:r>
            <a:br>
              <a:rPr lang="en-US" dirty="0"/>
            </a:br>
            <a:endParaRPr lang="en-GB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69B6EEE-D453-B344-39C5-261339406AC4}"/>
              </a:ext>
            </a:extLst>
          </p:cNvPr>
          <p:cNvSpPr txBox="1">
            <a:spLocks/>
          </p:cNvSpPr>
          <p:nvPr/>
        </p:nvSpPr>
        <p:spPr>
          <a:xfrm>
            <a:off x="872717" y="1620764"/>
            <a:ext cx="7705725" cy="8673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4505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Charities say that open and trusting grant-making enables them to: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505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4505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4" name="Text Placeholder 2">
            <a:extLst>
              <a:ext uri="{FF2B5EF4-FFF2-40B4-BE49-F238E27FC236}">
                <a16:creationId xmlns:a16="http://schemas.microsoft.com/office/drawing/2014/main" id="{DDA14D93-3287-FB1F-7669-544C80ACFEA9}"/>
              </a:ext>
            </a:extLst>
          </p:cNvPr>
          <p:cNvGraphicFramePr/>
          <p:nvPr/>
        </p:nvGraphicFramePr>
        <p:xfrm>
          <a:off x="602081" y="1853004"/>
          <a:ext cx="7906749" cy="4022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1110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3E3293-2CE2-415A-1D6A-1E7E8AE09D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Open and Trusting: why it matters </a:t>
            </a:r>
            <a:r>
              <a:rPr lang="en-GB" u="sng" dirty="0"/>
              <a:t>now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A24CD-9C31-9A61-470E-4F64236AC4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9137" y="1682074"/>
            <a:ext cx="7705725" cy="4102277"/>
          </a:xfrm>
        </p:spPr>
        <p:txBody>
          <a:bodyPr/>
          <a:lstStyle/>
          <a:p>
            <a:pPr marL="742950" lvl="1" indent="-28575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GB" sz="2200" i="1" dirty="0">
                <a:solidFill>
                  <a:srgbClr val="00ABB5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‘It’s time to batten down the hatches, </a:t>
            </a:r>
            <a:r>
              <a:rPr lang="en-GB" sz="2200" i="1">
                <a:solidFill>
                  <a:srgbClr val="00ABB5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there’s choppy, </a:t>
            </a:r>
            <a:r>
              <a:rPr lang="en-GB" sz="2200" i="1" dirty="0">
                <a:solidFill>
                  <a:srgbClr val="00ABB5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stormy waters ahead.’</a:t>
            </a:r>
            <a:endParaRPr lang="en-GB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GB" sz="2200" i="1" dirty="0">
                <a:solidFill>
                  <a:srgbClr val="00ABB5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‘Staff cannot support service users in crisis when they themselves are anxious about how they will pay their bills.’</a:t>
            </a:r>
            <a:endParaRPr lang="en-GB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GB" sz="2200" i="1" dirty="0">
                <a:solidFill>
                  <a:srgbClr val="00ABB5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‘It’s impossible to get people in power to listen – it’s the worst I’ve ever seen it.’</a:t>
            </a:r>
            <a:endParaRPr lang="en-GB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GB" sz="2200" i="1" dirty="0">
                <a:solidFill>
                  <a:srgbClr val="00ABB5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‘Competing for crumbs, to the detriment of our work.’</a:t>
            </a:r>
            <a:endParaRPr lang="en-US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229477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VAR 2021">
      <a:dk1>
        <a:srgbClr val="245053"/>
      </a:dk1>
      <a:lt1>
        <a:srgbClr val="F5F0E8"/>
      </a:lt1>
      <a:dk2>
        <a:srgbClr val="4D4D4D"/>
      </a:dk2>
      <a:lt2>
        <a:srgbClr val="FFFFFF"/>
      </a:lt2>
      <a:accent1>
        <a:srgbClr val="00ABB5"/>
      </a:accent1>
      <a:accent2>
        <a:srgbClr val="264F54"/>
      </a:accent2>
      <a:accent3>
        <a:srgbClr val="9CDBB0"/>
      </a:accent3>
      <a:accent4>
        <a:srgbClr val="FFFFFF"/>
      </a:accent4>
      <a:accent5>
        <a:srgbClr val="F5F0E8"/>
      </a:accent5>
      <a:accent6>
        <a:srgbClr val="F5F0E8"/>
      </a:accent6>
      <a:hlink>
        <a:srgbClr val="00ABB5"/>
      </a:hlink>
      <a:folHlink>
        <a:srgbClr val="264F5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876EEE90D6B4A965D78E898F8FBD7" ma:contentTypeVersion="14" ma:contentTypeDescription="Create a new document." ma:contentTypeScope="" ma:versionID="d859bf460a882114038626a06023c9c9">
  <xsd:schema xmlns:xsd="http://www.w3.org/2001/XMLSchema" xmlns:xs="http://www.w3.org/2001/XMLSchema" xmlns:p="http://schemas.microsoft.com/office/2006/metadata/properties" xmlns:ns2="231f32ac-2a83-4c58-a1d0-7277f97bc698" xmlns:ns3="5d38cca7-f787-4406-bffd-0186c6ba49c6" targetNamespace="http://schemas.microsoft.com/office/2006/metadata/properties" ma:root="true" ma:fieldsID="be0e18c43d6d064897be18c2c7047b8b" ns2:_="" ns3:_="">
    <xsd:import namespace="231f32ac-2a83-4c58-a1d0-7277f97bc698"/>
    <xsd:import namespace="5d38cca7-f787-4406-bffd-0186c6ba49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1f32ac-2a83-4c58-a1d0-7277f97bc6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cea13b7-4b28-487d-a50a-d06444e9a6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38cca7-f787-4406-bffd-0186c6ba49c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1088328-836a-4a08-adeb-517b46c93d5b}" ma:internalName="TaxCatchAll" ma:showField="CatchAllData" ma:web="5d38cca7-f787-4406-bffd-0186c6ba49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31f32ac-2a83-4c58-a1d0-7277f97bc698">
      <Terms xmlns="http://schemas.microsoft.com/office/infopath/2007/PartnerControls"/>
    </lcf76f155ced4ddcb4097134ff3c332f>
    <TaxCatchAll xmlns="5d38cca7-f787-4406-bffd-0186c6ba49c6" xsi:nil="true"/>
  </documentManagement>
</p:properties>
</file>

<file path=customXml/itemProps1.xml><?xml version="1.0" encoding="utf-8"?>
<ds:datastoreItem xmlns:ds="http://schemas.openxmlformats.org/officeDocument/2006/customXml" ds:itemID="{08602354-64D9-4DE0-BE9C-5B8264958F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A1A7E1-3CE6-4E33-A77E-E85C76E767CD}"/>
</file>

<file path=customXml/itemProps3.xml><?xml version="1.0" encoding="utf-8"?>
<ds:datastoreItem xmlns:ds="http://schemas.openxmlformats.org/officeDocument/2006/customXml" ds:itemID="{20AB3F3D-12EF-4431-A81F-E623212008A3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5ad767c6-7fe6-4ebd-8f87-e291e8b12943"/>
    <ds:schemaRef ds:uri="b5c03ac9-1509-4f99-8979-304131a0d160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5901</TotalTime>
  <Words>472</Words>
  <Application>Microsoft Office PowerPoint</Application>
  <PresentationFormat>On-screen Show (4:3)</PresentationFormat>
  <Paragraphs>64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Georgia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Keeva Rooney</dc:creator>
  <cp:lastModifiedBy>Carla Marshall</cp:lastModifiedBy>
  <cp:revision>20</cp:revision>
  <dcterms:created xsi:type="dcterms:W3CDTF">2022-03-09T09:12:37Z</dcterms:created>
  <dcterms:modified xsi:type="dcterms:W3CDTF">2024-09-12T08:06:08Z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0x0101006D0876EEE90D6B4A965D78E898F8FBD7</vt:lpwstr>
  </property>
  <property fmtid="{D5CDD505-2E9C-101B-9397-08002B2CF9AE}" pid="3" name="MediaServiceImageTags">
    <vt:lpwstr/>
  </property>
</Properties>
</file>