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102D1-FFA3-4DF1-9132-200FE33734F2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D0C45958-BE41-4D69-8739-A733041137E0}">
      <dgm:prSet phldrT="[Text]" custT="1"/>
      <dgm:spPr/>
      <dgm:t>
        <a:bodyPr/>
        <a:lstStyle/>
        <a:p>
          <a:endParaRPr lang="en-US" sz="1200" dirty="0"/>
        </a:p>
        <a:p>
          <a:r>
            <a:rPr lang="en-GB" sz="1200" dirty="0"/>
            <a:t>1. Be clear about what is involved in making an application</a:t>
          </a:r>
        </a:p>
        <a:p>
          <a:endParaRPr lang="en-GB" sz="1200" dirty="0"/>
        </a:p>
      </dgm:t>
    </dgm:pt>
    <dgm:pt modelId="{5D2544EF-D3F7-41D2-9E4B-3614F916B0A6}" type="parTrans" cxnId="{8F3ACD6F-4AF3-4AF3-8D46-5147D29D32B9}">
      <dgm:prSet/>
      <dgm:spPr/>
      <dgm:t>
        <a:bodyPr/>
        <a:lstStyle/>
        <a:p>
          <a:endParaRPr lang="en-GB" sz="1200"/>
        </a:p>
      </dgm:t>
    </dgm:pt>
    <dgm:pt modelId="{57F15AD3-6F8C-4E58-83F6-0C936ABB98DF}" type="sibTrans" cxnId="{8F3ACD6F-4AF3-4AF3-8D46-5147D29D32B9}">
      <dgm:prSet/>
      <dgm:spPr/>
      <dgm:t>
        <a:bodyPr/>
        <a:lstStyle/>
        <a:p>
          <a:endParaRPr lang="en-GB" sz="1200"/>
        </a:p>
      </dgm:t>
    </dgm:pt>
    <dgm:pt modelId="{5A81F035-AC32-4575-91D2-FB8F17BE46B6}">
      <dgm:prSet phldrT="[Text]" custT="1"/>
      <dgm:spPr/>
      <dgm:t>
        <a:bodyPr/>
        <a:lstStyle/>
        <a:p>
          <a:r>
            <a:rPr lang="en-US" sz="1200" dirty="0"/>
            <a:t>2. Give charities the chance to ask questions before they make an application</a:t>
          </a:r>
          <a:endParaRPr lang="en-GB" sz="1200" dirty="0"/>
        </a:p>
      </dgm:t>
    </dgm:pt>
    <dgm:pt modelId="{75510F95-9EDE-48FE-AA4E-34B7ACB88158}" type="parTrans" cxnId="{A8136074-2FF2-4520-82CB-8A923E424531}">
      <dgm:prSet/>
      <dgm:spPr/>
      <dgm:t>
        <a:bodyPr/>
        <a:lstStyle/>
        <a:p>
          <a:endParaRPr lang="en-GB" sz="1200"/>
        </a:p>
      </dgm:t>
    </dgm:pt>
    <dgm:pt modelId="{2C43C7FF-8FFC-4833-809A-3A6780CB6A11}" type="sibTrans" cxnId="{A8136074-2FF2-4520-82CB-8A923E424531}">
      <dgm:prSet/>
      <dgm:spPr/>
      <dgm:t>
        <a:bodyPr/>
        <a:lstStyle/>
        <a:p>
          <a:endParaRPr lang="en-GB" sz="1200"/>
        </a:p>
      </dgm:t>
    </dgm:pt>
    <dgm:pt modelId="{61A585E4-CF4B-4338-9879-666B2D68EF0D}">
      <dgm:prSet phldrT="[Text]" custT="1"/>
      <dgm:spPr/>
      <dgm:t>
        <a:bodyPr/>
        <a:lstStyle/>
        <a:p>
          <a:r>
            <a:rPr lang="en-US" sz="1200" dirty="0"/>
            <a:t>3. Only ask for detailed information from applicants once you know they have a good chance of success</a:t>
          </a:r>
          <a:endParaRPr lang="en-GB" sz="1200" dirty="0"/>
        </a:p>
      </dgm:t>
    </dgm:pt>
    <dgm:pt modelId="{E4BF444D-B583-4B8B-9ED3-68E3CB3C5F03}" type="parTrans" cxnId="{8D47051D-D3A3-41C6-A2D3-6B7EE23CA48A}">
      <dgm:prSet/>
      <dgm:spPr/>
      <dgm:t>
        <a:bodyPr/>
        <a:lstStyle/>
        <a:p>
          <a:endParaRPr lang="en-GB" sz="1200"/>
        </a:p>
      </dgm:t>
    </dgm:pt>
    <dgm:pt modelId="{6A599F6F-95E6-4E18-A7F8-56884717237C}" type="sibTrans" cxnId="{8D47051D-D3A3-41C6-A2D3-6B7EE23CA48A}">
      <dgm:prSet/>
      <dgm:spPr/>
      <dgm:t>
        <a:bodyPr/>
        <a:lstStyle/>
        <a:p>
          <a:endParaRPr lang="en-GB" sz="1200"/>
        </a:p>
      </dgm:t>
    </dgm:pt>
    <dgm:pt modelId="{0DDD5515-249D-43A9-AC4C-42CDB4D71F3E}">
      <dgm:prSet phldrT="[Text]" custT="1"/>
      <dgm:spPr/>
      <dgm:t>
        <a:bodyPr/>
        <a:lstStyle/>
        <a:p>
          <a:r>
            <a:rPr lang="en-US" sz="1200" dirty="0"/>
            <a:t>5. Give meaningful feedback to charities whose applications are turned down</a:t>
          </a:r>
          <a:endParaRPr lang="en-GB" sz="1200" dirty="0"/>
        </a:p>
      </dgm:t>
    </dgm:pt>
    <dgm:pt modelId="{CD33055C-8920-4789-896F-2D6E86AF9077}" type="parTrans" cxnId="{FEFADCD4-01AC-4D63-BFE5-BEEABA27D5B8}">
      <dgm:prSet/>
      <dgm:spPr/>
      <dgm:t>
        <a:bodyPr/>
        <a:lstStyle/>
        <a:p>
          <a:endParaRPr lang="en-GB" sz="1200"/>
        </a:p>
      </dgm:t>
    </dgm:pt>
    <dgm:pt modelId="{27F66932-3857-4310-A493-022CC00B5395}" type="sibTrans" cxnId="{FEFADCD4-01AC-4D63-BFE5-BEEABA27D5B8}">
      <dgm:prSet/>
      <dgm:spPr/>
      <dgm:t>
        <a:bodyPr/>
        <a:lstStyle/>
        <a:p>
          <a:endParaRPr lang="en-GB" sz="1200"/>
        </a:p>
      </dgm:t>
    </dgm:pt>
    <dgm:pt modelId="{385661DB-166C-4663-A058-9B9642E46952}">
      <dgm:prSet phldrT="[Text]" custT="1"/>
      <dgm:spPr/>
      <dgm:t>
        <a:bodyPr/>
        <a:lstStyle/>
        <a:p>
          <a:r>
            <a:rPr lang="en-US" sz="1200" dirty="0"/>
            <a:t>4. Publish and stick to application timeframes and make decisions as quickly as possible</a:t>
          </a:r>
          <a:endParaRPr lang="en-GB" sz="1200" dirty="0"/>
        </a:p>
      </dgm:t>
    </dgm:pt>
    <dgm:pt modelId="{6F98DE9D-657C-4681-849E-BDE002C76811}" type="parTrans" cxnId="{2F5A3F29-D8F8-4A35-8CBB-1D825D41B6FF}">
      <dgm:prSet/>
      <dgm:spPr/>
      <dgm:t>
        <a:bodyPr/>
        <a:lstStyle/>
        <a:p>
          <a:endParaRPr lang="en-GB" sz="1200"/>
        </a:p>
      </dgm:t>
    </dgm:pt>
    <dgm:pt modelId="{1CC49798-BD69-402D-ADD8-149354BADAA4}" type="sibTrans" cxnId="{2F5A3F29-D8F8-4A35-8CBB-1D825D41B6FF}">
      <dgm:prSet/>
      <dgm:spPr/>
      <dgm:t>
        <a:bodyPr/>
        <a:lstStyle/>
        <a:p>
          <a:endParaRPr lang="en-GB" sz="1200"/>
        </a:p>
      </dgm:t>
    </dgm:pt>
    <dgm:pt modelId="{D2048543-D457-4445-94C0-F279853A494C}" type="pres">
      <dgm:prSet presAssocID="{3A6102D1-FFA3-4DF1-9132-200FE33734F2}" presName="linearFlow" presStyleCnt="0">
        <dgm:presLayoutVars>
          <dgm:dir/>
          <dgm:resizeHandles val="exact"/>
        </dgm:presLayoutVars>
      </dgm:prSet>
      <dgm:spPr/>
    </dgm:pt>
    <dgm:pt modelId="{C485D05D-E566-4E55-BA02-1E06B669E324}" type="pres">
      <dgm:prSet presAssocID="{D0C45958-BE41-4D69-8739-A733041137E0}" presName="composite" presStyleCnt="0"/>
      <dgm:spPr/>
    </dgm:pt>
    <dgm:pt modelId="{E1BE1816-6D40-4F4E-97FE-F7F95E417C5C}" type="pres">
      <dgm:prSet presAssocID="{D0C45958-BE41-4D69-8739-A733041137E0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FE8DE0E4-BA02-4A4B-94F6-BA994C3FF149}" type="pres">
      <dgm:prSet presAssocID="{D0C45958-BE41-4D69-8739-A733041137E0}" presName="txShp" presStyleLbl="node1" presStyleIdx="0" presStyleCnt="5">
        <dgm:presLayoutVars>
          <dgm:bulletEnabled val="1"/>
        </dgm:presLayoutVars>
      </dgm:prSet>
      <dgm:spPr/>
    </dgm:pt>
    <dgm:pt modelId="{458EE77C-05FE-4FCE-8619-50B4784DDC35}" type="pres">
      <dgm:prSet presAssocID="{57F15AD3-6F8C-4E58-83F6-0C936ABB98DF}" presName="spacing" presStyleCnt="0"/>
      <dgm:spPr/>
    </dgm:pt>
    <dgm:pt modelId="{AA085EFD-1712-4385-98CA-A02443D5B43F}" type="pres">
      <dgm:prSet presAssocID="{5A81F035-AC32-4575-91D2-FB8F17BE46B6}" presName="composite" presStyleCnt="0"/>
      <dgm:spPr/>
    </dgm:pt>
    <dgm:pt modelId="{642A14D7-107F-4698-814C-010FAFC8F284}" type="pres">
      <dgm:prSet presAssocID="{5A81F035-AC32-4575-91D2-FB8F17BE46B6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20045363-3843-4014-8B9F-40E2C5825D1D}" type="pres">
      <dgm:prSet presAssocID="{5A81F035-AC32-4575-91D2-FB8F17BE46B6}" presName="txShp" presStyleLbl="node1" presStyleIdx="1" presStyleCnt="5">
        <dgm:presLayoutVars>
          <dgm:bulletEnabled val="1"/>
        </dgm:presLayoutVars>
      </dgm:prSet>
      <dgm:spPr/>
    </dgm:pt>
    <dgm:pt modelId="{3F8E94D9-9E79-4F88-BE6E-4A7869C8B982}" type="pres">
      <dgm:prSet presAssocID="{2C43C7FF-8FFC-4833-809A-3A6780CB6A11}" presName="spacing" presStyleCnt="0"/>
      <dgm:spPr/>
    </dgm:pt>
    <dgm:pt modelId="{0943DD7B-FB83-47F0-8FED-8A2D6D999F1A}" type="pres">
      <dgm:prSet presAssocID="{61A585E4-CF4B-4338-9879-666B2D68EF0D}" presName="composite" presStyleCnt="0"/>
      <dgm:spPr/>
    </dgm:pt>
    <dgm:pt modelId="{9CA9DA5B-D316-4E8F-9FD1-12331A73F93E}" type="pres">
      <dgm:prSet presAssocID="{61A585E4-CF4B-4338-9879-666B2D68EF0D}" presName="imgShp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254405E7-5BFE-43E1-A3F7-F2F0E2779564}" type="pres">
      <dgm:prSet presAssocID="{61A585E4-CF4B-4338-9879-666B2D68EF0D}" presName="txShp" presStyleLbl="node1" presStyleIdx="2" presStyleCnt="5">
        <dgm:presLayoutVars>
          <dgm:bulletEnabled val="1"/>
        </dgm:presLayoutVars>
      </dgm:prSet>
      <dgm:spPr/>
    </dgm:pt>
    <dgm:pt modelId="{B5381AC4-546A-4D57-9FBB-0D4F04D1936C}" type="pres">
      <dgm:prSet presAssocID="{6A599F6F-95E6-4E18-A7F8-56884717237C}" presName="spacing" presStyleCnt="0"/>
      <dgm:spPr/>
    </dgm:pt>
    <dgm:pt modelId="{9BA7A26B-A480-4E0D-B15D-2486C2318656}" type="pres">
      <dgm:prSet presAssocID="{385661DB-166C-4663-A058-9B9642E46952}" presName="composite" presStyleCnt="0"/>
      <dgm:spPr/>
    </dgm:pt>
    <dgm:pt modelId="{0F021518-D3E3-4089-BE4A-D2369A931A61}" type="pres">
      <dgm:prSet presAssocID="{385661DB-166C-4663-A058-9B9642E46952}" presName="imgShp" presStyleLbl="fgImgPlace1" presStyleIdx="3" presStyleCnt="5"/>
      <dgm:spPr>
        <a:blipFill>
          <a:blip xmlns:r="http://schemas.openxmlformats.org/officeDocument/2006/relationships" r:embed="rId4"/>
          <a:srcRect/>
          <a:stretch>
            <a:fillRect/>
          </a:stretch>
        </a:blipFill>
        <a:ln>
          <a:noFill/>
        </a:ln>
      </dgm:spPr>
    </dgm:pt>
    <dgm:pt modelId="{61EA5654-9E30-43C1-B114-99F3661426E1}" type="pres">
      <dgm:prSet presAssocID="{385661DB-166C-4663-A058-9B9642E46952}" presName="txShp" presStyleLbl="node1" presStyleIdx="3" presStyleCnt="5">
        <dgm:presLayoutVars>
          <dgm:bulletEnabled val="1"/>
        </dgm:presLayoutVars>
      </dgm:prSet>
      <dgm:spPr/>
    </dgm:pt>
    <dgm:pt modelId="{EC528FBE-7F2D-4BBC-B2AD-F1856A84BE2B}" type="pres">
      <dgm:prSet presAssocID="{1CC49798-BD69-402D-ADD8-149354BADAA4}" presName="spacing" presStyleCnt="0"/>
      <dgm:spPr/>
    </dgm:pt>
    <dgm:pt modelId="{72B7EF81-2E1A-4268-83EB-BBB3D6A69E7D}" type="pres">
      <dgm:prSet presAssocID="{0DDD5515-249D-43A9-AC4C-42CDB4D71F3E}" presName="composite" presStyleCnt="0"/>
      <dgm:spPr/>
    </dgm:pt>
    <dgm:pt modelId="{4073617D-C719-4DF0-ACCD-B8C9607382CD}" type="pres">
      <dgm:prSet presAssocID="{0DDD5515-249D-43A9-AC4C-42CDB4D71F3E}" presName="imgShp" presStyleLbl="fgImgPlace1" presStyleIdx="4" presStyleCnt="5"/>
      <dgm:spPr>
        <a:blipFill>
          <a:blip xmlns:r="http://schemas.openxmlformats.org/officeDocument/2006/relationships" r:embed="rId5"/>
          <a:srcRect/>
          <a:stretch>
            <a:fillRect/>
          </a:stretch>
        </a:blipFill>
        <a:ln>
          <a:noFill/>
        </a:ln>
      </dgm:spPr>
    </dgm:pt>
    <dgm:pt modelId="{7610075B-EF35-49C0-843F-6497A5A6E83A}" type="pres">
      <dgm:prSet presAssocID="{0DDD5515-249D-43A9-AC4C-42CDB4D71F3E}" presName="txShp" presStyleLbl="node1" presStyleIdx="4" presStyleCnt="5">
        <dgm:presLayoutVars>
          <dgm:bulletEnabled val="1"/>
        </dgm:presLayoutVars>
      </dgm:prSet>
      <dgm:spPr/>
    </dgm:pt>
  </dgm:ptLst>
  <dgm:cxnLst>
    <dgm:cxn modelId="{8D47051D-D3A3-41C6-A2D3-6B7EE23CA48A}" srcId="{3A6102D1-FFA3-4DF1-9132-200FE33734F2}" destId="{61A585E4-CF4B-4338-9879-666B2D68EF0D}" srcOrd="2" destOrd="0" parTransId="{E4BF444D-B583-4B8B-9ED3-68E3CB3C5F03}" sibTransId="{6A599F6F-95E6-4E18-A7F8-56884717237C}"/>
    <dgm:cxn modelId="{2F5A3F29-D8F8-4A35-8CBB-1D825D41B6FF}" srcId="{3A6102D1-FFA3-4DF1-9132-200FE33734F2}" destId="{385661DB-166C-4663-A058-9B9642E46952}" srcOrd="3" destOrd="0" parTransId="{6F98DE9D-657C-4681-849E-BDE002C76811}" sibTransId="{1CC49798-BD69-402D-ADD8-149354BADAA4}"/>
    <dgm:cxn modelId="{AE50486E-E489-44AB-B251-71123EE34CF8}" type="presOf" srcId="{5A81F035-AC32-4575-91D2-FB8F17BE46B6}" destId="{20045363-3843-4014-8B9F-40E2C5825D1D}" srcOrd="0" destOrd="0" presId="urn:microsoft.com/office/officeart/2005/8/layout/vList3"/>
    <dgm:cxn modelId="{8F3ACD6F-4AF3-4AF3-8D46-5147D29D32B9}" srcId="{3A6102D1-FFA3-4DF1-9132-200FE33734F2}" destId="{D0C45958-BE41-4D69-8739-A733041137E0}" srcOrd="0" destOrd="0" parTransId="{5D2544EF-D3F7-41D2-9E4B-3614F916B0A6}" sibTransId="{57F15AD3-6F8C-4E58-83F6-0C936ABB98DF}"/>
    <dgm:cxn modelId="{2962B953-B3BC-42AD-89B7-220D2FC6762B}" type="presOf" srcId="{3A6102D1-FFA3-4DF1-9132-200FE33734F2}" destId="{D2048543-D457-4445-94C0-F279853A494C}" srcOrd="0" destOrd="0" presId="urn:microsoft.com/office/officeart/2005/8/layout/vList3"/>
    <dgm:cxn modelId="{A8136074-2FF2-4520-82CB-8A923E424531}" srcId="{3A6102D1-FFA3-4DF1-9132-200FE33734F2}" destId="{5A81F035-AC32-4575-91D2-FB8F17BE46B6}" srcOrd="1" destOrd="0" parTransId="{75510F95-9EDE-48FE-AA4E-34B7ACB88158}" sibTransId="{2C43C7FF-8FFC-4833-809A-3A6780CB6A11}"/>
    <dgm:cxn modelId="{C8AA37B8-8B93-4818-826C-2A12481A447D}" type="presOf" srcId="{61A585E4-CF4B-4338-9879-666B2D68EF0D}" destId="{254405E7-5BFE-43E1-A3F7-F2F0E2779564}" srcOrd="0" destOrd="0" presId="urn:microsoft.com/office/officeart/2005/8/layout/vList3"/>
    <dgm:cxn modelId="{6B1632BD-DF3F-47BF-9244-7CE49529400E}" type="presOf" srcId="{0DDD5515-249D-43A9-AC4C-42CDB4D71F3E}" destId="{7610075B-EF35-49C0-843F-6497A5A6E83A}" srcOrd="0" destOrd="0" presId="urn:microsoft.com/office/officeart/2005/8/layout/vList3"/>
    <dgm:cxn modelId="{E4BED4C8-306A-46C6-AEC3-C628241C186D}" type="presOf" srcId="{D0C45958-BE41-4D69-8739-A733041137E0}" destId="{FE8DE0E4-BA02-4A4B-94F6-BA994C3FF149}" srcOrd="0" destOrd="0" presId="urn:microsoft.com/office/officeart/2005/8/layout/vList3"/>
    <dgm:cxn modelId="{FEFADCD4-01AC-4D63-BFE5-BEEABA27D5B8}" srcId="{3A6102D1-FFA3-4DF1-9132-200FE33734F2}" destId="{0DDD5515-249D-43A9-AC4C-42CDB4D71F3E}" srcOrd="4" destOrd="0" parTransId="{CD33055C-8920-4789-896F-2D6E86AF9077}" sibTransId="{27F66932-3857-4310-A493-022CC00B5395}"/>
    <dgm:cxn modelId="{A702F5F6-028F-44FC-933C-0CE9091B22CC}" type="presOf" srcId="{385661DB-166C-4663-A058-9B9642E46952}" destId="{61EA5654-9E30-43C1-B114-99F3661426E1}" srcOrd="0" destOrd="0" presId="urn:microsoft.com/office/officeart/2005/8/layout/vList3"/>
    <dgm:cxn modelId="{5F31F805-DA95-4412-ACD1-1350B4C80148}" type="presParOf" srcId="{D2048543-D457-4445-94C0-F279853A494C}" destId="{C485D05D-E566-4E55-BA02-1E06B669E324}" srcOrd="0" destOrd="0" presId="urn:microsoft.com/office/officeart/2005/8/layout/vList3"/>
    <dgm:cxn modelId="{D222D622-5B4A-4C08-9C5A-695C2DE24C82}" type="presParOf" srcId="{C485D05D-E566-4E55-BA02-1E06B669E324}" destId="{E1BE1816-6D40-4F4E-97FE-F7F95E417C5C}" srcOrd="0" destOrd="0" presId="urn:microsoft.com/office/officeart/2005/8/layout/vList3"/>
    <dgm:cxn modelId="{C863C923-FEB7-4381-9804-815EF65E8575}" type="presParOf" srcId="{C485D05D-E566-4E55-BA02-1E06B669E324}" destId="{FE8DE0E4-BA02-4A4B-94F6-BA994C3FF149}" srcOrd="1" destOrd="0" presId="urn:microsoft.com/office/officeart/2005/8/layout/vList3"/>
    <dgm:cxn modelId="{27164FED-6C8D-457E-92DA-D5D4B6A714D2}" type="presParOf" srcId="{D2048543-D457-4445-94C0-F279853A494C}" destId="{458EE77C-05FE-4FCE-8619-50B4784DDC35}" srcOrd="1" destOrd="0" presId="urn:microsoft.com/office/officeart/2005/8/layout/vList3"/>
    <dgm:cxn modelId="{04FFC599-FC53-483B-9624-232A3B4A3549}" type="presParOf" srcId="{D2048543-D457-4445-94C0-F279853A494C}" destId="{AA085EFD-1712-4385-98CA-A02443D5B43F}" srcOrd="2" destOrd="0" presId="urn:microsoft.com/office/officeart/2005/8/layout/vList3"/>
    <dgm:cxn modelId="{84D95A28-575C-4E19-90CA-F0E6E8C5281D}" type="presParOf" srcId="{AA085EFD-1712-4385-98CA-A02443D5B43F}" destId="{642A14D7-107F-4698-814C-010FAFC8F284}" srcOrd="0" destOrd="0" presId="urn:microsoft.com/office/officeart/2005/8/layout/vList3"/>
    <dgm:cxn modelId="{29804C8E-0AC3-4305-BE75-C8C03022B6D7}" type="presParOf" srcId="{AA085EFD-1712-4385-98CA-A02443D5B43F}" destId="{20045363-3843-4014-8B9F-40E2C5825D1D}" srcOrd="1" destOrd="0" presId="urn:microsoft.com/office/officeart/2005/8/layout/vList3"/>
    <dgm:cxn modelId="{A4778DF4-45FA-42FE-AA78-09D9E78BEE07}" type="presParOf" srcId="{D2048543-D457-4445-94C0-F279853A494C}" destId="{3F8E94D9-9E79-4F88-BE6E-4A7869C8B982}" srcOrd="3" destOrd="0" presId="urn:microsoft.com/office/officeart/2005/8/layout/vList3"/>
    <dgm:cxn modelId="{553B2758-5C4B-41DB-ABA8-CF9EC66D08E1}" type="presParOf" srcId="{D2048543-D457-4445-94C0-F279853A494C}" destId="{0943DD7B-FB83-47F0-8FED-8A2D6D999F1A}" srcOrd="4" destOrd="0" presId="urn:microsoft.com/office/officeart/2005/8/layout/vList3"/>
    <dgm:cxn modelId="{C7115807-FC07-4690-AE3E-C3B54D50CC32}" type="presParOf" srcId="{0943DD7B-FB83-47F0-8FED-8A2D6D999F1A}" destId="{9CA9DA5B-D316-4E8F-9FD1-12331A73F93E}" srcOrd="0" destOrd="0" presId="urn:microsoft.com/office/officeart/2005/8/layout/vList3"/>
    <dgm:cxn modelId="{649A0085-833C-4A9B-991C-99E92ECAB40D}" type="presParOf" srcId="{0943DD7B-FB83-47F0-8FED-8A2D6D999F1A}" destId="{254405E7-5BFE-43E1-A3F7-F2F0E2779564}" srcOrd="1" destOrd="0" presId="urn:microsoft.com/office/officeart/2005/8/layout/vList3"/>
    <dgm:cxn modelId="{32A418BF-C1AB-49D5-8CA5-8BED6BE6C660}" type="presParOf" srcId="{D2048543-D457-4445-94C0-F279853A494C}" destId="{B5381AC4-546A-4D57-9FBB-0D4F04D1936C}" srcOrd="5" destOrd="0" presId="urn:microsoft.com/office/officeart/2005/8/layout/vList3"/>
    <dgm:cxn modelId="{F5CAA659-A4CB-4090-A5CC-AEB1EF46C22F}" type="presParOf" srcId="{D2048543-D457-4445-94C0-F279853A494C}" destId="{9BA7A26B-A480-4E0D-B15D-2486C2318656}" srcOrd="6" destOrd="0" presId="urn:microsoft.com/office/officeart/2005/8/layout/vList3"/>
    <dgm:cxn modelId="{AEC39144-9E00-4B94-8599-3D98A7416EA8}" type="presParOf" srcId="{9BA7A26B-A480-4E0D-B15D-2486C2318656}" destId="{0F021518-D3E3-4089-BE4A-D2369A931A61}" srcOrd="0" destOrd="0" presId="urn:microsoft.com/office/officeart/2005/8/layout/vList3"/>
    <dgm:cxn modelId="{226C65DA-4F52-4EC8-8709-ABDFCA0E87AD}" type="presParOf" srcId="{9BA7A26B-A480-4E0D-B15D-2486C2318656}" destId="{61EA5654-9E30-43C1-B114-99F3661426E1}" srcOrd="1" destOrd="0" presId="urn:microsoft.com/office/officeart/2005/8/layout/vList3"/>
    <dgm:cxn modelId="{CC5CF216-8E9A-443D-BBFC-F1B7E78480A2}" type="presParOf" srcId="{D2048543-D457-4445-94C0-F279853A494C}" destId="{EC528FBE-7F2D-4BBC-B2AD-F1856A84BE2B}" srcOrd="7" destOrd="0" presId="urn:microsoft.com/office/officeart/2005/8/layout/vList3"/>
    <dgm:cxn modelId="{C59ABA42-C8C8-4497-B29A-111C150B6F22}" type="presParOf" srcId="{D2048543-D457-4445-94C0-F279853A494C}" destId="{72B7EF81-2E1A-4268-83EB-BBB3D6A69E7D}" srcOrd="8" destOrd="0" presId="urn:microsoft.com/office/officeart/2005/8/layout/vList3"/>
    <dgm:cxn modelId="{C8A7C247-EE59-4E31-96D0-7F0A04E2019D}" type="presParOf" srcId="{72B7EF81-2E1A-4268-83EB-BBB3D6A69E7D}" destId="{4073617D-C719-4DF0-ACCD-B8C9607382CD}" srcOrd="0" destOrd="0" presId="urn:microsoft.com/office/officeart/2005/8/layout/vList3"/>
    <dgm:cxn modelId="{D52A4118-617B-4C5D-9F34-1052F3BA30B0}" type="presParOf" srcId="{72B7EF81-2E1A-4268-83EB-BBB3D6A69E7D}" destId="{7610075B-EF35-49C0-843F-6497A5A6E83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6102D1-FFA3-4DF1-9132-200FE33734F2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D0C45958-BE41-4D69-8739-A733041137E0}">
      <dgm:prSet phldrT="[Text]" custT="1"/>
      <dgm:spPr/>
      <dgm:t>
        <a:bodyPr/>
        <a:lstStyle/>
        <a:p>
          <a:r>
            <a:rPr lang="en-US" sz="1200" dirty="0"/>
            <a:t>6. Give multi-year funding</a:t>
          </a:r>
          <a:endParaRPr lang="en-GB" sz="1200" dirty="0"/>
        </a:p>
      </dgm:t>
    </dgm:pt>
    <dgm:pt modelId="{5D2544EF-D3F7-41D2-9E4B-3614F916B0A6}" type="parTrans" cxnId="{8F3ACD6F-4AF3-4AF3-8D46-5147D29D32B9}">
      <dgm:prSet/>
      <dgm:spPr/>
      <dgm:t>
        <a:bodyPr/>
        <a:lstStyle/>
        <a:p>
          <a:endParaRPr lang="en-GB" sz="1200"/>
        </a:p>
      </dgm:t>
    </dgm:pt>
    <dgm:pt modelId="{57F15AD3-6F8C-4E58-83F6-0C936ABB98DF}" type="sibTrans" cxnId="{8F3ACD6F-4AF3-4AF3-8D46-5147D29D32B9}">
      <dgm:prSet/>
      <dgm:spPr/>
      <dgm:t>
        <a:bodyPr/>
        <a:lstStyle/>
        <a:p>
          <a:endParaRPr lang="en-GB" sz="1200"/>
        </a:p>
      </dgm:t>
    </dgm:pt>
    <dgm:pt modelId="{5A81F035-AC32-4575-91D2-FB8F17BE46B6}">
      <dgm:prSet phldrT="[Text]" custT="1"/>
      <dgm:spPr/>
      <dgm:t>
        <a:bodyPr/>
        <a:lstStyle/>
        <a:p>
          <a:r>
            <a:rPr lang="en-US" sz="1200" dirty="0"/>
            <a:t>7. Give unrestricted funding</a:t>
          </a:r>
          <a:endParaRPr lang="en-GB" sz="1200" dirty="0"/>
        </a:p>
      </dgm:t>
    </dgm:pt>
    <dgm:pt modelId="{75510F95-9EDE-48FE-AA4E-34B7ACB88158}" type="parTrans" cxnId="{A8136074-2FF2-4520-82CB-8A923E424531}">
      <dgm:prSet/>
      <dgm:spPr/>
      <dgm:t>
        <a:bodyPr/>
        <a:lstStyle/>
        <a:p>
          <a:endParaRPr lang="en-GB" sz="1200"/>
        </a:p>
      </dgm:t>
    </dgm:pt>
    <dgm:pt modelId="{2C43C7FF-8FFC-4833-809A-3A6780CB6A11}" type="sibTrans" cxnId="{A8136074-2FF2-4520-82CB-8A923E424531}">
      <dgm:prSet/>
      <dgm:spPr/>
      <dgm:t>
        <a:bodyPr/>
        <a:lstStyle/>
        <a:p>
          <a:endParaRPr lang="en-GB" sz="1200"/>
        </a:p>
      </dgm:t>
    </dgm:pt>
    <dgm:pt modelId="{61A585E4-CF4B-4338-9879-666B2D68EF0D}">
      <dgm:prSet phldrT="[Text]" custT="1"/>
      <dgm:spPr/>
      <dgm:t>
        <a:bodyPr/>
        <a:lstStyle/>
        <a:p>
          <a:r>
            <a:rPr lang="en-US" sz="1200" dirty="0"/>
            <a:t>8. Accept grantees’ changes to plans and budgets</a:t>
          </a:r>
          <a:endParaRPr lang="en-GB" sz="1200" dirty="0"/>
        </a:p>
      </dgm:t>
    </dgm:pt>
    <dgm:pt modelId="{E4BF444D-B583-4B8B-9ED3-68E3CB3C5F03}" type="parTrans" cxnId="{8D47051D-D3A3-41C6-A2D3-6B7EE23CA48A}">
      <dgm:prSet/>
      <dgm:spPr/>
      <dgm:t>
        <a:bodyPr/>
        <a:lstStyle/>
        <a:p>
          <a:endParaRPr lang="en-GB" sz="1200"/>
        </a:p>
      </dgm:t>
    </dgm:pt>
    <dgm:pt modelId="{6A599F6F-95E6-4E18-A7F8-56884717237C}" type="sibTrans" cxnId="{8D47051D-D3A3-41C6-A2D3-6B7EE23CA48A}">
      <dgm:prSet/>
      <dgm:spPr/>
      <dgm:t>
        <a:bodyPr/>
        <a:lstStyle/>
        <a:p>
          <a:endParaRPr lang="en-GB" sz="1200"/>
        </a:p>
      </dgm:t>
    </dgm:pt>
    <dgm:pt modelId="{0DDD5515-249D-43A9-AC4C-42CDB4D71F3E}">
      <dgm:prSet phldrT="[Text]" custT="1"/>
      <dgm:spPr/>
      <dgm:t>
        <a:bodyPr/>
        <a:lstStyle/>
        <a:p>
          <a:r>
            <a:rPr lang="en-US" sz="1200" dirty="0"/>
            <a:t>10. Accept existing reports from grantees (e.g. to other funders, annual reports etc.)</a:t>
          </a:r>
          <a:endParaRPr lang="en-GB" sz="1200" dirty="0"/>
        </a:p>
      </dgm:t>
    </dgm:pt>
    <dgm:pt modelId="{CD33055C-8920-4789-896F-2D6E86AF9077}" type="parTrans" cxnId="{FEFADCD4-01AC-4D63-BFE5-BEEABA27D5B8}">
      <dgm:prSet/>
      <dgm:spPr/>
      <dgm:t>
        <a:bodyPr/>
        <a:lstStyle/>
        <a:p>
          <a:endParaRPr lang="en-GB" sz="1200"/>
        </a:p>
      </dgm:t>
    </dgm:pt>
    <dgm:pt modelId="{27F66932-3857-4310-A493-022CC00B5395}" type="sibTrans" cxnId="{FEFADCD4-01AC-4D63-BFE5-BEEABA27D5B8}">
      <dgm:prSet/>
      <dgm:spPr/>
      <dgm:t>
        <a:bodyPr/>
        <a:lstStyle/>
        <a:p>
          <a:endParaRPr lang="en-GB" sz="1200"/>
        </a:p>
      </dgm:t>
    </dgm:pt>
    <dgm:pt modelId="{385661DB-166C-4663-A058-9B9642E46952}">
      <dgm:prSet phldrT="[Text]" custT="1"/>
      <dgm:spPr/>
      <dgm:t>
        <a:bodyPr/>
        <a:lstStyle/>
        <a:p>
          <a:r>
            <a:rPr lang="en-US" sz="1200" dirty="0"/>
            <a:t>9. Be clear about grant reporting requirements and how you will use the information collected</a:t>
          </a:r>
          <a:endParaRPr lang="en-GB" sz="1200" dirty="0"/>
        </a:p>
      </dgm:t>
    </dgm:pt>
    <dgm:pt modelId="{6F98DE9D-657C-4681-849E-BDE002C76811}" type="parTrans" cxnId="{2F5A3F29-D8F8-4A35-8CBB-1D825D41B6FF}">
      <dgm:prSet/>
      <dgm:spPr/>
      <dgm:t>
        <a:bodyPr/>
        <a:lstStyle/>
        <a:p>
          <a:endParaRPr lang="en-GB" sz="1200"/>
        </a:p>
      </dgm:t>
    </dgm:pt>
    <dgm:pt modelId="{1CC49798-BD69-402D-ADD8-149354BADAA4}" type="sibTrans" cxnId="{2F5A3F29-D8F8-4A35-8CBB-1D825D41B6FF}">
      <dgm:prSet/>
      <dgm:spPr/>
      <dgm:t>
        <a:bodyPr/>
        <a:lstStyle/>
        <a:p>
          <a:endParaRPr lang="en-GB" sz="1200"/>
        </a:p>
      </dgm:t>
    </dgm:pt>
    <dgm:pt modelId="{D2048543-D457-4445-94C0-F279853A494C}" type="pres">
      <dgm:prSet presAssocID="{3A6102D1-FFA3-4DF1-9132-200FE33734F2}" presName="linearFlow" presStyleCnt="0">
        <dgm:presLayoutVars>
          <dgm:dir/>
          <dgm:resizeHandles val="exact"/>
        </dgm:presLayoutVars>
      </dgm:prSet>
      <dgm:spPr/>
    </dgm:pt>
    <dgm:pt modelId="{C485D05D-E566-4E55-BA02-1E06B669E324}" type="pres">
      <dgm:prSet presAssocID="{D0C45958-BE41-4D69-8739-A733041137E0}" presName="composite" presStyleCnt="0"/>
      <dgm:spPr/>
    </dgm:pt>
    <dgm:pt modelId="{E1BE1816-6D40-4F4E-97FE-F7F95E417C5C}" type="pres">
      <dgm:prSet presAssocID="{D0C45958-BE41-4D69-8739-A733041137E0}" presName="imgShp" presStyleLbl="fgImgPlace1" presStyleIdx="0" presStyleCnt="5"/>
      <dgm:spPr>
        <a:blipFill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</dgm:spPr>
    </dgm:pt>
    <dgm:pt modelId="{FE8DE0E4-BA02-4A4B-94F6-BA994C3FF149}" type="pres">
      <dgm:prSet presAssocID="{D0C45958-BE41-4D69-8739-A733041137E0}" presName="txShp" presStyleLbl="node1" presStyleIdx="0" presStyleCnt="5">
        <dgm:presLayoutVars>
          <dgm:bulletEnabled val="1"/>
        </dgm:presLayoutVars>
      </dgm:prSet>
      <dgm:spPr/>
    </dgm:pt>
    <dgm:pt modelId="{458EE77C-05FE-4FCE-8619-50B4784DDC35}" type="pres">
      <dgm:prSet presAssocID="{57F15AD3-6F8C-4E58-83F6-0C936ABB98DF}" presName="spacing" presStyleCnt="0"/>
      <dgm:spPr/>
    </dgm:pt>
    <dgm:pt modelId="{AA085EFD-1712-4385-98CA-A02443D5B43F}" type="pres">
      <dgm:prSet presAssocID="{5A81F035-AC32-4575-91D2-FB8F17BE46B6}" presName="composite" presStyleCnt="0"/>
      <dgm:spPr/>
    </dgm:pt>
    <dgm:pt modelId="{642A14D7-107F-4698-814C-010FAFC8F284}" type="pres">
      <dgm:prSet presAssocID="{5A81F035-AC32-4575-91D2-FB8F17BE46B6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20045363-3843-4014-8B9F-40E2C5825D1D}" type="pres">
      <dgm:prSet presAssocID="{5A81F035-AC32-4575-91D2-FB8F17BE46B6}" presName="txShp" presStyleLbl="node1" presStyleIdx="1" presStyleCnt="5">
        <dgm:presLayoutVars>
          <dgm:bulletEnabled val="1"/>
        </dgm:presLayoutVars>
      </dgm:prSet>
      <dgm:spPr/>
    </dgm:pt>
    <dgm:pt modelId="{3F8E94D9-9E79-4F88-BE6E-4A7869C8B982}" type="pres">
      <dgm:prSet presAssocID="{2C43C7FF-8FFC-4833-809A-3A6780CB6A11}" presName="spacing" presStyleCnt="0"/>
      <dgm:spPr/>
    </dgm:pt>
    <dgm:pt modelId="{0943DD7B-FB83-47F0-8FED-8A2D6D999F1A}" type="pres">
      <dgm:prSet presAssocID="{61A585E4-CF4B-4338-9879-666B2D68EF0D}" presName="composite" presStyleCnt="0"/>
      <dgm:spPr/>
    </dgm:pt>
    <dgm:pt modelId="{9CA9DA5B-D316-4E8F-9FD1-12331A73F93E}" type="pres">
      <dgm:prSet presAssocID="{61A585E4-CF4B-4338-9879-666B2D68EF0D}" presName="imgShp" presStyleLbl="fgImgPlace1" presStyleIdx="2" presStyleCnt="5"/>
      <dgm:spPr>
        <a:blipFill>
          <a:blip xmlns:r="http://schemas.openxmlformats.org/officeDocument/2006/relationships" r:embed="rId3"/>
          <a:srcRect/>
          <a:stretch>
            <a:fillRect/>
          </a:stretch>
        </a:blipFill>
        <a:ln>
          <a:noFill/>
        </a:ln>
      </dgm:spPr>
    </dgm:pt>
    <dgm:pt modelId="{254405E7-5BFE-43E1-A3F7-F2F0E2779564}" type="pres">
      <dgm:prSet presAssocID="{61A585E4-CF4B-4338-9879-666B2D68EF0D}" presName="txShp" presStyleLbl="node1" presStyleIdx="2" presStyleCnt="5">
        <dgm:presLayoutVars>
          <dgm:bulletEnabled val="1"/>
        </dgm:presLayoutVars>
      </dgm:prSet>
      <dgm:spPr/>
    </dgm:pt>
    <dgm:pt modelId="{B5381AC4-546A-4D57-9FBB-0D4F04D1936C}" type="pres">
      <dgm:prSet presAssocID="{6A599F6F-95E6-4E18-A7F8-56884717237C}" presName="spacing" presStyleCnt="0"/>
      <dgm:spPr/>
    </dgm:pt>
    <dgm:pt modelId="{9BA7A26B-A480-4E0D-B15D-2486C2318656}" type="pres">
      <dgm:prSet presAssocID="{385661DB-166C-4663-A058-9B9642E46952}" presName="composite" presStyleCnt="0"/>
      <dgm:spPr/>
    </dgm:pt>
    <dgm:pt modelId="{0F021518-D3E3-4089-BE4A-D2369A931A61}" type="pres">
      <dgm:prSet presAssocID="{385661DB-166C-4663-A058-9B9642E46952}" presName="imgShp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61EA5654-9E30-43C1-B114-99F3661426E1}" type="pres">
      <dgm:prSet presAssocID="{385661DB-166C-4663-A058-9B9642E46952}" presName="txShp" presStyleLbl="node1" presStyleIdx="3" presStyleCnt="5">
        <dgm:presLayoutVars>
          <dgm:bulletEnabled val="1"/>
        </dgm:presLayoutVars>
      </dgm:prSet>
      <dgm:spPr/>
    </dgm:pt>
    <dgm:pt modelId="{EC528FBE-7F2D-4BBC-B2AD-F1856A84BE2B}" type="pres">
      <dgm:prSet presAssocID="{1CC49798-BD69-402D-ADD8-149354BADAA4}" presName="spacing" presStyleCnt="0"/>
      <dgm:spPr/>
    </dgm:pt>
    <dgm:pt modelId="{72B7EF81-2E1A-4268-83EB-BBB3D6A69E7D}" type="pres">
      <dgm:prSet presAssocID="{0DDD5515-249D-43A9-AC4C-42CDB4D71F3E}" presName="composite" presStyleCnt="0"/>
      <dgm:spPr/>
    </dgm:pt>
    <dgm:pt modelId="{4073617D-C719-4DF0-ACCD-B8C9607382CD}" type="pres">
      <dgm:prSet presAssocID="{0DDD5515-249D-43A9-AC4C-42CDB4D71F3E}" presName="imgShp" presStyleLbl="fgImgPlace1" presStyleIdx="4" presStyleCnt="5"/>
      <dgm:spPr>
        <a:blipFill>
          <a:blip xmlns:r="http://schemas.openxmlformats.org/officeDocument/2006/relationships" r:embed="rId5"/>
          <a:srcRect/>
          <a:stretch>
            <a:fillRect/>
          </a:stretch>
        </a:blipFill>
        <a:ln>
          <a:noFill/>
        </a:ln>
      </dgm:spPr>
    </dgm:pt>
    <dgm:pt modelId="{7610075B-EF35-49C0-843F-6497A5A6E83A}" type="pres">
      <dgm:prSet presAssocID="{0DDD5515-249D-43A9-AC4C-42CDB4D71F3E}" presName="txShp" presStyleLbl="node1" presStyleIdx="4" presStyleCnt="5">
        <dgm:presLayoutVars>
          <dgm:bulletEnabled val="1"/>
        </dgm:presLayoutVars>
      </dgm:prSet>
      <dgm:spPr/>
    </dgm:pt>
  </dgm:ptLst>
  <dgm:cxnLst>
    <dgm:cxn modelId="{8D47051D-D3A3-41C6-A2D3-6B7EE23CA48A}" srcId="{3A6102D1-FFA3-4DF1-9132-200FE33734F2}" destId="{61A585E4-CF4B-4338-9879-666B2D68EF0D}" srcOrd="2" destOrd="0" parTransId="{E4BF444D-B583-4B8B-9ED3-68E3CB3C5F03}" sibTransId="{6A599F6F-95E6-4E18-A7F8-56884717237C}"/>
    <dgm:cxn modelId="{2F5A3F29-D8F8-4A35-8CBB-1D825D41B6FF}" srcId="{3A6102D1-FFA3-4DF1-9132-200FE33734F2}" destId="{385661DB-166C-4663-A058-9B9642E46952}" srcOrd="3" destOrd="0" parTransId="{6F98DE9D-657C-4681-849E-BDE002C76811}" sibTransId="{1CC49798-BD69-402D-ADD8-149354BADAA4}"/>
    <dgm:cxn modelId="{AE50486E-E489-44AB-B251-71123EE34CF8}" type="presOf" srcId="{5A81F035-AC32-4575-91D2-FB8F17BE46B6}" destId="{20045363-3843-4014-8B9F-40E2C5825D1D}" srcOrd="0" destOrd="0" presId="urn:microsoft.com/office/officeart/2005/8/layout/vList3"/>
    <dgm:cxn modelId="{8F3ACD6F-4AF3-4AF3-8D46-5147D29D32B9}" srcId="{3A6102D1-FFA3-4DF1-9132-200FE33734F2}" destId="{D0C45958-BE41-4D69-8739-A733041137E0}" srcOrd="0" destOrd="0" parTransId="{5D2544EF-D3F7-41D2-9E4B-3614F916B0A6}" sibTransId="{57F15AD3-6F8C-4E58-83F6-0C936ABB98DF}"/>
    <dgm:cxn modelId="{2962B953-B3BC-42AD-89B7-220D2FC6762B}" type="presOf" srcId="{3A6102D1-FFA3-4DF1-9132-200FE33734F2}" destId="{D2048543-D457-4445-94C0-F279853A494C}" srcOrd="0" destOrd="0" presId="urn:microsoft.com/office/officeart/2005/8/layout/vList3"/>
    <dgm:cxn modelId="{A8136074-2FF2-4520-82CB-8A923E424531}" srcId="{3A6102D1-FFA3-4DF1-9132-200FE33734F2}" destId="{5A81F035-AC32-4575-91D2-FB8F17BE46B6}" srcOrd="1" destOrd="0" parTransId="{75510F95-9EDE-48FE-AA4E-34B7ACB88158}" sibTransId="{2C43C7FF-8FFC-4833-809A-3A6780CB6A11}"/>
    <dgm:cxn modelId="{C8AA37B8-8B93-4818-826C-2A12481A447D}" type="presOf" srcId="{61A585E4-CF4B-4338-9879-666B2D68EF0D}" destId="{254405E7-5BFE-43E1-A3F7-F2F0E2779564}" srcOrd="0" destOrd="0" presId="urn:microsoft.com/office/officeart/2005/8/layout/vList3"/>
    <dgm:cxn modelId="{6B1632BD-DF3F-47BF-9244-7CE49529400E}" type="presOf" srcId="{0DDD5515-249D-43A9-AC4C-42CDB4D71F3E}" destId="{7610075B-EF35-49C0-843F-6497A5A6E83A}" srcOrd="0" destOrd="0" presId="urn:microsoft.com/office/officeart/2005/8/layout/vList3"/>
    <dgm:cxn modelId="{E4BED4C8-306A-46C6-AEC3-C628241C186D}" type="presOf" srcId="{D0C45958-BE41-4D69-8739-A733041137E0}" destId="{FE8DE0E4-BA02-4A4B-94F6-BA994C3FF149}" srcOrd="0" destOrd="0" presId="urn:microsoft.com/office/officeart/2005/8/layout/vList3"/>
    <dgm:cxn modelId="{FEFADCD4-01AC-4D63-BFE5-BEEABA27D5B8}" srcId="{3A6102D1-FFA3-4DF1-9132-200FE33734F2}" destId="{0DDD5515-249D-43A9-AC4C-42CDB4D71F3E}" srcOrd="4" destOrd="0" parTransId="{CD33055C-8920-4789-896F-2D6E86AF9077}" sibTransId="{27F66932-3857-4310-A493-022CC00B5395}"/>
    <dgm:cxn modelId="{A702F5F6-028F-44FC-933C-0CE9091B22CC}" type="presOf" srcId="{385661DB-166C-4663-A058-9B9642E46952}" destId="{61EA5654-9E30-43C1-B114-99F3661426E1}" srcOrd="0" destOrd="0" presId="urn:microsoft.com/office/officeart/2005/8/layout/vList3"/>
    <dgm:cxn modelId="{5F31F805-DA95-4412-ACD1-1350B4C80148}" type="presParOf" srcId="{D2048543-D457-4445-94C0-F279853A494C}" destId="{C485D05D-E566-4E55-BA02-1E06B669E324}" srcOrd="0" destOrd="0" presId="urn:microsoft.com/office/officeart/2005/8/layout/vList3"/>
    <dgm:cxn modelId="{D222D622-5B4A-4C08-9C5A-695C2DE24C82}" type="presParOf" srcId="{C485D05D-E566-4E55-BA02-1E06B669E324}" destId="{E1BE1816-6D40-4F4E-97FE-F7F95E417C5C}" srcOrd="0" destOrd="0" presId="urn:microsoft.com/office/officeart/2005/8/layout/vList3"/>
    <dgm:cxn modelId="{C863C923-FEB7-4381-9804-815EF65E8575}" type="presParOf" srcId="{C485D05D-E566-4E55-BA02-1E06B669E324}" destId="{FE8DE0E4-BA02-4A4B-94F6-BA994C3FF149}" srcOrd="1" destOrd="0" presId="urn:microsoft.com/office/officeart/2005/8/layout/vList3"/>
    <dgm:cxn modelId="{27164FED-6C8D-457E-92DA-D5D4B6A714D2}" type="presParOf" srcId="{D2048543-D457-4445-94C0-F279853A494C}" destId="{458EE77C-05FE-4FCE-8619-50B4784DDC35}" srcOrd="1" destOrd="0" presId="urn:microsoft.com/office/officeart/2005/8/layout/vList3"/>
    <dgm:cxn modelId="{04FFC599-FC53-483B-9624-232A3B4A3549}" type="presParOf" srcId="{D2048543-D457-4445-94C0-F279853A494C}" destId="{AA085EFD-1712-4385-98CA-A02443D5B43F}" srcOrd="2" destOrd="0" presId="urn:microsoft.com/office/officeart/2005/8/layout/vList3"/>
    <dgm:cxn modelId="{84D95A28-575C-4E19-90CA-F0E6E8C5281D}" type="presParOf" srcId="{AA085EFD-1712-4385-98CA-A02443D5B43F}" destId="{642A14D7-107F-4698-814C-010FAFC8F284}" srcOrd="0" destOrd="0" presId="urn:microsoft.com/office/officeart/2005/8/layout/vList3"/>
    <dgm:cxn modelId="{29804C8E-0AC3-4305-BE75-C8C03022B6D7}" type="presParOf" srcId="{AA085EFD-1712-4385-98CA-A02443D5B43F}" destId="{20045363-3843-4014-8B9F-40E2C5825D1D}" srcOrd="1" destOrd="0" presId="urn:microsoft.com/office/officeart/2005/8/layout/vList3"/>
    <dgm:cxn modelId="{A4778DF4-45FA-42FE-AA78-09D9E78BEE07}" type="presParOf" srcId="{D2048543-D457-4445-94C0-F279853A494C}" destId="{3F8E94D9-9E79-4F88-BE6E-4A7869C8B982}" srcOrd="3" destOrd="0" presId="urn:microsoft.com/office/officeart/2005/8/layout/vList3"/>
    <dgm:cxn modelId="{553B2758-5C4B-41DB-ABA8-CF9EC66D08E1}" type="presParOf" srcId="{D2048543-D457-4445-94C0-F279853A494C}" destId="{0943DD7B-FB83-47F0-8FED-8A2D6D999F1A}" srcOrd="4" destOrd="0" presId="urn:microsoft.com/office/officeart/2005/8/layout/vList3"/>
    <dgm:cxn modelId="{C7115807-FC07-4690-AE3E-C3B54D50CC32}" type="presParOf" srcId="{0943DD7B-FB83-47F0-8FED-8A2D6D999F1A}" destId="{9CA9DA5B-D316-4E8F-9FD1-12331A73F93E}" srcOrd="0" destOrd="0" presId="urn:microsoft.com/office/officeart/2005/8/layout/vList3"/>
    <dgm:cxn modelId="{649A0085-833C-4A9B-991C-99E92ECAB40D}" type="presParOf" srcId="{0943DD7B-FB83-47F0-8FED-8A2D6D999F1A}" destId="{254405E7-5BFE-43E1-A3F7-F2F0E2779564}" srcOrd="1" destOrd="0" presId="urn:microsoft.com/office/officeart/2005/8/layout/vList3"/>
    <dgm:cxn modelId="{32A418BF-C1AB-49D5-8CA5-8BED6BE6C660}" type="presParOf" srcId="{D2048543-D457-4445-94C0-F279853A494C}" destId="{B5381AC4-546A-4D57-9FBB-0D4F04D1936C}" srcOrd="5" destOrd="0" presId="urn:microsoft.com/office/officeart/2005/8/layout/vList3"/>
    <dgm:cxn modelId="{F5CAA659-A4CB-4090-A5CC-AEB1EF46C22F}" type="presParOf" srcId="{D2048543-D457-4445-94C0-F279853A494C}" destId="{9BA7A26B-A480-4E0D-B15D-2486C2318656}" srcOrd="6" destOrd="0" presId="urn:microsoft.com/office/officeart/2005/8/layout/vList3"/>
    <dgm:cxn modelId="{AEC39144-9E00-4B94-8599-3D98A7416EA8}" type="presParOf" srcId="{9BA7A26B-A480-4E0D-B15D-2486C2318656}" destId="{0F021518-D3E3-4089-BE4A-D2369A931A61}" srcOrd="0" destOrd="0" presId="urn:microsoft.com/office/officeart/2005/8/layout/vList3"/>
    <dgm:cxn modelId="{226C65DA-4F52-4EC8-8709-ABDFCA0E87AD}" type="presParOf" srcId="{9BA7A26B-A480-4E0D-B15D-2486C2318656}" destId="{61EA5654-9E30-43C1-B114-99F3661426E1}" srcOrd="1" destOrd="0" presId="urn:microsoft.com/office/officeart/2005/8/layout/vList3"/>
    <dgm:cxn modelId="{CC5CF216-8E9A-443D-BBFC-F1B7E78480A2}" type="presParOf" srcId="{D2048543-D457-4445-94C0-F279853A494C}" destId="{EC528FBE-7F2D-4BBC-B2AD-F1856A84BE2B}" srcOrd="7" destOrd="0" presId="urn:microsoft.com/office/officeart/2005/8/layout/vList3"/>
    <dgm:cxn modelId="{C59ABA42-C8C8-4497-B29A-111C150B6F22}" type="presParOf" srcId="{D2048543-D457-4445-94C0-F279853A494C}" destId="{72B7EF81-2E1A-4268-83EB-BBB3D6A69E7D}" srcOrd="8" destOrd="0" presId="urn:microsoft.com/office/officeart/2005/8/layout/vList3"/>
    <dgm:cxn modelId="{C8A7C247-EE59-4E31-96D0-7F0A04E2019D}" type="presParOf" srcId="{72B7EF81-2E1A-4268-83EB-BBB3D6A69E7D}" destId="{4073617D-C719-4DF0-ACCD-B8C9607382CD}" srcOrd="0" destOrd="0" presId="urn:microsoft.com/office/officeart/2005/8/layout/vList3"/>
    <dgm:cxn modelId="{D52A4118-617B-4C5D-9F34-1052F3BA30B0}" type="presParOf" srcId="{72B7EF81-2E1A-4268-83EB-BBB3D6A69E7D}" destId="{7610075B-EF35-49C0-843F-6497A5A6E83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DE0E4-BA02-4A4B-94F6-BA994C3FF149}">
      <dsp:nvSpPr>
        <dsp:cNvPr id="0" name=""/>
        <dsp:cNvSpPr/>
      </dsp:nvSpPr>
      <dsp:spPr>
        <a:xfrm rot="10800000">
          <a:off x="950157" y="2421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1. Be clear about what is involved in making an application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 rot="10800000">
        <a:off x="1082356" y="2421"/>
        <a:ext cx="3115216" cy="528797"/>
      </dsp:txXfrm>
    </dsp:sp>
    <dsp:sp modelId="{E1BE1816-6D40-4F4E-97FE-F7F95E417C5C}">
      <dsp:nvSpPr>
        <dsp:cNvPr id="0" name=""/>
        <dsp:cNvSpPr/>
      </dsp:nvSpPr>
      <dsp:spPr>
        <a:xfrm>
          <a:off x="685758" y="2421"/>
          <a:ext cx="528797" cy="52879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45363-3843-4014-8B9F-40E2C5825D1D}">
      <dsp:nvSpPr>
        <dsp:cNvPr id="0" name=""/>
        <dsp:cNvSpPr/>
      </dsp:nvSpPr>
      <dsp:spPr>
        <a:xfrm rot="10800000">
          <a:off x="950157" y="689068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2. Give charities the chance to ask questions before they make an application</a:t>
          </a:r>
          <a:endParaRPr lang="en-GB" sz="1200" kern="1200" dirty="0"/>
        </a:p>
      </dsp:txBody>
      <dsp:txXfrm rot="10800000">
        <a:off x="1082356" y="689068"/>
        <a:ext cx="3115216" cy="528797"/>
      </dsp:txXfrm>
    </dsp:sp>
    <dsp:sp modelId="{642A14D7-107F-4698-814C-010FAFC8F284}">
      <dsp:nvSpPr>
        <dsp:cNvPr id="0" name=""/>
        <dsp:cNvSpPr/>
      </dsp:nvSpPr>
      <dsp:spPr>
        <a:xfrm>
          <a:off x="685758" y="689068"/>
          <a:ext cx="528797" cy="52879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4405E7-5BFE-43E1-A3F7-F2F0E2779564}">
      <dsp:nvSpPr>
        <dsp:cNvPr id="0" name=""/>
        <dsp:cNvSpPr/>
      </dsp:nvSpPr>
      <dsp:spPr>
        <a:xfrm rot="10800000">
          <a:off x="950157" y="1375715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3. Only ask for detailed information from applicants once you know they have a good chance of success</a:t>
          </a:r>
          <a:endParaRPr lang="en-GB" sz="1200" kern="1200" dirty="0"/>
        </a:p>
      </dsp:txBody>
      <dsp:txXfrm rot="10800000">
        <a:off x="1082356" y="1375715"/>
        <a:ext cx="3115216" cy="528797"/>
      </dsp:txXfrm>
    </dsp:sp>
    <dsp:sp modelId="{9CA9DA5B-D316-4E8F-9FD1-12331A73F93E}">
      <dsp:nvSpPr>
        <dsp:cNvPr id="0" name=""/>
        <dsp:cNvSpPr/>
      </dsp:nvSpPr>
      <dsp:spPr>
        <a:xfrm>
          <a:off x="685758" y="1375715"/>
          <a:ext cx="528797" cy="52879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A5654-9E30-43C1-B114-99F3661426E1}">
      <dsp:nvSpPr>
        <dsp:cNvPr id="0" name=""/>
        <dsp:cNvSpPr/>
      </dsp:nvSpPr>
      <dsp:spPr>
        <a:xfrm rot="10800000">
          <a:off x="950157" y="2062362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4. Publish and stick to application timeframes and make decisions as quickly as possible</a:t>
          </a:r>
          <a:endParaRPr lang="en-GB" sz="1200" kern="1200" dirty="0"/>
        </a:p>
      </dsp:txBody>
      <dsp:txXfrm rot="10800000">
        <a:off x="1082356" y="2062362"/>
        <a:ext cx="3115216" cy="528797"/>
      </dsp:txXfrm>
    </dsp:sp>
    <dsp:sp modelId="{0F021518-D3E3-4089-BE4A-D2369A931A61}">
      <dsp:nvSpPr>
        <dsp:cNvPr id="0" name=""/>
        <dsp:cNvSpPr/>
      </dsp:nvSpPr>
      <dsp:spPr>
        <a:xfrm>
          <a:off x="685758" y="2062362"/>
          <a:ext cx="528797" cy="528797"/>
        </a:xfrm>
        <a:prstGeom prst="ellipse">
          <a:avLst/>
        </a:prstGeom>
        <a:blipFill>
          <a:blip xmlns:r="http://schemas.openxmlformats.org/officeDocument/2006/relationships" r:embed="rId4"/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0075B-EF35-49C0-843F-6497A5A6E83A}">
      <dsp:nvSpPr>
        <dsp:cNvPr id="0" name=""/>
        <dsp:cNvSpPr/>
      </dsp:nvSpPr>
      <dsp:spPr>
        <a:xfrm rot="10800000">
          <a:off x="950157" y="2749009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5. Give meaningful feedback to charities whose applications are turned down</a:t>
          </a:r>
          <a:endParaRPr lang="en-GB" sz="1200" kern="1200" dirty="0"/>
        </a:p>
      </dsp:txBody>
      <dsp:txXfrm rot="10800000">
        <a:off x="1082356" y="2749009"/>
        <a:ext cx="3115216" cy="528797"/>
      </dsp:txXfrm>
    </dsp:sp>
    <dsp:sp modelId="{4073617D-C719-4DF0-ACCD-B8C9607382CD}">
      <dsp:nvSpPr>
        <dsp:cNvPr id="0" name=""/>
        <dsp:cNvSpPr/>
      </dsp:nvSpPr>
      <dsp:spPr>
        <a:xfrm>
          <a:off x="685758" y="2749009"/>
          <a:ext cx="528797" cy="528797"/>
        </a:xfrm>
        <a:prstGeom prst="ellipse">
          <a:avLst/>
        </a:prstGeom>
        <a:blipFill>
          <a:blip xmlns:r="http://schemas.openxmlformats.org/officeDocument/2006/relationships" r:embed="rId5"/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DE0E4-BA02-4A4B-94F6-BA994C3FF149}">
      <dsp:nvSpPr>
        <dsp:cNvPr id="0" name=""/>
        <dsp:cNvSpPr/>
      </dsp:nvSpPr>
      <dsp:spPr>
        <a:xfrm rot="10800000">
          <a:off x="950157" y="2421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6. Give multi-year funding</a:t>
          </a:r>
          <a:endParaRPr lang="en-GB" sz="1200" kern="1200" dirty="0"/>
        </a:p>
      </dsp:txBody>
      <dsp:txXfrm rot="10800000">
        <a:off x="1082356" y="2421"/>
        <a:ext cx="3115216" cy="528797"/>
      </dsp:txXfrm>
    </dsp:sp>
    <dsp:sp modelId="{E1BE1816-6D40-4F4E-97FE-F7F95E417C5C}">
      <dsp:nvSpPr>
        <dsp:cNvPr id="0" name=""/>
        <dsp:cNvSpPr/>
      </dsp:nvSpPr>
      <dsp:spPr>
        <a:xfrm>
          <a:off x="685758" y="2421"/>
          <a:ext cx="528797" cy="528797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45363-3843-4014-8B9F-40E2C5825D1D}">
      <dsp:nvSpPr>
        <dsp:cNvPr id="0" name=""/>
        <dsp:cNvSpPr/>
      </dsp:nvSpPr>
      <dsp:spPr>
        <a:xfrm rot="10800000">
          <a:off x="950157" y="689068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7. Give unrestricted funding</a:t>
          </a:r>
          <a:endParaRPr lang="en-GB" sz="1200" kern="1200" dirty="0"/>
        </a:p>
      </dsp:txBody>
      <dsp:txXfrm rot="10800000">
        <a:off x="1082356" y="689068"/>
        <a:ext cx="3115216" cy="528797"/>
      </dsp:txXfrm>
    </dsp:sp>
    <dsp:sp modelId="{642A14D7-107F-4698-814C-010FAFC8F284}">
      <dsp:nvSpPr>
        <dsp:cNvPr id="0" name=""/>
        <dsp:cNvSpPr/>
      </dsp:nvSpPr>
      <dsp:spPr>
        <a:xfrm>
          <a:off x="685758" y="689068"/>
          <a:ext cx="528797" cy="52879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4405E7-5BFE-43E1-A3F7-F2F0E2779564}">
      <dsp:nvSpPr>
        <dsp:cNvPr id="0" name=""/>
        <dsp:cNvSpPr/>
      </dsp:nvSpPr>
      <dsp:spPr>
        <a:xfrm rot="10800000">
          <a:off x="950157" y="1375715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8. Accept grantees’ changes to plans and budgets</a:t>
          </a:r>
          <a:endParaRPr lang="en-GB" sz="1200" kern="1200" dirty="0"/>
        </a:p>
      </dsp:txBody>
      <dsp:txXfrm rot="10800000">
        <a:off x="1082356" y="1375715"/>
        <a:ext cx="3115216" cy="528797"/>
      </dsp:txXfrm>
    </dsp:sp>
    <dsp:sp modelId="{9CA9DA5B-D316-4E8F-9FD1-12331A73F93E}">
      <dsp:nvSpPr>
        <dsp:cNvPr id="0" name=""/>
        <dsp:cNvSpPr/>
      </dsp:nvSpPr>
      <dsp:spPr>
        <a:xfrm>
          <a:off x="685758" y="1375715"/>
          <a:ext cx="528797" cy="528797"/>
        </a:xfrm>
        <a:prstGeom prst="ellipse">
          <a:avLst/>
        </a:prstGeom>
        <a:blipFill>
          <a:blip xmlns:r="http://schemas.openxmlformats.org/officeDocument/2006/relationships" r:embed="rId3"/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A5654-9E30-43C1-B114-99F3661426E1}">
      <dsp:nvSpPr>
        <dsp:cNvPr id="0" name=""/>
        <dsp:cNvSpPr/>
      </dsp:nvSpPr>
      <dsp:spPr>
        <a:xfrm rot="10800000">
          <a:off x="950157" y="2062362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9. Be clear about grant reporting requirements and how you will use the information collected</a:t>
          </a:r>
          <a:endParaRPr lang="en-GB" sz="1200" kern="1200" dirty="0"/>
        </a:p>
      </dsp:txBody>
      <dsp:txXfrm rot="10800000">
        <a:off x="1082356" y="2062362"/>
        <a:ext cx="3115216" cy="528797"/>
      </dsp:txXfrm>
    </dsp:sp>
    <dsp:sp modelId="{0F021518-D3E3-4089-BE4A-D2369A931A61}">
      <dsp:nvSpPr>
        <dsp:cNvPr id="0" name=""/>
        <dsp:cNvSpPr/>
      </dsp:nvSpPr>
      <dsp:spPr>
        <a:xfrm>
          <a:off x="685758" y="2062362"/>
          <a:ext cx="528797" cy="52879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0075B-EF35-49C0-843F-6497A5A6E83A}">
      <dsp:nvSpPr>
        <dsp:cNvPr id="0" name=""/>
        <dsp:cNvSpPr/>
      </dsp:nvSpPr>
      <dsp:spPr>
        <a:xfrm rot="10800000">
          <a:off x="950157" y="2749009"/>
          <a:ext cx="3247415" cy="5287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85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10. Accept existing reports from grantees (e.g. to other funders, annual reports etc.)</a:t>
          </a:r>
          <a:endParaRPr lang="en-GB" sz="1200" kern="1200" dirty="0"/>
        </a:p>
      </dsp:txBody>
      <dsp:txXfrm rot="10800000">
        <a:off x="1082356" y="2749009"/>
        <a:ext cx="3115216" cy="528797"/>
      </dsp:txXfrm>
    </dsp:sp>
    <dsp:sp modelId="{4073617D-C719-4DF0-ACCD-B8C9607382CD}">
      <dsp:nvSpPr>
        <dsp:cNvPr id="0" name=""/>
        <dsp:cNvSpPr/>
      </dsp:nvSpPr>
      <dsp:spPr>
        <a:xfrm>
          <a:off x="685758" y="2749009"/>
          <a:ext cx="528797" cy="528797"/>
        </a:xfrm>
        <a:prstGeom prst="ellipse">
          <a:avLst/>
        </a:prstGeom>
        <a:blipFill>
          <a:blip xmlns:r="http://schemas.openxmlformats.org/officeDocument/2006/relationships" r:embed="rId5"/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C0A4D-8327-4F2E-B390-8BE870D99658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5D270-FBB3-42D3-A68D-5F3ADAB4A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926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0230D-68AB-4809-B9BF-58D743C37B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443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2D051-A5EC-A302-682C-424591AB4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DF371-767B-6548-AA16-22779D249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4A976-8C3F-484A-3E6A-54896061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2FF10-DA6D-DD4E-FBCA-28DDF6834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650E3-8FE4-5850-84D6-720A6599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53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FBFD1-EFD8-5207-B926-D991F77DA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655BB-46BF-3870-64CE-B7CB3872E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E4A36-18B7-6B43-34F9-2A8948406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56C22-66A9-4DBF-23F4-BBD0B75AF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398F4-CD97-A358-A27C-9CDE8FB4F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10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3EEB46-A239-5848-A95F-52440702C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86549-5214-47C7-F17C-8FF3A0054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E74B0-D468-1F2F-0450-CCB1CE823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4E5C3-EC1C-B3A7-6BB4-17FEFECDC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095F4-A680-395C-3CFD-C311AE0AE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0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Colour">
    <p:bg>
      <p:bgPr>
        <a:solidFill>
          <a:schemeClr val="accent3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EC897B-EC20-AF47-BC29-386D4B410ECF}"/>
              </a:ext>
            </a:extLst>
          </p:cNvPr>
          <p:cNvCxnSpPr/>
          <p:nvPr userDrawn="1"/>
        </p:nvCxnSpPr>
        <p:spPr>
          <a:xfrm>
            <a:off x="958851" y="6137275"/>
            <a:ext cx="102743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073227B1-0946-0F47-849C-20982FC004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2347" y="6264965"/>
            <a:ext cx="1969880" cy="354578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461BD32-55B2-AC42-9048-2CA3EEDA8E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8851" y="646805"/>
            <a:ext cx="10274300" cy="89375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lang="en-GB" sz="3000" smtClean="0">
                <a:effectLst/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r>
              <a:rPr lang="en-GB">
                <a:solidFill>
                  <a:srgbClr val="255053"/>
                </a:solidFill>
                <a:effectLst/>
                <a:latin typeface="Arial" panose="020B0604020202020204" pitchFamily="34" charset="0"/>
              </a:rPr>
              <a:t>Click to edit title wording — Longer titles across two lines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CFAA739-7093-AD44-9451-632D36D3C1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8851" y="1858963"/>
            <a:ext cx="10274300" cy="3890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800"/>
              </a:lnSpc>
              <a:buNone/>
              <a:defRPr sz="1800"/>
            </a:lvl1pPr>
            <a:lvl2pPr marL="457200" indent="0">
              <a:lnSpc>
                <a:spcPts val="2800"/>
              </a:lnSpc>
              <a:buNone/>
              <a:defRPr sz="1800"/>
            </a:lvl2pPr>
            <a:lvl3pPr>
              <a:lnSpc>
                <a:spcPts val="2800"/>
              </a:lnSpc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Bullet point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8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75D4-9026-E3CB-852E-4EBE27177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6D19-3E1E-7E6D-A23C-6CF842DBE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AB3AB-D299-3B47-5EBB-03221E76D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5662D-3DBD-138D-C20A-B4C1364C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770C8-BA70-41AF-3AE0-12BDEF14E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61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23D22-3B55-31AE-BBB3-4EF243BB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876B4-3178-76F8-4DD3-8E0727BA2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A3617-CE5B-57A1-D010-A5CBACB06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0079C-2E02-A6A2-5485-F54C4DF3F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14894-9264-C188-4B21-D071C7DD6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51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C8A5A-0D04-6E4E-F3D4-40F470DF5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C3772-8DEC-4599-5D99-9B6B99324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F2652-D9AB-1A51-79B0-FED01A651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D4E15-2859-72B2-3AAB-53A67FDB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21389-A874-5D87-2B03-535DB6C5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07339-9B1E-1F28-BF8E-CAB779B3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96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D13D-9F41-B160-6DFC-E0D905885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F2F72-6E07-2FAA-B9F0-017079512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DCE1D-9E9A-201F-4B57-C0B7CFF29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BE23F0-AB0A-8356-DEA5-F5D8DA8A5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2CBD05-C4FC-885A-6E2F-44D68E686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F5573-D571-CA8D-8714-9F5B34D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771FB-546F-D09E-80DA-C04E938F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AE8E05-DB9D-CACD-9D69-28247B8B7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7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331A-35D3-B8EC-4D43-3CDE8227D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D1A37-C140-EF06-8959-41FF7BA6E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3D1AB-496E-4ACB-5DA0-1CF33376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4DB5B-4878-7358-9608-C55B7E4A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64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235CCA-DB40-D506-9044-0F57DC68A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A70F3F-46B7-1985-27A3-423AC49B2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5629A-70DD-018B-0F74-4FC6D6567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39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02E01-9A23-AAD9-D5E7-C7308077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4F5A-E5D3-986E-BEFE-CE589A2B1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8A78A-E053-F4D6-0DE7-B2279E7EE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996CD-81E0-86D7-74A0-CBDFBE22F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CE97B-8705-E04A-0998-285DB541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C928A-759C-774F-609A-18B0F4F1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52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0AB51-192C-FB67-C51D-4C85916E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C86C9F-1E78-6837-9652-FB4F925DA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3BDCC-703C-AD7C-2EAE-1210FBE53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EB0A4-7DEE-0E5A-44E0-82B13F264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79B0B-F7DE-FBB4-C320-520F8861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B17BD4-1DC9-0B80-70E9-BDD3FA935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E71270-012B-1AF6-7B9F-1AB978A70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70156-FA59-8B92-5F02-82ECAB4CE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E6C-6E4C-F910-1DEF-083B62BD8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9A194D-622F-47D5-B8B2-5248B4170E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E12DB-8A32-BAA1-1097-74BFF70CE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D774B-0951-9141-AFA4-01B6556F2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4E9DCA-8BED-426D-8F32-4864198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57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4CEB7D98-3E55-1664-E6B3-0666A0E732A9}"/>
              </a:ext>
            </a:extLst>
          </p:cNvPr>
          <p:cNvGraphicFramePr/>
          <p:nvPr/>
        </p:nvGraphicFramePr>
        <p:xfrm>
          <a:off x="1524001" y="1946548"/>
          <a:ext cx="4883331" cy="3280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F9AC141C-76DF-D88F-0C43-271E5D70E18F}"/>
              </a:ext>
            </a:extLst>
          </p:cNvPr>
          <p:cNvGraphicFramePr/>
          <p:nvPr/>
        </p:nvGraphicFramePr>
        <p:xfrm>
          <a:off x="5552192" y="1946547"/>
          <a:ext cx="4883331" cy="3280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33787E91-4E3A-3B80-411C-D7EA61C909FE}"/>
              </a:ext>
            </a:extLst>
          </p:cNvPr>
          <p:cNvSpPr txBox="1">
            <a:spLocks/>
          </p:cNvSpPr>
          <p:nvPr/>
        </p:nvSpPr>
        <p:spPr>
          <a:xfrm>
            <a:off x="2154800" y="631095"/>
            <a:ext cx="8284600" cy="89375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30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What matters most to charities?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25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876EEE90D6B4A965D78E898F8FBD7" ma:contentTypeVersion="14" ma:contentTypeDescription="Create a new document." ma:contentTypeScope="" ma:versionID="d859bf460a882114038626a06023c9c9">
  <xsd:schema xmlns:xsd="http://www.w3.org/2001/XMLSchema" xmlns:xs="http://www.w3.org/2001/XMLSchema" xmlns:p="http://schemas.microsoft.com/office/2006/metadata/properties" xmlns:ns2="231f32ac-2a83-4c58-a1d0-7277f97bc698" xmlns:ns3="5d38cca7-f787-4406-bffd-0186c6ba49c6" targetNamespace="http://schemas.microsoft.com/office/2006/metadata/properties" ma:root="true" ma:fieldsID="be0e18c43d6d064897be18c2c7047b8b" ns2:_="" ns3:_="">
    <xsd:import namespace="231f32ac-2a83-4c58-a1d0-7277f97bc698"/>
    <xsd:import namespace="5d38cca7-f787-4406-bffd-0186c6ba49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f32ac-2a83-4c58-a1d0-7277f97bc6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ea13b7-4b28-487d-a50a-d06444e9a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38cca7-f787-4406-bffd-0186c6ba49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1088328-836a-4a08-adeb-517b46c93d5b}" ma:internalName="TaxCatchAll" ma:showField="CatchAllData" ma:web="5d38cca7-f787-4406-bffd-0186c6ba49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38cca7-f787-4406-bffd-0186c6ba49c6" xsi:nil="true"/>
    <lcf76f155ced4ddcb4097134ff3c332f xmlns="231f32ac-2a83-4c58-a1d0-7277f97bc69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96F4247-ABA0-446A-A742-E9A341BE19CB}"/>
</file>

<file path=customXml/itemProps2.xml><?xml version="1.0" encoding="utf-8"?>
<ds:datastoreItem xmlns:ds="http://schemas.openxmlformats.org/officeDocument/2006/customXml" ds:itemID="{3CE841BC-FF4B-4C53-AE4C-3BE8CA5C2C20}"/>
</file>

<file path=customXml/itemProps3.xml><?xml version="1.0" encoding="utf-8"?>
<ds:datastoreItem xmlns:ds="http://schemas.openxmlformats.org/officeDocument/2006/customXml" ds:itemID="{6426D106-58FA-4277-BF04-E00A3A724E4A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136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Carla Marshall</dc:creator>
  <cp:lastModifiedBy>Carla Marshall</cp:lastModifiedBy>
  <cp:revision>1</cp:revision>
  <dcterms:created xsi:type="dcterms:W3CDTF">2024-09-16T14:21:52Z</dcterms:created>
  <dcterms:modified xsi:type="dcterms:W3CDTF">2024-09-16T14:25:17Z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0x0101006D0876EEE90D6B4A965D78E898F8FBD7</vt:lpwstr>
  </property>
</Properties>
</file>