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94" r:id="rId5"/>
    <p:sldId id="401" r:id="rId6"/>
    <p:sldId id="366" r:id="rId7"/>
    <p:sldId id="309" r:id="rId8"/>
    <p:sldId id="463" r:id="rId9"/>
    <p:sldId id="461" r:id="rId10"/>
    <p:sldId id="466" r:id="rId11"/>
    <p:sldId id="488" r:id="rId12"/>
    <p:sldId id="467" r:id="rId13"/>
    <p:sldId id="394" r:id="rId14"/>
    <p:sldId id="450" r:id="rId15"/>
    <p:sldId id="490" r:id="rId16"/>
    <p:sldId id="487" r:id="rId17"/>
    <p:sldId id="491" r:id="rId18"/>
    <p:sldId id="489" r:id="rId19"/>
    <p:sldId id="492" r:id="rId20"/>
    <p:sldId id="495" r:id="rId21"/>
    <p:sldId id="496" r:id="rId22"/>
    <p:sldId id="494" r:id="rId23"/>
    <p:sldId id="493" r:id="rId24"/>
    <p:sldId id="417" r:id="rId25"/>
    <p:sldId id="285"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0E8"/>
    <a:srgbClr val="F59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4D1F4-6E18-4298-8E7F-39027CD4B479}" v="1" dt="2024-04-23T10:40:08.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3447" autoAdjust="0"/>
  </p:normalViewPr>
  <p:slideViewPr>
    <p:cSldViewPr snapToGrid="0" snapToObjects="1">
      <p:cViewPr varScale="1">
        <p:scale>
          <a:sx n="77" d="100"/>
          <a:sy n="77" d="100"/>
        </p:scale>
        <p:origin x="1848" y="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47" d="100"/>
          <a:sy n="47" d="100"/>
        </p:scale>
        <p:origin x="276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hyperlink" Target="http://www.ivar.org.uk/flexible-funders" TargetMode="Externa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3.png"/><Relationship Id="rId5" Type="http://schemas.openxmlformats.org/officeDocument/2006/relationships/hyperlink" Target="http://www.ivar.org.uk/flexible-funders" TargetMode="External"/><Relationship Id="rId4" Type="http://schemas.openxmlformats.org/officeDocument/2006/relationships/image" Target="../media/image12.svg"/><Relationship Id="rId9"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32AD2-EAE2-4B30-A09C-FD77A71901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363E5D8-90DC-4F12-8C3A-44E54A7E08A7}">
      <dgm:prSet phldrT="[Text]" custT="1"/>
      <dgm:spPr>
        <a:solidFill>
          <a:schemeClr val="accent3"/>
        </a:solidFill>
      </dgm:spPr>
      <dgm:t>
        <a:bodyPr/>
        <a:lstStyle/>
        <a:p>
          <a:r>
            <a:rPr lang="en-GB" sz="2200" b="1" dirty="0">
              <a:solidFill>
                <a:schemeClr val="tx1"/>
              </a:solidFill>
            </a:rPr>
            <a:t>1. Don’t waste time</a:t>
          </a:r>
        </a:p>
      </dgm:t>
    </dgm:pt>
    <dgm:pt modelId="{A43CF6CB-1E64-4BAE-AA3F-01A961B267B8}" type="parTrans" cxnId="{79C72391-0F78-48E8-A676-C3515CFBFD74}">
      <dgm:prSet/>
      <dgm:spPr/>
      <dgm:t>
        <a:bodyPr/>
        <a:lstStyle/>
        <a:p>
          <a:endParaRPr lang="en-GB"/>
        </a:p>
      </dgm:t>
    </dgm:pt>
    <dgm:pt modelId="{DEDDB1E4-4EAA-47A6-906F-746D884B1B5E}" type="sibTrans" cxnId="{79C72391-0F78-48E8-A676-C3515CFBFD74}">
      <dgm:prSet/>
      <dgm:spPr/>
      <dgm:t>
        <a:bodyPr/>
        <a:lstStyle/>
        <a:p>
          <a:endParaRPr lang="en-GB"/>
        </a:p>
      </dgm:t>
    </dgm:pt>
    <dgm:pt modelId="{4AFBE5D7-8171-43AA-A780-CF363BDE90B2}">
      <dgm:prSet phldrT="[Text]" custT="1"/>
      <dgm:spPr>
        <a:solidFill>
          <a:schemeClr val="tx1"/>
        </a:solidFill>
      </dgm:spPr>
      <dgm:t>
        <a:bodyPr/>
        <a:lstStyle/>
        <a:p>
          <a:r>
            <a:rPr lang="en-GB" sz="2200" b="1" dirty="0">
              <a:solidFill>
                <a:schemeClr val="accent3"/>
              </a:solidFill>
            </a:rPr>
            <a:t>2. Ask relevant questions</a:t>
          </a:r>
        </a:p>
      </dgm:t>
    </dgm:pt>
    <dgm:pt modelId="{34DF4094-51F1-41CF-B55E-DEFF525A3660}" type="parTrans" cxnId="{69E2CA38-3FB8-4A5C-A1A6-CAAEC7A1A1D8}">
      <dgm:prSet/>
      <dgm:spPr/>
      <dgm:t>
        <a:bodyPr/>
        <a:lstStyle/>
        <a:p>
          <a:endParaRPr lang="en-GB"/>
        </a:p>
      </dgm:t>
    </dgm:pt>
    <dgm:pt modelId="{821204C1-DA9D-4F1E-9DA1-8001845B778F}" type="sibTrans" cxnId="{69E2CA38-3FB8-4A5C-A1A6-CAAEC7A1A1D8}">
      <dgm:prSet/>
      <dgm:spPr/>
      <dgm:t>
        <a:bodyPr/>
        <a:lstStyle/>
        <a:p>
          <a:endParaRPr lang="en-GB"/>
        </a:p>
      </dgm:t>
    </dgm:pt>
    <dgm:pt modelId="{07C55FE8-2C49-43DA-8702-6E94AFAD72E5}">
      <dgm:prSet phldrT="[Text]" custT="1"/>
      <dgm:spPr>
        <a:solidFill>
          <a:schemeClr val="accent3"/>
        </a:solidFill>
      </dgm:spPr>
      <dgm:t>
        <a:bodyPr/>
        <a:lstStyle/>
        <a:p>
          <a:r>
            <a:rPr lang="en-GB" sz="2200" b="1" dirty="0">
              <a:solidFill>
                <a:schemeClr val="tx1"/>
              </a:solidFill>
            </a:rPr>
            <a:t>3. Accept risk</a:t>
          </a:r>
        </a:p>
      </dgm:t>
    </dgm:pt>
    <dgm:pt modelId="{56CA5BED-A627-474C-BB76-5ECC715ECC80}" type="parTrans" cxnId="{B9C1C496-ECC0-4A6E-84E3-3018918E9994}">
      <dgm:prSet/>
      <dgm:spPr/>
      <dgm:t>
        <a:bodyPr/>
        <a:lstStyle/>
        <a:p>
          <a:endParaRPr lang="en-GB"/>
        </a:p>
      </dgm:t>
    </dgm:pt>
    <dgm:pt modelId="{82327B0B-32AB-41A9-A60E-6B7D7B895337}" type="sibTrans" cxnId="{B9C1C496-ECC0-4A6E-84E3-3018918E9994}">
      <dgm:prSet/>
      <dgm:spPr/>
      <dgm:t>
        <a:bodyPr/>
        <a:lstStyle/>
        <a:p>
          <a:endParaRPr lang="en-GB"/>
        </a:p>
      </dgm:t>
    </dgm:pt>
    <dgm:pt modelId="{DB80847F-9F17-439A-B34B-5FE181420951}">
      <dgm:prSet phldrT="[Text]" custT="1"/>
      <dgm:spPr>
        <a:solidFill>
          <a:schemeClr val="tx1"/>
        </a:solidFill>
      </dgm:spPr>
      <dgm:t>
        <a:bodyPr/>
        <a:lstStyle/>
        <a:p>
          <a:r>
            <a:rPr lang="en-GB" sz="2200" b="1" dirty="0">
              <a:solidFill>
                <a:schemeClr val="accent3"/>
              </a:solidFill>
            </a:rPr>
            <a:t>4. Act with urgency</a:t>
          </a:r>
        </a:p>
      </dgm:t>
    </dgm:pt>
    <dgm:pt modelId="{ECA365BE-37EE-431A-B64F-D7697C009348}" type="parTrans" cxnId="{22C02FFC-839A-41BA-A17F-662AE74AF842}">
      <dgm:prSet/>
      <dgm:spPr/>
      <dgm:t>
        <a:bodyPr/>
        <a:lstStyle/>
        <a:p>
          <a:endParaRPr lang="en-GB"/>
        </a:p>
      </dgm:t>
    </dgm:pt>
    <dgm:pt modelId="{756F1D8A-71D9-42EC-8F89-AEA241BA94D7}" type="sibTrans" cxnId="{22C02FFC-839A-41BA-A17F-662AE74AF842}">
      <dgm:prSet/>
      <dgm:spPr/>
      <dgm:t>
        <a:bodyPr/>
        <a:lstStyle/>
        <a:p>
          <a:endParaRPr lang="en-GB"/>
        </a:p>
      </dgm:t>
    </dgm:pt>
    <dgm:pt modelId="{C842DFBC-6A88-47E0-8963-5468EB59AD90}">
      <dgm:prSet phldrT="[Text]" custT="1"/>
      <dgm:spPr>
        <a:solidFill>
          <a:schemeClr val="tx1"/>
        </a:solidFill>
      </dgm:spPr>
      <dgm:t>
        <a:bodyPr/>
        <a:lstStyle/>
        <a:p>
          <a:r>
            <a:rPr lang="en-GB" sz="2200" b="1" dirty="0">
              <a:solidFill>
                <a:schemeClr val="accent3"/>
              </a:solidFill>
            </a:rPr>
            <a:t>5. Be open</a:t>
          </a:r>
        </a:p>
      </dgm:t>
    </dgm:pt>
    <dgm:pt modelId="{C8F50B51-7872-4C3B-89D2-0C570BCE2795}" type="parTrans" cxnId="{B51DBDF2-E549-4FB8-92A3-2C21547B58D3}">
      <dgm:prSet/>
      <dgm:spPr/>
      <dgm:t>
        <a:bodyPr/>
        <a:lstStyle/>
        <a:p>
          <a:endParaRPr lang="en-GB"/>
        </a:p>
      </dgm:t>
    </dgm:pt>
    <dgm:pt modelId="{922062F8-6F6D-4433-AD6E-B9D8D96A7D8E}" type="sibTrans" cxnId="{B51DBDF2-E549-4FB8-92A3-2C21547B58D3}">
      <dgm:prSet/>
      <dgm:spPr/>
      <dgm:t>
        <a:bodyPr/>
        <a:lstStyle/>
        <a:p>
          <a:endParaRPr lang="en-GB"/>
        </a:p>
      </dgm:t>
    </dgm:pt>
    <dgm:pt modelId="{9DAEF467-9A86-485E-8FA4-AEDDBDBBEA9E}">
      <dgm:prSet phldrT="[Text]" custT="1"/>
      <dgm:spPr>
        <a:solidFill>
          <a:schemeClr val="accent3"/>
        </a:solidFill>
      </dgm:spPr>
      <dgm:t>
        <a:bodyPr/>
        <a:lstStyle/>
        <a:p>
          <a:r>
            <a:rPr lang="en-GB" sz="2200" b="1" dirty="0">
              <a:solidFill>
                <a:schemeClr val="tx1"/>
              </a:solidFill>
            </a:rPr>
            <a:t>6. Enable flexibility</a:t>
          </a:r>
        </a:p>
      </dgm:t>
    </dgm:pt>
    <dgm:pt modelId="{95824F0E-FF8F-423A-82F9-F48ACC5D1096}" type="parTrans" cxnId="{B6FFA3E7-EA0D-4017-89A2-7AF49AC552A3}">
      <dgm:prSet/>
      <dgm:spPr/>
      <dgm:t>
        <a:bodyPr/>
        <a:lstStyle/>
        <a:p>
          <a:endParaRPr lang="en-GB"/>
        </a:p>
      </dgm:t>
    </dgm:pt>
    <dgm:pt modelId="{821EFD7E-FFA5-4DD7-9349-A4D5B4083688}" type="sibTrans" cxnId="{B6FFA3E7-EA0D-4017-89A2-7AF49AC552A3}">
      <dgm:prSet/>
      <dgm:spPr/>
      <dgm:t>
        <a:bodyPr/>
        <a:lstStyle/>
        <a:p>
          <a:endParaRPr lang="en-GB"/>
        </a:p>
      </dgm:t>
    </dgm:pt>
    <dgm:pt modelId="{3CD7C2C6-6C16-432A-90A7-E247B84D855C}">
      <dgm:prSet phldrT="[Text]" custT="1"/>
      <dgm:spPr>
        <a:solidFill>
          <a:schemeClr val="tx1"/>
        </a:solidFill>
      </dgm:spPr>
      <dgm:t>
        <a:bodyPr/>
        <a:lstStyle/>
        <a:p>
          <a:r>
            <a:rPr lang="en-GB" sz="2200" b="1" dirty="0">
              <a:solidFill>
                <a:schemeClr val="accent3"/>
              </a:solidFill>
            </a:rPr>
            <a:t>7. Communicate with purpose</a:t>
          </a:r>
        </a:p>
      </dgm:t>
    </dgm:pt>
    <dgm:pt modelId="{83515074-A5C3-4D15-9BB3-2A0BF93AB4C1}" type="parTrans" cxnId="{2388BBD1-CFCB-41DD-AA36-3D944EC0DDD4}">
      <dgm:prSet/>
      <dgm:spPr/>
      <dgm:t>
        <a:bodyPr/>
        <a:lstStyle/>
        <a:p>
          <a:endParaRPr lang="en-GB"/>
        </a:p>
      </dgm:t>
    </dgm:pt>
    <dgm:pt modelId="{5B14C25B-B16A-4D7F-B8D4-5F8C6C2399E5}" type="sibTrans" cxnId="{2388BBD1-CFCB-41DD-AA36-3D944EC0DDD4}">
      <dgm:prSet/>
      <dgm:spPr/>
      <dgm:t>
        <a:bodyPr/>
        <a:lstStyle/>
        <a:p>
          <a:endParaRPr lang="en-GB"/>
        </a:p>
      </dgm:t>
    </dgm:pt>
    <dgm:pt modelId="{641ACE7C-42F0-419F-BA83-5073219B6D76}">
      <dgm:prSet phldrT="[Text]" custT="1"/>
      <dgm:spPr>
        <a:solidFill>
          <a:schemeClr val="accent3"/>
        </a:solidFill>
      </dgm:spPr>
      <dgm:t>
        <a:bodyPr/>
        <a:lstStyle/>
        <a:p>
          <a:r>
            <a:rPr lang="en-GB" sz="2200" b="1" dirty="0">
              <a:solidFill>
                <a:schemeClr val="tx1"/>
              </a:solidFill>
            </a:rPr>
            <a:t>8. Be proportionate</a:t>
          </a:r>
        </a:p>
      </dgm:t>
    </dgm:pt>
    <dgm:pt modelId="{397AEE3D-A468-4A55-A45C-C033CD072488}" type="parTrans" cxnId="{B69B192C-613F-49E4-A042-6C7B222C32EC}">
      <dgm:prSet/>
      <dgm:spPr/>
      <dgm:t>
        <a:bodyPr/>
        <a:lstStyle/>
        <a:p>
          <a:endParaRPr lang="en-GB"/>
        </a:p>
      </dgm:t>
    </dgm:pt>
    <dgm:pt modelId="{03D1FAF2-FBC6-46AE-A44C-78DCCAC841F4}" type="sibTrans" cxnId="{B69B192C-613F-49E4-A042-6C7B222C32EC}">
      <dgm:prSet/>
      <dgm:spPr/>
      <dgm:t>
        <a:bodyPr/>
        <a:lstStyle/>
        <a:p>
          <a:endParaRPr lang="en-GB"/>
        </a:p>
      </dgm:t>
    </dgm:pt>
    <dgm:pt modelId="{8AC3D749-A1A6-42D6-8A82-001873426E2A}" type="pres">
      <dgm:prSet presAssocID="{12532AD2-EAE2-4B30-A09C-FD77A7190182}" presName="diagram" presStyleCnt="0">
        <dgm:presLayoutVars>
          <dgm:dir/>
          <dgm:resizeHandles val="exact"/>
        </dgm:presLayoutVars>
      </dgm:prSet>
      <dgm:spPr/>
    </dgm:pt>
    <dgm:pt modelId="{E1212FF9-BA25-45BB-AC6C-1ACFF4D166AF}" type="pres">
      <dgm:prSet presAssocID="{D363E5D8-90DC-4F12-8C3A-44E54A7E08A7}" presName="node" presStyleLbl="node1" presStyleIdx="0" presStyleCnt="8">
        <dgm:presLayoutVars>
          <dgm:bulletEnabled val="1"/>
        </dgm:presLayoutVars>
      </dgm:prSet>
      <dgm:spPr/>
    </dgm:pt>
    <dgm:pt modelId="{8A7DE608-0CB4-49A0-9BD5-85566A437443}" type="pres">
      <dgm:prSet presAssocID="{DEDDB1E4-4EAA-47A6-906F-746D884B1B5E}" presName="sibTrans" presStyleCnt="0"/>
      <dgm:spPr/>
    </dgm:pt>
    <dgm:pt modelId="{2F1A563C-40EB-4BBC-B2CD-72E52B0CC578}" type="pres">
      <dgm:prSet presAssocID="{4AFBE5D7-8171-43AA-A780-CF363BDE90B2}" presName="node" presStyleLbl="node1" presStyleIdx="1" presStyleCnt="8">
        <dgm:presLayoutVars>
          <dgm:bulletEnabled val="1"/>
        </dgm:presLayoutVars>
      </dgm:prSet>
      <dgm:spPr/>
    </dgm:pt>
    <dgm:pt modelId="{F47C37A2-127F-4587-8150-F41CEA00C81A}" type="pres">
      <dgm:prSet presAssocID="{821204C1-DA9D-4F1E-9DA1-8001845B778F}" presName="sibTrans" presStyleCnt="0"/>
      <dgm:spPr/>
    </dgm:pt>
    <dgm:pt modelId="{EC987007-D4BE-4CF8-B493-89785A8BD2FD}" type="pres">
      <dgm:prSet presAssocID="{07C55FE8-2C49-43DA-8702-6E94AFAD72E5}" presName="node" presStyleLbl="node1" presStyleIdx="2" presStyleCnt="8">
        <dgm:presLayoutVars>
          <dgm:bulletEnabled val="1"/>
        </dgm:presLayoutVars>
      </dgm:prSet>
      <dgm:spPr/>
    </dgm:pt>
    <dgm:pt modelId="{D6358CEA-D183-4809-A6E3-43DCD9337CD2}" type="pres">
      <dgm:prSet presAssocID="{82327B0B-32AB-41A9-A60E-6B7D7B895337}" presName="sibTrans" presStyleCnt="0"/>
      <dgm:spPr/>
    </dgm:pt>
    <dgm:pt modelId="{6E15B80C-5C83-458E-90C0-78C1A8A862CB}" type="pres">
      <dgm:prSet presAssocID="{DB80847F-9F17-439A-B34B-5FE181420951}" presName="node" presStyleLbl="node1" presStyleIdx="3" presStyleCnt="8">
        <dgm:presLayoutVars>
          <dgm:bulletEnabled val="1"/>
        </dgm:presLayoutVars>
      </dgm:prSet>
      <dgm:spPr/>
    </dgm:pt>
    <dgm:pt modelId="{0152A193-C39A-42A8-88FB-F5BFD8863964}" type="pres">
      <dgm:prSet presAssocID="{756F1D8A-71D9-42EC-8F89-AEA241BA94D7}" presName="sibTrans" presStyleCnt="0"/>
      <dgm:spPr/>
    </dgm:pt>
    <dgm:pt modelId="{DF751C72-A584-4F0B-9FA2-AC2505FAE365}" type="pres">
      <dgm:prSet presAssocID="{C842DFBC-6A88-47E0-8963-5468EB59AD90}" presName="node" presStyleLbl="node1" presStyleIdx="4" presStyleCnt="8" custLinFactX="10724" custLinFactNeighborX="100000">
        <dgm:presLayoutVars>
          <dgm:bulletEnabled val="1"/>
        </dgm:presLayoutVars>
      </dgm:prSet>
      <dgm:spPr/>
    </dgm:pt>
    <dgm:pt modelId="{68697A1B-459E-4C68-BD07-280DD23E7F0B}" type="pres">
      <dgm:prSet presAssocID="{922062F8-6F6D-4433-AD6E-B9D8D96A7D8E}" presName="sibTrans" presStyleCnt="0"/>
      <dgm:spPr/>
    </dgm:pt>
    <dgm:pt modelId="{C2B0007B-84E2-426A-A4DA-0839D4019E6A}" type="pres">
      <dgm:prSet presAssocID="{9DAEF467-9A86-485E-8FA4-AEDDBDBBEA9E}" presName="node" presStyleLbl="node1" presStyleIdx="5" presStyleCnt="8" custLinFactX="-100000" custLinFactY="16465" custLinFactNeighborX="-119971" custLinFactNeighborY="100000">
        <dgm:presLayoutVars>
          <dgm:bulletEnabled val="1"/>
        </dgm:presLayoutVars>
      </dgm:prSet>
      <dgm:spPr/>
    </dgm:pt>
    <dgm:pt modelId="{3722AEF9-93D1-4F96-B2B8-1879E1A5BF38}" type="pres">
      <dgm:prSet presAssocID="{821EFD7E-FFA5-4DD7-9349-A4D5B4083688}" presName="sibTrans" presStyleCnt="0"/>
      <dgm:spPr/>
    </dgm:pt>
    <dgm:pt modelId="{56135735-E779-4ADA-8E57-49F26A4D0601}" type="pres">
      <dgm:prSet presAssocID="{3CD7C2C6-6C16-432A-90A7-E247B84D855C}" presName="node" presStyleLbl="node1" presStyleIdx="6" presStyleCnt="8" custLinFactNeighborX="55000" custLinFactNeighborY="-820">
        <dgm:presLayoutVars>
          <dgm:bulletEnabled val="1"/>
        </dgm:presLayoutVars>
      </dgm:prSet>
      <dgm:spPr/>
    </dgm:pt>
    <dgm:pt modelId="{20D50E64-7E8B-41BC-BE34-2B07A0BEA7EC}" type="pres">
      <dgm:prSet presAssocID="{5B14C25B-B16A-4D7F-B8D4-5F8C6C2399E5}" presName="sibTrans" presStyleCnt="0"/>
      <dgm:spPr/>
    </dgm:pt>
    <dgm:pt modelId="{08C2F94E-CDC0-4224-A8E3-BFCDDDA6FCEA}" type="pres">
      <dgm:prSet presAssocID="{641ACE7C-42F0-419F-BA83-5073219B6D76}" presName="node" presStyleLbl="node1" presStyleIdx="7" presStyleCnt="8" custLinFactNeighborX="55116" custLinFactNeighborY="-820">
        <dgm:presLayoutVars>
          <dgm:bulletEnabled val="1"/>
        </dgm:presLayoutVars>
      </dgm:prSet>
      <dgm:spPr/>
    </dgm:pt>
  </dgm:ptLst>
  <dgm:cxnLst>
    <dgm:cxn modelId="{4F8D2303-CEFC-4B61-9E7D-BFBD07580869}" type="presOf" srcId="{07C55FE8-2C49-43DA-8702-6E94AFAD72E5}" destId="{EC987007-D4BE-4CF8-B493-89785A8BD2FD}" srcOrd="0" destOrd="0" presId="urn:microsoft.com/office/officeart/2005/8/layout/default"/>
    <dgm:cxn modelId="{05AF2004-D8B9-4E77-B32B-4B9397397FE6}" type="presOf" srcId="{12532AD2-EAE2-4B30-A09C-FD77A7190182}" destId="{8AC3D749-A1A6-42D6-8A82-001873426E2A}" srcOrd="0" destOrd="0" presId="urn:microsoft.com/office/officeart/2005/8/layout/default"/>
    <dgm:cxn modelId="{7A2FD90C-F3A3-4ED5-A61D-FC5BC33E89BB}" type="presOf" srcId="{D363E5D8-90DC-4F12-8C3A-44E54A7E08A7}" destId="{E1212FF9-BA25-45BB-AC6C-1ACFF4D166AF}" srcOrd="0" destOrd="0" presId="urn:microsoft.com/office/officeart/2005/8/layout/default"/>
    <dgm:cxn modelId="{3473DA1D-AC38-4592-903C-A8F7D2651A22}" type="presOf" srcId="{C842DFBC-6A88-47E0-8963-5468EB59AD90}" destId="{DF751C72-A584-4F0B-9FA2-AC2505FAE365}" srcOrd="0" destOrd="0" presId="urn:microsoft.com/office/officeart/2005/8/layout/default"/>
    <dgm:cxn modelId="{3B1EA425-43F6-49FD-B694-F4178D7540FF}" type="presOf" srcId="{4AFBE5D7-8171-43AA-A780-CF363BDE90B2}" destId="{2F1A563C-40EB-4BBC-B2CD-72E52B0CC578}" srcOrd="0" destOrd="0" presId="urn:microsoft.com/office/officeart/2005/8/layout/default"/>
    <dgm:cxn modelId="{B69B192C-613F-49E4-A042-6C7B222C32EC}" srcId="{12532AD2-EAE2-4B30-A09C-FD77A7190182}" destId="{641ACE7C-42F0-419F-BA83-5073219B6D76}" srcOrd="7" destOrd="0" parTransId="{397AEE3D-A468-4A55-A45C-C033CD072488}" sibTransId="{03D1FAF2-FBC6-46AE-A44C-78DCCAC841F4}"/>
    <dgm:cxn modelId="{69E2CA38-3FB8-4A5C-A1A6-CAAEC7A1A1D8}" srcId="{12532AD2-EAE2-4B30-A09C-FD77A7190182}" destId="{4AFBE5D7-8171-43AA-A780-CF363BDE90B2}" srcOrd="1" destOrd="0" parTransId="{34DF4094-51F1-41CF-B55E-DEFF525A3660}" sibTransId="{821204C1-DA9D-4F1E-9DA1-8001845B778F}"/>
    <dgm:cxn modelId="{BB221D6F-17C7-43AD-9CF2-85F6DDF07B22}" type="presOf" srcId="{641ACE7C-42F0-419F-BA83-5073219B6D76}" destId="{08C2F94E-CDC0-4224-A8E3-BFCDDDA6FCEA}" srcOrd="0" destOrd="0" presId="urn:microsoft.com/office/officeart/2005/8/layout/default"/>
    <dgm:cxn modelId="{C8E0917C-ED4B-4C07-ADC0-70DDB343467B}" type="presOf" srcId="{DB80847F-9F17-439A-B34B-5FE181420951}" destId="{6E15B80C-5C83-458E-90C0-78C1A8A862CB}" srcOrd="0" destOrd="0" presId="urn:microsoft.com/office/officeart/2005/8/layout/default"/>
    <dgm:cxn modelId="{79C72391-0F78-48E8-A676-C3515CFBFD74}" srcId="{12532AD2-EAE2-4B30-A09C-FD77A7190182}" destId="{D363E5D8-90DC-4F12-8C3A-44E54A7E08A7}" srcOrd="0" destOrd="0" parTransId="{A43CF6CB-1E64-4BAE-AA3F-01A961B267B8}" sibTransId="{DEDDB1E4-4EAA-47A6-906F-746D884B1B5E}"/>
    <dgm:cxn modelId="{CB3E5391-A841-422A-B571-D3E98422444C}" type="presOf" srcId="{9DAEF467-9A86-485E-8FA4-AEDDBDBBEA9E}" destId="{C2B0007B-84E2-426A-A4DA-0839D4019E6A}" srcOrd="0" destOrd="0" presId="urn:microsoft.com/office/officeart/2005/8/layout/default"/>
    <dgm:cxn modelId="{B9C1C496-ECC0-4A6E-84E3-3018918E9994}" srcId="{12532AD2-EAE2-4B30-A09C-FD77A7190182}" destId="{07C55FE8-2C49-43DA-8702-6E94AFAD72E5}" srcOrd="2" destOrd="0" parTransId="{56CA5BED-A627-474C-BB76-5ECC715ECC80}" sibTransId="{82327B0B-32AB-41A9-A60E-6B7D7B895337}"/>
    <dgm:cxn modelId="{2388BBD1-CFCB-41DD-AA36-3D944EC0DDD4}" srcId="{12532AD2-EAE2-4B30-A09C-FD77A7190182}" destId="{3CD7C2C6-6C16-432A-90A7-E247B84D855C}" srcOrd="6" destOrd="0" parTransId="{83515074-A5C3-4D15-9BB3-2A0BF93AB4C1}" sibTransId="{5B14C25B-B16A-4D7F-B8D4-5F8C6C2399E5}"/>
    <dgm:cxn modelId="{AF50BED8-CCF1-4348-AF83-6D181E4D1120}" type="presOf" srcId="{3CD7C2C6-6C16-432A-90A7-E247B84D855C}" destId="{56135735-E779-4ADA-8E57-49F26A4D0601}" srcOrd="0" destOrd="0" presId="urn:microsoft.com/office/officeart/2005/8/layout/default"/>
    <dgm:cxn modelId="{B6FFA3E7-EA0D-4017-89A2-7AF49AC552A3}" srcId="{12532AD2-EAE2-4B30-A09C-FD77A7190182}" destId="{9DAEF467-9A86-485E-8FA4-AEDDBDBBEA9E}" srcOrd="5" destOrd="0" parTransId="{95824F0E-FF8F-423A-82F9-F48ACC5D1096}" sibTransId="{821EFD7E-FFA5-4DD7-9349-A4D5B4083688}"/>
    <dgm:cxn modelId="{B51DBDF2-E549-4FB8-92A3-2C21547B58D3}" srcId="{12532AD2-EAE2-4B30-A09C-FD77A7190182}" destId="{C842DFBC-6A88-47E0-8963-5468EB59AD90}" srcOrd="4" destOrd="0" parTransId="{C8F50B51-7872-4C3B-89D2-0C570BCE2795}" sibTransId="{922062F8-6F6D-4433-AD6E-B9D8D96A7D8E}"/>
    <dgm:cxn modelId="{22C02FFC-839A-41BA-A17F-662AE74AF842}" srcId="{12532AD2-EAE2-4B30-A09C-FD77A7190182}" destId="{DB80847F-9F17-439A-B34B-5FE181420951}" srcOrd="3" destOrd="0" parTransId="{ECA365BE-37EE-431A-B64F-D7697C009348}" sibTransId="{756F1D8A-71D9-42EC-8F89-AEA241BA94D7}"/>
    <dgm:cxn modelId="{274D7AD9-572F-4151-A85E-ADE59DD4698F}" type="presParOf" srcId="{8AC3D749-A1A6-42D6-8A82-001873426E2A}" destId="{E1212FF9-BA25-45BB-AC6C-1ACFF4D166AF}" srcOrd="0" destOrd="0" presId="urn:microsoft.com/office/officeart/2005/8/layout/default"/>
    <dgm:cxn modelId="{5D6C1683-C3F2-4504-A0B6-F4D62F8F79A5}" type="presParOf" srcId="{8AC3D749-A1A6-42D6-8A82-001873426E2A}" destId="{8A7DE608-0CB4-49A0-9BD5-85566A437443}" srcOrd="1" destOrd="0" presId="urn:microsoft.com/office/officeart/2005/8/layout/default"/>
    <dgm:cxn modelId="{145D8E60-2F68-4C07-AE9F-0E55C9D2324B}" type="presParOf" srcId="{8AC3D749-A1A6-42D6-8A82-001873426E2A}" destId="{2F1A563C-40EB-4BBC-B2CD-72E52B0CC578}" srcOrd="2" destOrd="0" presId="urn:microsoft.com/office/officeart/2005/8/layout/default"/>
    <dgm:cxn modelId="{3BF0DCE2-10A8-4EA0-A7AB-8FC218F9EAF4}" type="presParOf" srcId="{8AC3D749-A1A6-42D6-8A82-001873426E2A}" destId="{F47C37A2-127F-4587-8150-F41CEA00C81A}" srcOrd="3" destOrd="0" presId="urn:microsoft.com/office/officeart/2005/8/layout/default"/>
    <dgm:cxn modelId="{47833367-8A18-4724-BE8F-FF8CE4C24362}" type="presParOf" srcId="{8AC3D749-A1A6-42D6-8A82-001873426E2A}" destId="{EC987007-D4BE-4CF8-B493-89785A8BD2FD}" srcOrd="4" destOrd="0" presId="urn:microsoft.com/office/officeart/2005/8/layout/default"/>
    <dgm:cxn modelId="{8C73B87B-72CC-4D1F-8CC5-995040BB9448}" type="presParOf" srcId="{8AC3D749-A1A6-42D6-8A82-001873426E2A}" destId="{D6358CEA-D183-4809-A6E3-43DCD9337CD2}" srcOrd="5" destOrd="0" presId="urn:microsoft.com/office/officeart/2005/8/layout/default"/>
    <dgm:cxn modelId="{3CE8EF46-D538-4811-A75D-0B3D2581B322}" type="presParOf" srcId="{8AC3D749-A1A6-42D6-8A82-001873426E2A}" destId="{6E15B80C-5C83-458E-90C0-78C1A8A862CB}" srcOrd="6" destOrd="0" presId="urn:microsoft.com/office/officeart/2005/8/layout/default"/>
    <dgm:cxn modelId="{AF78AC74-33FB-4D8D-9C6E-106A9217B68C}" type="presParOf" srcId="{8AC3D749-A1A6-42D6-8A82-001873426E2A}" destId="{0152A193-C39A-42A8-88FB-F5BFD8863964}" srcOrd="7" destOrd="0" presId="urn:microsoft.com/office/officeart/2005/8/layout/default"/>
    <dgm:cxn modelId="{461642D7-9E0B-405F-B5F9-76734CD3B632}" type="presParOf" srcId="{8AC3D749-A1A6-42D6-8A82-001873426E2A}" destId="{DF751C72-A584-4F0B-9FA2-AC2505FAE365}" srcOrd="8" destOrd="0" presId="urn:microsoft.com/office/officeart/2005/8/layout/default"/>
    <dgm:cxn modelId="{432443FA-01A8-4EF9-A55E-975E2A64EE63}" type="presParOf" srcId="{8AC3D749-A1A6-42D6-8A82-001873426E2A}" destId="{68697A1B-459E-4C68-BD07-280DD23E7F0B}" srcOrd="9" destOrd="0" presId="urn:microsoft.com/office/officeart/2005/8/layout/default"/>
    <dgm:cxn modelId="{C5977AF9-164C-40D1-887F-700F16E65303}" type="presParOf" srcId="{8AC3D749-A1A6-42D6-8A82-001873426E2A}" destId="{C2B0007B-84E2-426A-A4DA-0839D4019E6A}" srcOrd="10" destOrd="0" presId="urn:microsoft.com/office/officeart/2005/8/layout/default"/>
    <dgm:cxn modelId="{FE54F7E0-7F7A-4C62-B314-DA7EAE12EDA0}" type="presParOf" srcId="{8AC3D749-A1A6-42D6-8A82-001873426E2A}" destId="{3722AEF9-93D1-4F96-B2B8-1879E1A5BF38}" srcOrd="11" destOrd="0" presId="urn:microsoft.com/office/officeart/2005/8/layout/default"/>
    <dgm:cxn modelId="{4FB13878-707B-4CB0-9180-FF9EB83E2B94}" type="presParOf" srcId="{8AC3D749-A1A6-42D6-8A82-001873426E2A}" destId="{56135735-E779-4ADA-8E57-49F26A4D0601}" srcOrd="12" destOrd="0" presId="urn:microsoft.com/office/officeart/2005/8/layout/default"/>
    <dgm:cxn modelId="{9EAB3121-C7DB-435A-B219-E5D847A77F25}" type="presParOf" srcId="{8AC3D749-A1A6-42D6-8A82-001873426E2A}" destId="{20D50E64-7E8B-41BC-BE34-2B07A0BEA7EC}" srcOrd="13" destOrd="0" presId="urn:microsoft.com/office/officeart/2005/8/layout/default"/>
    <dgm:cxn modelId="{5A4FEDDB-1E8D-454A-9692-1239C27003CC}" type="presParOf" srcId="{8AC3D749-A1A6-42D6-8A82-001873426E2A}" destId="{08C2F94E-CDC0-4224-A8E3-BFCDDDA6FCEA}"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EC735-D75B-48CB-9DA1-A1E2714C967B}"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4B550BDC-EA98-4F32-9299-BC17767DDEEA}">
      <dgm:prSet/>
      <dgm:spPr/>
      <dgm:t>
        <a:bodyPr/>
        <a:lstStyle/>
        <a:p>
          <a:pPr>
            <a:lnSpc>
              <a:spcPct val="100000"/>
            </a:lnSpc>
          </a:pPr>
          <a:r>
            <a:rPr lang="en-GB" b="1" dirty="0"/>
            <a:t>Adopt the eight commitments</a:t>
          </a:r>
          <a:r>
            <a:rPr lang="en-GB" dirty="0"/>
            <a:t> to Open and Trusting Grant-making.</a:t>
          </a:r>
          <a:endParaRPr lang="en-US" dirty="0"/>
        </a:p>
      </dgm:t>
    </dgm:pt>
    <dgm:pt modelId="{320C4B87-8823-4398-AD0B-C2DDD9DACF07}" type="parTrans" cxnId="{F9F9E43A-5B40-4686-A903-3BC73215630C}">
      <dgm:prSet/>
      <dgm:spPr/>
      <dgm:t>
        <a:bodyPr/>
        <a:lstStyle/>
        <a:p>
          <a:endParaRPr lang="en-US"/>
        </a:p>
      </dgm:t>
    </dgm:pt>
    <dgm:pt modelId="{091D8B08-00DA-4212-ABF4-0E913AB461C5}" type="sibTrans" cxnId="{F9F9E43A-5B40-4686-A903-3BC73215630C}">
      <dgm:prSet/>
      <dgm:spPr/>
      <dgm:t>
        <a:bodyPr/>
        <a:lstStyle/>
        <a:p>
          <a:endParaRPr lang="en-US"/>
        </a:p>
      </dgm:t>
    </dgm:pt>
    <dgm:pt modelId="{94D168A9-85C9-452C-A040-336481CD1BCD}">
      <dgm:prSet custT="1"/>
      <dgm:spPr/>
      <dgm:t>
        <a:bodyPr/>
        <a:lstStyle/>
        <a:p>
          <a:pPr>
            <a:lnSpc>
              <a:spcPct val="100000"/>
            </a:lnSpc>
          </a:pPr>
          <a:r>
            <a:rPr lang="en-GB" sz="1300" b="1" dirty="0"/>
            <a:t>Share what they are doing to put them into practice</a:t>
          </a:r>
          <a:r>
            <a:rPr lang="en-GB" sz="1300" dirty="0"/>
            <a:t> (this appears </a:t>
          </a:r>
          <a:r>
            <a:rPr lang="en-GB" sz="1300" u="sng" dirty="0">
              <a:hlinkClick xmlns:r="http://schemas.openxmlformats.org/officeDocument/2006/relationships" r:id="rId1"/>
            </a:rPr>
            <a:t>on our website</a:t>
          </a:r>
          <a:r>
            <a:rPr lang="en-GB" sz="1300" dirty="0"/>
            <a:t>, when you click on a logo). Initially funders may share what they are doing on a few commitments, rather than working on them all in one go, but the expectation is that each funder does eventually work on all eight .</a:t>
          </a:r>
          <a:endParaRPr lang="en-US" sz="1300" dirty="0"/>
        </a:p>
      </dgm:t>
    </dgm:pt>
    <dgm:pt modelId="{CF5FAC57-02AD-42C7-A335-6EF7E2316A6B}" type="parTrans" cxnId="{92DE53DA-8401-493D-881D-FFEA0A905537}">
      <dgm:prSet/>
      <dgm:spPr/>
      <dgm:t>
        <a:bodyPr/>
        <a:lstStyle/>
        <a:p>
          <a:endParaRPr lang="en-US"/>
        </a:p>
      </dgm:t>
    </dgm:pt>
    <dgm:pt modelId="{580FEABF-C402-4A4A-B3E9-91CA5D3AABA6}" type="sibTrans" cxnId="{92DE53DA-8401-493D-881D-FFEA0A905537}">
      <dgm:prSet/>
      <dgm:spPr/>
      <dgm:t>
        <a:bodyPr/>
        <a:lstStyle/>
        <a:p>
          <a:endParaRPr lang="en-US"/>
        </a:p>
      </dgm:t>
    </dgm:pt>
    <dgm:pt modelId="{B732C712-FC8C-468E-98BC-5BA2921D7590}">
      <dgm:prSet/>
      <dgm:spPr/>
      <dgm:t>
        <a:bodyPr/>
        <a:lstStyle/>
        <a:p>
          <a:pPr>
            <a:lnSpc>
              <a:spcPct val="100000"/>
            </a:lnSpc>
          </a:pPr>
          <a:r>
            <a:rPr lang="en-GB" b="1" dirty="0"/>
            <a:t>Be part of a ‘community of practice’</a:t>
          </a:r>
          <a:r>
            <a:rPr lang="en-GB" dirty="0"/>
            <a:t> with other funders to help us all adapt and improve.</a:t>
          </a:r>
          <a:endParaRPr lang="en-US" dirty="0"/>
        </a:p>
      </dgm:t>
    </dgm:pt>
    <dgm:pt modelId="{667FC748-632D-4818-8AFA-314E60CFBB84}" type="parTrans" cxnId="{81D8F3C0-8A13-46B7-9C20-8B9F2FB2F57A}">
      <dgm:prSet/>
      <dgm:spPr/>
      <dgm:t>
        <a:bodyPr/>
        <a:lstStyle/>
        <a:p>
          <a:endParaRPr lang="en-US"/>
        </a:p>
      </dgm:t>
    </dgm:pt>
    <dgm:pt modelId="{F777F4E2-9EB6-4C7C-AAAD-441EB7F65609}" type="sibTrans" cxnId="{81D8F3C0-8A13-46B7-9C20-8B9F2FB2F57A}">
      <dgm:prSet/>
      <dgm:spPr/>
      <dgm:t>
        <a:bodyPr/>
        <a:lstStyle/>
        <a:p>
          <a:endParaRPr lang="en-US"/>
        </a:p>
      </dgm:t>
    </dgm:pt>
    <dgm:pt modelId="{B281106E-A861-4EF5-B778-AB4CFB305EBC}">
      <dgm:prSet/>
      <dgm:spPr/>
      <dgm:t>
        <a:bodyPr/>
        <a:lstStyle/>
        <a:p>
          <a:pPr>
            <a:lnSpc>
              <a:spcPct val="100000"/>
            </a:lnSpc>
          </a:pPr>
          <a:r>
            <a:rPr lang="en-GB" b="1" dirty="0"/>
            <a:t>Be held to account</a:t>
          </a:r>
          <a:r>
            <a:rPr lang="en-GB" dirty="0"/>
            <a:t> within the Open and Trusting community through a collaborative review, involving charities.</a:t>
          </a:r>
          <a:endParaRPr lang="en-US" dirty="0"/>
        </a:p>
      </dgm:t>
    </dgm:pt>
    <dgm:pt modelId="{E415792B-0619-47BF-A368-5C8F8F35806D}" type="parTrans" cxnId="{2047D4DB-4431-4A43-BCF1-7AFE5A97B5E8}">
      <dgm:prSet/>
      <dgm:spPr/>
      <dgm:t>
        <a:bodyPr/>
        <a:lstStyle/>
        <a:p>
          <a:endParaRPr lang="en-US"/>
        </a:p>
      </dgm:t>
    </dgm:pt>
    <dgm:pt modelId="{BECAB3D6-E434-470E-903F-330F49ABA30D}" type="sibTrans" cxnId="{2047D4DB-4431-4A43-BCF1-7AFE5A97B5E8}">
      <dgm:prSet/>
      <dgm:spPr/>
      <dgm:t>
        <a:bodyPr/>
        <a:lstStyle/>
        <a:p>
          <a:endParaRPr lang="en-US"/>
        </a:p>
      </dgm:t>
    </dgm:pt>
    <dgm:pt modelId="{41774FAF-DF33-4FF9-A2F3-964C410736F4}" type="pres">
      <dgm:prSet presAssocID="{CA9EC735-D75B-48CB-9DA1-A1E2714C967B}" presName="root" presStyleCnt="0">
        <dgm:presLayoutVars>
          <dgm:dir/>
          <dgm:resizeHandles val="exact"/>
        </dgm:presLayoutVars>
      </dgm:prSet>
      <dgm:spPr/>
    </dgm:pt>
    <dgm:pt modelId="{9A0A3410-514E-4E02-AB61-F818AC31C495}" type="pres">
      <dgm:prSet presAssocID="{4B550BDC-EA98-4F32-9299-BC17767DDEEA}" presName="compNode" presStyleCnt="0"/>
      <dgm:spPr/>
    </dgm:pt>
    <dgm:pt modelId="{0A3EA67A-3EB3-4EC7-B54A-9A7099504522}" type="pres">
      <dgm:prSet presAssocID="{4B550BDC-EA98-4F32-9299-BC17767DDEEA}" presName="bgRect" presStyleLbl="bgShp" presStyleIdx="0" presStyleCnt="4"/>
      <dgm:spPr/>
    </dgm:pt>
    <dgm:pt modelId="{9EAEAD26-7B7E-4CF0-90E8-6BFABE8C6C37}" type="pres">
      <dgm:prSet presAssocID="{4B550BDC-EA98-4F32-9299-BC17767DDEEA}" presName="iconRect" presStyleLbl="node1" presStyleIdx="0" presStyleCnt="4"/>
      <dgm:spPr>
        <a:blipFill>
          <a:blip xmlns:r="http://schemas.openxmlformats.org/officeDocument/2006/relationships" r:embed="rId2">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Anger Symbol with solid fill"/>
        </a:ext>
      </dgm:extLst>
    </dgm:pt>
    <dgm:pt modelId="{FFA65034-DCB5-4116-B21D-14870493C44E}" type="pres">
      <dgm:prSet presAssocID="{4B550BDC-EA98-4F32-9299-BC17767DDEEA}" presName="spaceRect" presStyleCnt="0"/>
      <dgm:spPr/>
    </dgm:pt>
    <dgm:pt modelId="{5995CE44-1464-4B8B-95FC-521A0726CAF1}" type="pres">
      <dgm:prSet presAssocID="{4B550BDC-EA98-4F32-9299-BC17767DDEEA}" presName="parTx" presStyleLbl="revTx" presStyleIdx="0" presStyleCnt="4" custLinFactNeighborY="24273">
        <dgm:presLayoutVars>
          <dgm:chMax val="0"/>
          <dgm:chPref val="0"/>
        </dgm:presLayoutVars>
      </dgm:prSet>
      <dgm:spPr/>
    </dgm:pt>
    <dgm:pt modelId="{99CC9C47-06A4-4A47-A885-0755A136D5BC}" type="pres">
      <dgm:prSet presAssocID="{091D8B08-00DA-4212-ABF4-0E913AB461C5}" presName="sibTrans" presStyleCnt="0"/>
      <dgm:spPr/>
    </dgm:pt>
    <dgm:pt modelId="{71E5B2E6-55FB-434D-8CFF-AE09814BED04}" type="pres">
      <dgm:prSet presAssocID="{94D168A9-85C9-452C-A040-336481CD1BCD}" presName="compNode" presStyleCnt="0"/>
      <dgm:spPr/>
    </dgm:pt>
    <dgm:pt modelId="{87A66004-81E3-4848-A5CF-47EECF46D367}" type="pres">
      <dgm:prSet presAssocID="{94D168A9-85C9-452C-A040-336481CD1BCD}" presName="bgRect" presStyleLbl="bgShp" presStyleIdx="1" presStyleCnt="4"/>
      <dgm:spPr/>
    </dgm:pt>
    <dgm:pt modelId="{277706A6-C44D-4A8B-ABA0-166DF290400A}" type="pres">
      <dgm:prSet presAssocID="{94D168A9-85C9-452C-A040-336481CD1BCD}" presName="iconRect" presStyleLbl="node1" presStyleIdx="1"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dgm:spPr>
      <dgm:extLst>
        <a:ext uri="{E40237B7-FDA0-4F09-8148-C483321AD2D9}">
          <dgm14:cNvPr xmlns:dgm14="http://schemas.microsoft.com/office/drawing/2010/diagram" id="0" name="" descr="Clipboard with solid fill"/>
        </a:ext>
      </dgm:extLst>
    </dgm:pt>
    <dgm:pt modelId="{D7A11845-EEE0-484C-B8F9-30661FD345F5}" type="pres">
      <dgm:prSet presAssocID="{94D168A9-85C9-452C-A040-336481CD1BCD}" presName="spaceRect" presStyleCnt="0"/>
      <dgm:spPr/>
    </dgm:pt>
    <dgm:pt modelId="{6968E15B-BB9C-4BB2-AD81-80CFF6D7D26E}" type="pres">
      <dgm:prSet presAssocID="{94D168A9-85C9-452C-A040-336481CD1BCD}" presName="parTx" presStyleLbl="revTx" presStyleIdx="1" presStyleCnt="4" custScaleY="84113" custLinFactNeighborY="38164">
        <dgm:presLayoutVars>
          <dgm:chMax val="0"/>
          <dgm:chPref val="0"/>
        </dgm:presLayoutVars>
      </dgm:prSet>
      <dgm:spPr/>
    </dgm:pt>
    <dgm:pt modelId="{3DF816F6-99AB-4C06-B92B-E39626B51D32}" type="pres">
      <dgm:prSet presAssocID="{580FEABF-C402-4A4A-B3E9-91CA5D3AABA6}" presName="sibTrans" presStyleCnt="0"/>
      <dgm:spPr/>
    </dgm:pt>
    <dgm:pt modelId="{4FD84B54-4CA4-428E-9F3A-45B0407438FA}" type="pres">
      <dgm:prSet presAssocID="{B732C712-FC8C-468E-98BC-5BA2921D7590}" presName="compNode" presStyleCnt="0"/>
      <dgm:spPr/>
    </dgm:pt>
    <dgm:pt modelId="{6188731D-C3E7-48F7-A862-1F8D81122EAC}" type="pres">
      <dgm:prSet presAssocID="{B732C712-FC8C-468E-98BC-5BA2921D7590}" presName="bgRect" presStyleLbl="bgShp" presStyleIdx="2" presStyleCnt="4"/>
      <dgm:spPr/>
    </dgm:pt>
    <dgm:pt modelId="{FBEC1058-3201-4909-AE49-DBB605498522}" type="pres">
      <dgm:prSet presAssocID="{B732C712-FC8C-468E-98BC-5BA2921D7590}" presName="iconRect" presStyleLbl="node1" presStyleIdx="2" presStyleCnt="4"/>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dgm:spPr>
      <dgm:extLst>
        <a:ext uri="{E40237B7-FDA0-4F09-8148-C483321AD2D9}">
          <dgm14:cNvPr xmlns:dgm14="http://schemas.microsoft.com/office/drawing/2010/diagram" id="0" name="" descr="Group with solid fill"/>
        </a:ext>
      </dgm:extLst>
    </dgm:pt>
    <dgm:pt modelId="{53469622-E0B9-48DA-A1D5-0AB36EB72B55}" type="pres">
      <dgm:prSet presAssocID="{B732C712-FC8C-468E-98BC-5BA2921D7590}" presName="spaceRect" presStyleCnt="0"/>
      <dgm:spPr/>
    </dgm:pt>
    <dgm:pt modelId="{D767B1E7-A57A-4472-BBD0-F10CFA8A41F7}" type="pres">
      <dgm:prSet presAssocID="{B732C712-FC8C-468E-98BC-5BA2921D7590}" presName="parTx" presStyleLbl="revTx" presStyleIdx="2" presStyleCnt="4" custLinFactNeighborX="-621" custLinFactNeighborY="32364">
        <dgm:presLayoutVars>
          <dgm:chMax val="0"/>
          <dgm:chPref val="0"/>
        </dgm:presLayoutVars>
      </dgm:prSet>
      <dgm:spPr/>
    </dgm:pt>
    <dgm:pt modelId="{E8731E18-8C78-45E1-B19A-05FB6D938D2A}" type="pres">
      <dgm:prSet presAssocID="{F777F4E2-9EB6-4C7C-AAAD-441EB7F65609}" presName="sibTrans" presStyleCnt="0"/>
      <dgm:spPr/>
    </dgm:pt>
    <dgm:pt modelId="{526D409E-ED31-4ABE-9B7B-6CEA6CB520CB}" type="pres">
      <dgm:prSet presAssocID="{B281106E-A861-4EF5-B778-AB4CFB305EBC}" presName="compNode" presStyleCnt="0"/>
      <dgm:spPr/>
    </dgm:pt>
    <dgm:pt modelId="{37D18535-2BC8-4C18-81D1-5E187738D597}" type="pres">
      <dgm:prSet presAssocID="{B281106E-A861-4EF5-B778-AB4CFB305EBC}" presName="bgRect" presStyleLbl="bgShp" presStyleIdx="3" presStyleCnt="4"/>
      <dgm:spPr/>
    </dgm:pt>
    <dgm:pt modelId="{1E49E8AC-CD2D-4449-B5E5-5DC61D7AA8B0}" type="pres">
      <dgm:prSet presAssocID="{B281106E-A861-4EF5-B778-AB4CFB305EBC}"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Connections"/>
        </a:ext>
      </dgm:extLst>
    </dgm:pt>
    <dgm:pt modelId="{27E588D7-4CDC-4770-AC7F-6E78C766229A}" type="pres">
      <dgm:prSet presAssocID="{B281106E-A861-4EF5-B778-AB4CFB305EBC}" presName="spaceRect" presStyleCnt="0"/>
      <dgm:spPr/>
    </dgm:pt>
    <dgm:pt modelId="{35D75375-4E90-4016-BF47-C4DD1FC33197}" type="pres">
      <dgm:prSet presAssocID="{B281106E-A861-4EF5-B778-AB4CFB305EBC}" presName="parTx" presStyleLbl="revTx" presStyleIdx="3" presStyleCnt="4" custLinFactNeighborX="-621" custLinFactNeighborY="28318">
        <dgm:presLayoutVars>
          <dgm:chMax val="0"/>
          <dgm:chPref val="0"/>
        </dgm:presLayoutVars>
      </dgm:prSet>
      <dgm:spPr/>
    </dgm:pt>
  </dgm:ptLst>
  <dgm:cxnLst>
    <dgm:cxn modelId="{B7456827-D6BF-42C8-AF03-DA4B9A5865F1}" type="presOf" srcId="{B732C712-FC8C-468E-98BC-5BA2921D7590}" destId="{D767B1E7-A57A-4472-BBD0-F10CFA8A41F7}" srcOrd="0" destOrd="0" presId="urn:microsoft.com/office/officeart/2018/2/layout/IconVerticalSolidList"/>
    <dgm:cxn modelId="{F9F9E43A-5B40-4686-A903-3BC73215630C}" srcId="{CA9EC735-D75B-48CB-9DA1-A1E2714C967B}" destId="{4B550BDC-EA98-4F32-9299-BC17767DDEEA}" srcOrd="0" destOrd="0" parTransId="{320C4B87-8823-4398-AD0B-C2DDD9DACF07}" sibTransId="{091D8B08-00DA-4212-ABF4-0E913AB461C5}"/>
    <dgm:cxn modelId="{EA7DA06F-0805-4AB4-A068-18F0194C9512}" type="presOf" srcId="{4B550BDC-EA98-4F32-9299-BC17767DDEEA}" destId="{5995CE44-1464-4B8B-95FC-521A0726CAF1}" srcOrd="0" destOrd="0" presId="urn:microsoft.com/office/officeart/2018/2/layout/IconVerticalSolidList"/>
    <dgm:cxn modelId="{8D9B3682-A5CE-463F-8E9E-AD6852874AC7}" type="presOf" srcId="{94D168A9-85C9-452C-A040-336481CD1BCD}" destId="{6968E15B-BB9C-4BB2-AD81-80CFF6D7D26E}" srcOrd="0" destOrd="0" presId="urn:microsoft.com/office/officeart/2018/2/layout/IconVerticalSolidList"/>
    <dgm:cxn modelId="{998A3088-08DB-4E8F-A590-0F4E74D86464}" type="presOf" srcId="{B281106E-A861-4EF5-B778-AB4CFB305EBC}" destId="{35D75375-4E90-4016-BF47-C4DD1FC33197}" srcOrd="0" destOrd="0" presId="urn:microsoft.com/office/officeart/2018/2/layout/IconVerticalSolidList"/>
    <dgm:cxn modelId="{3E5EF2B2-14E5-4DC4-8D99-F4F438A148FE}" type="presOf" srcId="{CA9EC735-D75B-48CB-9DA1-A1E2714C967B}" destId="{41774FAF-DF33-4FF9-A2F3-964C410736F4}" srcOrd="0" destOrd="0" presId="urn:microsoft.com/office/officeart/2018/2/layout/IconVerticalSolidList"/>
    <dgm:cxn modelId="{81D8F3C0-8A13-46B7-9C20-8B9F2FB2F57A}" srcId="{CA9EC735-D75B-48CB-9DA1-A1E2714C967B}" destId="{B732C712-FC8C-468E-98BC-5BA2921D7590}" srcOrd="2" destOrd="0" parTransId="{667FC748-632D-4818-8AFA-314E60CFBB84}" sibTransId="{F777F4E2-9EB6-4C7C-AAAD-441EB7F65609}"/>
    <dgm:cxn modelId="{92DE53DA-8401-493D-881D-FFEA0A905537}" srcId="{CA9EC735-D75B-48CB-9DA1-A1E2714C967B}" destId="{94D168A9-85C9-452C-A040-336481CD1BCD}" srcOrd="1" destOrd="0" parTransId="{CF5FAC57-02AD-42C7-A335-6EF7E2316A6B}" sibTransId="{580FEABF-C402-4A4A-B3E9-91CA5D3AABA6}"/>
    <dgm:cxn modelId="{2047D4DB-4431-4A43-BCF1-7AFE5A97B5E8}" srcId="{CA9EC735-D75B-48CB-9DA1-A1E2714C967B}" destId="{B281106E-A861-4EF5-B778-AB4CFB305EBC}" srcOrd="3" destOrd="0" parTransId="{E415792B-0619-47BF-A368-5C8F8F35806D}" sibTransId="{BECAB3D6-E434-470E-903F-330F49ABA30D}"/>
    <dgm:cxn modelId="{4E4493A1-45E6-4216-850A-F047A71B380F}" type="presParOf" srcId="{41774FAF-DF33-4FF9-A2F3-964C410736F4}" destId="{9A0A3410-514E-4E02-AB61-F818AC31C495}" srcOrd="0" destOrd="0" presId="urn:microsoft.com/office/officeart/2018/2/layout/IconVerticalSolidList"/>
    <dgm:cxn modelId="{FD5C673F-18E1-438E-9055-823E44E51EA6}" type="presParOf" srcId="{9A0A3410-514E-4E02-AB61-F818AC31C495}" destId="{0A3EA67A-3EB3-4EC7-B54A-9A7099504522}" srcOrd="0" destOrd="0" presId="urn:microsoft.com/office/officeart/2018/2/layout/IconVerticalSolidList"/>
    <dgm:cxn modelId="{8658CAAF-B2C1-48D2-8A8A-22822D0628E4}" type="presParOf" srcId="{9A0A3410-514E-4E02-AB61-F818AC31C495}" destId="{9EAEAD26-7B7E-4CF0-90E8-6BFABE8C6C37}" srcOrd="1" destOrd="0" presId="urn:microsoft.com/office/officeart/2018/2/layout/IconVerticalSolidList"/>
    <dgm:cxn modelId="{98DB2B4A-F0AA-4984-B7AC-B221E283C676}" type="presParOf" srcId="{9A0A3410-514E-4E02-AB61-F818AC31C495}" destId="{FFA65034-DCB5-4116-B21D-14870493C44E}" srcOrd="2" destOrd="0" presId="urn:microsoft.com/office/officeart/2018/2/layout/IconVerticalSolidList"/>
    <dgm:cxn modelId="{2A90413C-D7F1-4C02-AE6A-860715FA16D0}" type="presParOf" srcId="{9A0A3410-514E-4E02-AB61-F818AC31C495}" destId="{5995CE44-1464-4B8B-95FC-521A0726CAF1}" srcOrd="3" destOrd="0" presId="urn:microsoft.com/office/officeart/2018/2/layout/IconVerticalSolidList"/>
    <dgm:cxn modelId="{22FBD4F1-97BF-488F-87CE-FD3F43B884BF}" type="presParOf" srcId="{41774FAF-DF33-4FF9-A2F3-964C410736F4}" destId="{99CC9C47-06A4-4A47-A885-0755A136D5BC}" srcOrd="1" destOrd="0" presId="urn:microsoft.com/office/officeart/2018/2/layout/IconVerticalSolidList"/>
    <dgm:cxn modelId="{409A9AB9-E107-4EA8-A382-87744B73A584}" type="presParOf" srcId="{41774FAF-DF33-4FF9-A2F3-964C410736F4}" destId="{71E5B2E6-55FB-434D-8CFF-AE09814BED04}" srcOrd="2" destOrd="0" presId="urn:microsoft.com/office/officeart/2018/2/layout/IconVerticalSolidList"/>
    <dgm:cxn modelId="{244DE7D8-1BB4-47D7-854E-63823CB50B31}" type="presParOf" srcId="{71E5B2E6-55FB-434D-8CFF-AE09814BED04}" destId="{87A66004-81E3-4848-A5CF-47EECF46D367}" srcOrd="0" destOrd="0" presId="urn:microsoft.com/office/officeart/2018/2/layout/IconVerticalSolidList"/>
    <dgm:cxn modelId="{74DA9C91-226D-4308-B434-705A020FD459}" type="presParOf" srcId="{71E5B2E6-55FB-434D-8CFF-AE09814BED04}" destId="{277706A6-C44D-4A8B-ABA0-166DF290400A}" srcOrd="1" destOrd="0" presId="urn:microsoft.com/office/officeart/2018/2/layout/IconVerticalSolidList"/>
    <dgm:cxn modelId="{01E65219-9003-400C-A875-B04FB3538844}" type="presParOf" srcId="{71E5B2E6-55FB-434D-8CFF-AE09814BED04}" destId="{D7A11845-EEE0-484C-B8F9-30661FD345F5}" srcOrd="2" destOrd="0" presId="urn:microsoft.com/office/officeart/2018/2/layout/IconVerticalSolidList"/>
    <dgm:cxn modelId="{75F0CBC6-772B-4D44-A3D4-727AB9D9816B}" type="presParOf" srcId="{71E5B2E6-55FB-434D-8CFF-AE09814BED04}" destId="{6968E15B-BB9C-4BB2-AD81-80CFF6D7D26E}" srcOrd="3" destOrd="0" presId="urn:microsoft.com/office/officeart/2018/2/layout/IconVerticalSolidList"/>
    <dgm:cxn modelId="{BCA844FD-5D17-4278-8903-00F8365836A8}" type="presParOf" srcId="{41774FAF-DF33-4FF9-A2F3-964C410736F4}" destId="{3DF816F6-99AB-4C06-B92B-E39626B51D32}" srcOrd="3" destOrd="0" presId="urn:microsoft.com/office/officeart/2018/2/layout/IconVerticalSolidList"/>
    <dgm:cxn modelId="{F323F8BD-1129-46F2-B0AB-82A3132D5D16}" type="presParOf" srcId="{41774FAF-DF33-4FF9-A2F3-964C410736F4}" destId="{4FD84B54-4CA4-428E-9F3A-45B0407438FA}" srcOrd="4" destOrd="0" presId="urn:microsoft.com/office/officeart/2018/2/layout/IconVerticalSolidList"/>
    <dgm:cxn modelId="{EF8C1F15-FB19-4730-B47E-4ED7895DDCE6}" type="presParOf" srcId="{4FD84B54-4CA4-428E-9F3A-45B0407438FA}" destId="{6188731D-C3E7-48F7-A862-1F8D81122EAC}" srcOrd="0" destOrd="0" presId="urn:microsoft.com/office/officeart/2018/2/layout/IconVerticalSolidList"/>
    <dgm:cxn modelId="{4DEA3A92-6102-4203-B086-5CCB3879C36A}" type="presParOf" srcId="{4FD84B54-4CA4-428E-9F3A-45B0407438FA}" destId="{FBEC1058-3201-4909-AE49-DBB605498522}" srcOrd="1" destOrd="0" presId="urn:microsoft.com/office/officeart/2018/2/layout/IconVerticalSolidList"/>
    <dgm:cxn modelId="{7A4E441E-02C2-4AFE-AB9F-7B46DD9ED60C}" type="presParOf" srcId="{4FD84B54-4CA4-428E-9F3A-45B0407438FA}" destId="{53469622-E0B9-48DA-A1D5-0AB36EB72B55}" srcOrd="2" destOrd="0" presId="urn:microsoft.com/office/officeart/2018/2/layout/IconVerticalSolidList"/>
    <dgm:cxn modelId="{9EDAD453-641C-4B27-864B-621F0122B325}" type="presParOf" srcId="{4FD84B54-4CA4-428E-9F3A-45B0407438FA}" destId="{D767B1E7-A57A-4472-BBD0-F10CFA8A41F7}" srcOrd="3" destOrd="0" presId="urn:microsoft.com/office/officeart/2018/2/layout/IconVerticalSolidList"/>
    <dgm:cxn modelId="{9D8D58D7-8DE3-4515-99DB-D13FADCCD676}" type="presParOf" srcId="{41774FAF-DF33-4FF9-A2F3-964C410736F4}" destId="{E8731E18-8C78-45E1-B19A-05FB6D938D2A}" srcOrd="5" destOrd="0" presId="urn:microsoft.com/office/officeart/2018/2/layout/IconVerticalSolidList"/>
    <dgm:cxn modelId="{A7220CAF-2A23-411E-9FA6-00E08903602E}" type="presParOf" srcId="{41774FAF-DF33-4FF9-A2F3-964C410736F4}" destId="{526D409E-ED31-4ABE-9B7B-6CEA6CB520CB}" srcOrd="6" destOrd="0" presId="urn:microsoft.com/office/officeart/2018/2/layout/IconVerticalSolidList"/>
    <dgm:cxn modelId="{B373A15E-4C84-4273-8FC3-BB2667B5331E}" type="presParOf" srcId="{526D409E-ED31-4ABE-9B7B-6CEA6CB520CB}" destId="{37D18535-2BC8-4C18-81D1-5E187738D597}" srcOrd="0" destOrd="0" presId="urn:microsoft.com/office/officeart/2018/2/layout/IconVerticalSolidList"/>
    <dgm:cxn modelId="{1E40C447-7FCD-451E-A337-491C2C748D87}" type="presParOf" srcId="{526D409E-ED31-4ABE-9B7B-6CEA6CB520CB}" destId="{1E49E8AC-CD2D-4449-B5E5-5DC61D7AA8B0}" srcOrd="1" destOrd="0" presId="urn:microsoft.com/office/officeart/2018/2/layout/IconVerticalSolidList"/>
    <dgm:cxn modelId="{71E08C23-1B99-449C-8578-49B599D01565}" type="presParOf" srcId="{526D409E-ED31-4ABE-9B7B-6CEA6CB520CB}" destId="{27E588D7-4CDC-4770-AC7F-6E78C766229A}" srcOrd="2" destOrd="0" presId="urn:microsoft.com/office/officeart/2018/2/layout/IconVerticalSolidList"/>
    <dgm:cxn modelId="{4D194DD5-E70B-40ED-9771-24748D6B6BF0}" type="presParOf" srcId="{526D409E-ED31-4ABE-9B7B-6CEA6CB520CB}" destId="{35D75375-4E90-4016-BF47-C4DD1FC3319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5F90D0-8D5C-4145-9597-7CB554905B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8F3BC19-6C5D-45DB-92B9-E791CFB6661D}">
      <dgm:prSet/>
      <dgm:spPr/>
      <dgm:t>
        <a:bodyPr/>
        <a:lstStyle/>
        <a:p>
          <a:pPr>
            <a:lnSpc>
              <a:spcPct val="100000"/>
            </a:lnSpc>
          </a:pPr>
          <a:r>
            <a:rPr lang="en-US"/>
            <a:t>Each funder faces different constraints and different opportunities</a:t>
          </a:r>
        </a:p>
      </dgm:t>
    </dgm:pt>
    <dgm:pt modelId="{336F0D01-20CD-4647-B431-064AD5BED453}" type="parTrans" cxnId="{89647B6C-FF48-44C8-808C-A49B54A9973C}">
      <dgm:prSet/>
      <dgm:spPr/>
      <dgm:t>
        <a:bodyPr/>
        <a:lstStyle/>
        <a:p>
          <a:endParaRPr lang="en-US"/>
        </a:p>
      </dgm:t>
    </dgm:pt>
    <dgm:pt modelId="{7FDFE064-9418-4380-9BBD-DD624335E9E9}" type="sibTrans" cxnId="{89647B6C-FF48-44C8-808C-A49B54A9973C}">
      <dgm:prSet/>
      <dgm:spPr/>
      <dgm:t>
        <a:bodyPr/>
        <a:lstStyle/>
        <a:p>
          <a:endParaRPr lang="en-US"/>
        </a:p>
      </dgm:t>
    </dgm:pt>
    <dgm:pt modelId="{A6ED1CB7-B441-4A3A-A200-9FAA9815C136}">
      <dgm:prSet/>
      <dgm:spPr/>
      <dgm:t>
        <a:bodyPr/>
        <a:lstStyle/>
        <a:p>
          <a:pPr>
            <a:lnSpc>
              <a:spcPct val="100000"/>
            </a:lnSpc>
          </a:pPr>
          <a:r>
            <a:rPr lang="en-US" dirty="0"/>
            <a:t>There is no single way to be open and trusting</a:t>
          </a:r>
        </a:p>
      </dgm:t>
    </dgm:pt>
    <dgm:pt modelId="{512D73B2-0E08-4484-94B3-987D95A387A3}" type="parTrans" cxnId="{E2702DF5-85C8-46CB-9F3D-CF4754A0C950}">
      <dgm:prSet/>
      <dgm:spPr/>
      <dgm:t>
        <a:bodyPr/>
        <a:lstStyle/>
        <a:p>
          <a:endParaRPr lang="en-US"/>
        </a:p>
      </dgm:t>
    </dgm:pt>
    <dgm:pt modelId="{4ED3278A-9D0D-415F-84BD-13C1E7E41A77}" type="sibTrans" cxnId="{E2702DF5-85C8-46CB-9F3D-CF4754A0C950}">
      <dgm:prSet/>
      <dgm:spPr/>
      <dgm:t>
        <a:bodyPr/>
        <a:lstStyle/>
        <a:p>
          <a:endParaRPr lang="en-US"/>
        </a:p>
      </dgm:t>
    </dgm:pt>
    <dgm:pt modelId="{C7916F53-3406-4728-8F27-D12CB3FF90CD}">
      <dgm:prSet/>
      <dgm:spPr/>
      <dgm:t>
        <a:bodyPr/>
        <a:lstStyle/>
        <a:p>
          <a:pPr>
            <a:lnSpc>
              <a:spcPct val="100000"/>
            </a:lnSpc>
          </a:pPr>
          <a:r>
            <a:rPr lang="en-US"/>
            <a:t>There are multiple entry points to being open and trusting</a:t>
          </a:r>
        </a:p>
      </dgm:t>
    </dgm:pt>
    <dgm:pt modelId="{FE19E1A6-30B8-4899-9770-F215746DB7D2}" type="parTrans" cxnId="{F0332D00-E076-4BF3-A00F-0ACF59E7D9DB}">
      <dgm:prSet/>
      <dgm:spPr/>
      <dgm:t>
        <a:bodyPr/>
        <a:lstStyle/>
        <a:p>
          <a:endParaRPr lang="en-US"/>
        </a:p>
      </dgm:t>
    </dgm:pt>
    <dgm:pt modelId="{E34DE3E0-25D0-40EC-B087-4F4ACAB4D68A}" type="sibTrans" cxnId="{F0332D00-E076-4BF3-A00F-0ACF59E7D9DB}">
      <dgm:prSet/>
      <dgm:spPr/>
      <dgm:t>
        <a:bodyPr/>
        <a:lstStyle/>
        <a:p>
          <a:endParaRPr lang="en-US"/>
        </a:p>
      </dgm:t>
    </dgm:pt>
    <dgm:pt modelId="{3ADC610A-700B-44EE-BF3B-94C6DABBB449}">
      <dgm:prSet/>
      <dgm:spPr/>
      <dgm:t>
        <a:bodyPr/>
        <a:lstStyle/>
        <a:p>
          <a:pPr>
            <a:lnSpc>
              <a:spcPct val="100000"/>
            </a:lnSpc>
          </a:pPr>
          <a:r>
            <a:rPr lang="en-GB"/>
            <a:t>Everyone can go further</a:t>
          </a:r>
          <a:endParaRPr lang="en-US"/>
        </a:p>
      </dgm:t>
    </dgm:pt>
    <dgm:pt modelId="{ACF924C9-1F26-489C-8DFD-03A9AE98F52D}" type="parTrans" cxnId="{8B2B1290-ACD6-4DC8-82B7-839FB027A224}">
      <dgm:prSet/>
      <dgm:spPr/>
      <dgm:t>
        <a:bodyPr/>
        <a:lstStyle/>
        <a:p>
          <a:endParaRPr lang="en-US"/>
        </a:p>
      </dgm:t>
    </dgm:pt>
    <dgm:pt modelId="{360A9515-11EB-402C-9F0E-C7D216C75DB5}" type="sibTrans" cxnId="{8B2B1290-ACD6-4DC8-82B7-839FB027A224}">
      <dgm:prSet/>
      <dgm:spPr/>
      <dgm:t>
        <a:bodyPr/>
        <a:lstStyle/>
        <a:p>
          <a:endParaRPr lang="en-US"/>
        </a:p>
      </dgm:t>
    </dgm:pt>
    <dgm:pt modelId="{F4CFD433-1F09-4DA6-8E4A-27B379C72984}" type="pres">
      <dgm:prSet presAssocID="{F95F90D0-8D5C-4145-9597-7CB554905BC5}" presName="root" presStyleCnt="0">
        <dgm:presLayoutVars>
          <dgm:dir/>
          <dgm:resizeHandles val="exact"/>
        </dgm:presLayoutVars>
      </dgm:prSet>
      <dgm:spPr/>
    </dgm:pt>
    <dgm:pt modelId="{0DC3345C-6080-411B-BC10-EF0830819567}" type="pres">
      <dgm:prSet presAssocID="{A8F3BC19-6C5D-45DB-92B9-E791CFB6661D}" presName="compNode" presStyleCnt="0"/>
      <dgm:spPr/>
    </dgm:pt>
    <dgm:pt modelId="{BE264625-6C9C-4BA3-A757-92F3F2DC18A5}" type="pres">
      <dgm:prSet presAssocID="{A8F3BC19-6C5D-45DB-92B9-E791CFB6661D}" presName="bgRect" presStyleLbl="bgShp" presStyleIdx="0" presStyleCnt="4"/>
      <dgm:spPr/>
    </dgm:pt>
    <dgm:pt modelId="{0209B360-96AD-4F13-AC31-CB6E7F081B04}" type="pres">
      <dgm:prSet presAssocID="{A8F3BC19-6C5D-45DB-92B9-E791CFB6661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eaker outline"/>
        </a:ext>
      </dgm:extLst>
    </dgm:pt>
    <dgm:pt modelId="{65D4A955-D108-4997-BB50-02112533509D}" type="pres">
      <dgm:prSet presAssocID="{A8F3BC19-6C5D-45DB-92B9-E791CFB6661D}" presName="spaceRect" presStyleCnt="0"/>
      <dgm:spPr/>
    </dgm:pt>
    <dgm:pt modelId="{F00D7D81-3FAF-416A-BC11-14CA7B82E50B}" type="pres">
      <dgm:prSet presAssocID="{A8F3BC19-6C5D-45DB-92B9-E791CFB6661D}" presName="parTx" presStyleLbl="revTx" presStyleIdx="0" presStyleCnt="4">
        <dgm:presLayoutVars>
          <dgm:chMax val="0"/>
          <dgm:chPref val="0"/>
        </dgm:presLayoutVars>
      </dgm:prSet>
      <dgm:spPr/>
    </dgm:pt>
    <dgm:pt modelId="{F073E374-A16C-4896-BC04-F9E99720A34D}" type="pres">
      <dgm:prSet presAssocID="{7FDFE064-9418-4380-9BBD-DD624335E9E9}" presName="sibTrans" presStyleCnt="0"/>
      <dgm:spPr/>
    </dgm:pt>
    <dgm:pt modelId="{4967019F-4EBF-447D-A49F-0FEAFD4DEDF8}" type="pres">
      <dgm:prSet presAssocID="{A6ED1CB7-B441-4A3A-A200-9FAA9815C136}" presName="compNode" presStyleCnt="0"/>
      <dgm:spPr/>
    </dgm:pt>
    <dgm:pt modelId="{D4A2B6E3-7A63-4983-B701-8F34B4A5350F}" type="pres">
      <dgm:prSet presAssocID="{A6ED1CB7-B441-4A3A-A200-9FAA9815C136}" presName="bgRect" presStyleLbl="bgShp" presStyleIdx="1" presStyleCnt="4"/>
      <dgm:spPr/>
    </dgm:pt>
    <dgm:pt modelId="{D7E5BD73-DE92-4397-A288-34001E29B2BA}" type="pres">
      <dgm:prSet presAssocID="{A6ED1CB7-B441-4A3A-A200-9FAA9815C13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uffle with solid fill"/>
        </a:ext>
      </dgm:extLst>
    </dgm:pt>
    <dgm:pt modelId="{D45DA509-8456-4635-A1C6-1FC418A5F697}" type="pres">
      <dgm:prSet presAssocID="{A6ED1CB7-B441-4A3A-A200-9FAA9815C136}" presName="spaceRect" presStyleCnt="0"/>
      <dgm:spPr/>
    </dgm:pt>
    <dgm:pt modelId="{BFC6E9F6-1929-4F3C-AE9B-654A453CE264}" type="pres">
      <dgm:prSet presAssocID="{A6ED1CB7-B441-4A3A-A200-9FAA9815C136}" presName="parTx" presStyleLbl="revTx" presStyleIdx="1" presStyleCnt="4">
        <dgm:presLayoutVars>
          <dgm:chMax val="0"/>
          <dgm:chPref val="0"/>
        </dgm:presLayoutVars>
      </dgm:prSet>
      <dgm:spPr/>
    </dgm:pt>
    <dgm:pt modelId="{93F3A748-3E50-4B79-B6F5-8C58E7764C38}" type="pres">
      <dgm:prSet presAssocID="{4ED3278A-9D0D-415F-84BD-13C1E7E41A77}" presName="sibTrans" presStyleCnt="0"/>
      <dgm:spPr/>
    </dgm:pt>
    <dgm:pt modelId="{05B19584-A376-4099-A50C-7F7A654A195B}" type="pres">
      <dgm:prSet presAssocID="{C7916F53-3406-4728-8F27-D12CB3FF90CD}" presName="compNode" presStyleCnt="0"/>
      <dgm:spPr/>
    </dgm:pt>
    <dgm:pt modelId="{0589D86D-8EB5-4F89-B680-D5B58082E7CC}" type="pres">
      <dgm:prSet presAssocID="{C7916F53-3406-4728-8F27-D12CB3FF90CD}" presName="bgRect" presStyleLbl="bgShp" presStyleIdx="2" presStyleCnt="4"/>
      <dgm:spPr/>
    </dgm:pt>
    <dgm:pt modelId="{496BE021-8647-4738-9B4F-A7DA9A02E16F}" type="pres">
      <dgm:prSet presAssocID="{C7916F53-3406-4728-8F27-D12CB3FF90CD}"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ice with solid fill"/>
        </a:ext>
      </dgm:extLst>
    </dgm:pt>
    <dgm:pt modelId="{29301C9C-3173-4010-97A2-857D72BFBB9C}" type="pres">
      <dgm:prSet presAssocID="{C7916F53-3406-4728-8F27-D12CB3FF90CD}" presName="spaceRect" presStyleCnt="0"/>
      <dgm:spPr/>
    </dgm:pt>
    <dgm:pt modelId="{BC9F1E68-0913-4DD6-B1CC-4D483F022002}" type="pres">
      <dgm:prSet presAssocID="{C7916F53-3406-4728-8F27-D12CB3FF90CD}" presName="parTx" presStyleLbl="revTx" presStyleIdx="2" presStyleCnt="4">
        <dgm:presLayoutVars>
          <dgm:chMax val="0"/>
          <dgm:chPref val="0"/>
        </dgm:presLayoutVars>
      </dgm:prSet>
      <dgm:spPr/>
    </dgm:pt>
    <dgm:pt modelId="{67A686A0-1AA0-4796-9B70-E8D02ED2D7BC}" type="pres">
      <dgm:prSet presAssocID="{E34DE3E0-25D0-40EC-B087-4F4ACAB4D68A}" presName="sibTrans" presStyleCnt="0"/>
      <dgm:spPr/>
    </dgm:pt>
    <dgm:pt modelId="{BA708D15-78B9-46F3-A818-E623E13C3930}" type="pres">
      <dgm:prSet presAssocID="{3ADC610A-700B-44EE-BF3B-94C6DABBB449}" presName="compNode" presStyleCnt="0"/>
      <dgm:spPr/>
    </dgm:pt>
    <dgm:pt modelId="{1205B8EB-1958-4848-B13A-0B7EEDD53252}" type="pres">
      <dgm:prSet presAssocID="{3ADC610A-700B-44EE-BF3B-94C6DABBB449}" presName="bgRect" presStyleLbl="bgShp" presStyleIdx="3" presStyleCnt="4"/>
      <dgm:spPr/>
    </dgm:pt>
    <dgm:pt modelId="{A615CAE8-CB22-42DD-8260-04F6732DB686}" type="pres">
      <dgm:prSet presAssocID="{3ADC610A-700B-44EE-BF3B-94C6DABBB44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un"/>
        </a:ext>
      </dgm:extLst>
    </dgm:pt>
    <dgm:pt modelId="{8472D4D1-76A8-46A2-BE29-093A95593E98}" type="pres">
      <dgm:prSet presAssocID="{3ADC610A-700B-44EE-BF3B-94C6DABBB449}" presName="spaceRect" presStyleCnt="0"/>
      <dgm:spPr/>
    </dgm:pt>
    <dgm:pt modelId="{46F744C6-6394-4A87-AC7F-F36C98047262}" type="pres">
      <dgm:prSet presAssocID="{3ADC610A-700B-44EE-BF3B-94C6DABBB449}" presName="parTx" presStyleLbl="revTx" presStyleIdx="3" presStyleCnt="4">
        <dgm:presLayoutVars>
          <dgm:chMax val="0"/>
          <dgm:chPref val="0"/>
        </dgm:presLayoutVars>
      </dgm:prSet>
      <dgm:spPr/>
    </dgm:pt>
  </dgm:ptLst>
  <dgm:cxnLst>
    <dgm:cxn modelId="{F0332D00-E076-4BF3-A00F-0ACF59E7D9DB}" srcId="{F95F90D0-8D5C-4145-9597-7CB554905BC5}" destId="{C7916F53-3406-4728-8F27-D12CB3FF90CD}" srcOrd="2" destOrd="0" parTransId="{FE19E1A6-30B8-4899-9770-F215746DB7D2}" sibTransId="{E34DE3E0-25D0-40EC-B087-4F4ACAB4D68A}"/>
    <dgm:cxn modelId="{68C3730E-94EB-45A3-8BE8-4A4D667C970F}" type="presOf" srcId="{A8F3BC19-6C5D-45DB-92B9-E791CFB6661D}" destId="{F00D7D81-3FAF-416A-BC11-14CA7B82E50B}" srcOrd="0" destOrd="0" presId="urn:microsoft.com/office/officeart/2018/2/layout/IconVerticalSolidList"/>
    <dgm:cxn modelId="{CB83B11A-7F0C-44E8-B662-1F65D5716BE0}" type="presOf" srcId="{3ADC610A-700B-44EE-BF3B-94C6DABBB449}" destId="{46F744C6-6394-4A87-AC7F-F36C98047262}" srcOrd="0" destOrd="0" presId="urn:microsoft.com/office/officeart/2018/2/layout/IconVerticalSolidList"/>
    <dgm:cxn modelId="{8CFCDE5F-BE72-4643-997F-70C880DB9448}" type="presOf" srcId="{F95F90D0-8D5C-4145-9597-7CB554905BC5}" destId="{F4CFD433-1F09-4DA6-8E4A-27B379C72984}" srcOrd="0" destOrd="0" presId="urn:microsoft.com/office/officeart/2018/2/layout/IconVerticalSolidList"/>
    <dgm:cxn modelId="{89647B6C-FF48-44C8-808C-A49B54A9973C}" srcId="{F95F90D0-8D5C-4145-9597-7CB554905BC5}" destId="{A8F3BC19-6C5D-45DB-92B9-E791CFB6661D}" srcOrd="0" destOrd="0" parTransId="{336F0D01-20CD-4647-B431-064AD5BED453}" sibTransId="{7FDFE064-9418-4380-9BBD-DD624335E9E9}"/>
    <dgm:cxn modelId="{8B2B1290-ACD6-4DC8-82B7-839FB027A224}" srcId="{F95F90D0-8D5C-4145-9597-7CB554905BC5}" destId="{3ADC610A-700B-44EE-BF3B-94C6DABBB449}" srcOrd="3" destOrd="0" parTransId="{ACF924C9-1F26-489C-8DFD-03A9AE98F52D}" sibTransId="{360A9515-11EB-402C-9F0E-C7D216C75DB5}"/>
    <dgm:cxn modelId="{E5CE029B-FF38-4D17-903E-77F51F572FA0}" type="presOf" srcId="{A6ED1CB7-B441-4A3A-A200-9FAA9815C136}" destId="{BFC6E9F6-1929-4F3C-AE9B-654A453CE264}" srcOrd="0" destOrd="0" presId="urn:microsoft.com/office/officeart/2018/2/layout/IconVerticalSolidList"/>
    <dgm:cxn modelId="{F62B99B6-110D-4A44-9499-FA6C60ECEFAC}" type="presOf" srcId="{C7916F53-3406-4728-8F27-D12CB3FF90CD}" destId="{BC9F1E68-0913-4DD6-B1CC-4D483F022002}" srcOrd="0" destOrd="0" presId="urn:microsoft.com/office/officeart/2018/2/layout/IconVerticalSolidList"/>
    <dgm:cxn modelId="{E2702DF5-85C8-46CB-9F3D-CF4754A0C950}" srcId="{F95F90D0-8D5C-4145-9597-7CB554905BC5}" destId="{A6ED1CB7-B441-4A3A-A200-9FAA9815C136}" srcOrd="1" destOrd="0" parTransId="{512D73B2-0E08-4484-94B3-987D95A387A3}" sibTransId="{4ED3278A-9D0D-415F-84BD-13C1E7E41A77}"/>
    <dgm:cxn modelId="{700ECA31-1D4F-4E50-8705-0A7F80A3C219}" type="presParOf" srcId="{F4CFD433-1F09-4DA6-8E4A-27B379C72984}" destId="{0DC3345C-6080-411B-BC10-EF0830819567}" srcOrd="0" destOrd="0" presId="urn:microsoft.com/office/officeart/2018/2/layout/IconVerticalSolidList"/>
    <dgm:cxn modelId="{996DCDEC-F472-43C8-9134-17E218E97618}" type="presParOf" srcId="{0DC3345C-6080-411B-BC10-EF0830819567}" destId="{BE264625-6C9C-4BA3-A757-92F3F2DC18A5}" srcOrd="0" destOrd="0" presId="urn:microsoft.com/office/officeart/2018/2/layout/IconVerticalSolidList"/>
    <dgm:cxn modelId="{D2533EDD-AB4B-4C28-8D5E-8CB5396B469D}" type="presParOf" srcId="{0DC3345C-6080-411B-BC10-EF0830819567}" destId="{0209B360-96AD-4F13-AC31-CB6E7F081B04}" srcOrd="1" destOrd="0" presId="urn:microsoft.com/office/officeart/2018/2/layout/IconVerticalSolidList"/>
    <dgm:cxn modelId="{1A4B6F72-4E4C-47A5-9961-053478242A60}" type="presParOf" srcId="{0DC3345C-6080-411B-BC10-EF0830819567}" destId="{65D4A955-D108-4997-BB50-02112533509D}" srcOrd="2" destOrd="0" presId="urn:microsoft.com/office/officeart/2018/2/layout/IconVerticalSolidList"/>
    <dgm:cxn modelId="{4088CAA7-FD7E-48B9-84E4-F998E37972D0}" type="presParOf" srcId="{0DC3345C-6080-411B-BC10-EF0830819567}" destId="{F00D7D81-3FAF-416A-BC11-14CA7B82E50B}" srcOrd="3" destOrd="0" presId="urn:microsoft.com/office/officeart/2018/2/layout/IconVerticalSolidList"/>
    <dgm:cxn modelId="{D232FDE8-1E91-40F1-8F05-371C70E34286}" type="presParOf" srcId="{F4CFD433-1F09-4DA6-8E4A-27B379C72984}" destId="{F073E374-A16C-4896-BC04-F9E99720A34D}" srcOrd="1" destOrd="0" presId="urn:microsoft.com/office/officeart/2018/2/layout/IconVerticalSolidList"/>
    <dgm:cxn modelId="{16BDC7F0-02B7-40F4-B507-BA764E06E039}" type="presParOf" srcId="{F4CFD433-1F09-4DA6-8E4A-27B379C72984}" destId="{4967019F-4EBF-447D-A49F-0FEAFD4DEDF8}" srcOrd="2" destOrd="0" presId="urn:microsoft.com/office/officeart/2018/2/layout/IconVerticalSolidList"/>
    <dgm:cxn modelId="{7796A461-3D9D-48C0-9AE9-164BECDFAED0}" type="presParOf" srcId="{4967019F-4EBF-447D-A49F-0FEAFD4DEDF8}" destId="{D4A2B6E3-7A63-4983-B701-8F34B4A5350F}" srcOrd="0" destOrd="0" presId="urn:microsoft.com/office/officeart/2018/2/layout/IconVerticalSolidList"/>
    <dgm:cxn modelId="{996090BA-EB80-43F1-AB51-A588FA03C644}" type="presParOf" srcId="{4967019F-4EBF-447D-A49F-0FEAFD4DEDF8}" destId="{D7E5BD73-DE92-4397-A288-34001E29B2BA}" srcOrd="1" destOrd="0" presId="urn:microsoft.com/office/officeart/2018/2/layout/IconVerticalSolidList"/>
    <dgm:cxn modelId="{EE3671B3-F668-48C0-B78E-7AB4B3711D1F}" type="presParOf" srcId="{4967019F-4EBF-447D-A49F-0FEAFD4DEDF8}" destId="{D45DA509-8456-4635-A1C6-1FC418A5F697}" srcOrd="2" destOrd="0" presId="urn:microsoft.com/office/officeart/2018/2/layout/IconVerticalSolidList"/>
    <dgm:cxn modelId="{DEE29EEB-B5D0-4B93-AB48-3F5323E67E53}" type="presParOf" srcId="{4967019F-4EBF-447D-A49F-0FEAFD4DEDF8}" destId="{BFC6E9F6-1929-4F3C-AE9B-654A453CE264}" srcOrd="3" destOrd="0" presId="urn:microsoft.com/office/officeart/2018/2/layout/IconVerticalSolidList"/>
    <dgm:cxn modelId="{837443EA-2653-4075-A8F7-E028B73A6671}" type="presParOf" srcId="{F4CFD433-1F09-4DA6-8E4A-27B379C72984}" destId="{93F3A748-3E50-4B79-B6F5-8C58E7764C38}" srcOrd="3" destOrd="0" presId="urn:microsoft.com/office/officeart/2018/2/layout/IconVerticalSolidList"/>
    <dgm:cxn modelId="{78239877-C179-415D-B931-48589F7A7C18}" type="presParOf" srcId="{F4CFD433-1F09-4DA6-8E4A-27B379C72984}" destId="{05B19584-A376-4099-A50C-7F7A654A195B}" srcOrd="4" destOrd="0" presId="urn:microsoft.com/office/officeart/2018/2/layout/IconVerticalSolidList"/>
    <dgm:cxn modelId="{A95E094A-A5AD-4368-88DE-13C4720A9C97}" type="presParOf" srcId="{05B19584-A376-4099-A50C-7F7A654A195B}" destId="{0589D86D-8EB5-4F89-B680-D5B58082E7CC}" srcOrd="0" destOrd="0" presId="urn:microsoft.com/office/officeart/2018/2/layout/IconVerticalSolidList"/>
    <dgm:cxn modelId="{DC331ED2-576B-4C94-B24F-0C6DD0D3097E}" type="presParOf" srcId="{05B19584-A376-4099-A50C-7F7A654A195B}" destId="{496BE021-8647-4738-9B4F-A7DA9A02E16F}" srcOrd="1" destOrd="0" presId="urn:microsoft.com/office/officeart/2018/2/layout/IconVerticalSolidList"/>
    <dgm:cxn modelId="{FF8D2DB7-83B7-4D5C-8A30-0BEE476CE0D6}" type="presParOf" srcId="{05B19584-A376-4099-A50C-7F7A654A195B}" destId="{29301C9C-3173-4010-97A2-857D72BFBB9C}" srcOrd="2" destOrd="0" presId="urn:microsoft.com/office/officeart/2018/2/layout/IconVerticalSolidList"/>
    <dgm:cxn modelId="{A408C245-7411-4A56-BE35-80D1E7491561}" type="presParOf" srcId="{05B19584-A376-4099-A50C-7F7A654A195B}" destId="{BC9F1E68-0913-4DD6-B1CC-4D483F022002}" srcOrd="3" destOrd="0" presId="urn:microsoft.com/office/officeart/2018/2/layout/IconVerticalSolidList"/>
    <dgm:cxn modelId="{F944EE90-D64F-4863-AE6A-CB179A120468}" type="presParOf" srcId="{F4CFD433-1F09-4DA6-8E4A-27B379C72984}" destId="{67A686A0-1AA0-4796-9B70-E8D02ED2D7BC}" srcOrd="5" destOrd="0" presId="urn:microsoft.com/office/officeart/2018/2/layout/IconVerticalSolidList"/>
    <dgm:cxn modelId="{C1CD3C43-D0DE-463E-843A-F61F8778777C}" type="presParOf" srcId="{F4CFD433-1F09-4DA6-8E4A-27B379C72984}" destId="{BA708D15-78B9-46F3-A818-E623E13C3930}" srcOrd="6" destOrd="0" presId="urn:microsoft.com/office/officeart/2018/2/layout/IconVerticalSolidList"/>
    <dgm:cxn modelId="{B2D68150-C2D9-4123-A873-32125B351D4A}" type="presParOf" srcId="{BA708D15-78B9-46F3-A818-E623E13C3930}" destId="{1205B8EB-1958-4848-B13A-0B7EEDD53252}" srcOrd="0" destOrd="0" presId="urn:microsoft.com/office/officeart/2018/2/layout/IconVerticalSolidList"/>
    <dgm:cxn modelId="{2CF9ED8C-87CE-416E-9B7F-B3E6348B8DF9}" type="presParOf" srcId="{BA708D15-78B9-46F3-A818-E623E13C3930}" destId="{A615CAE8-CB22-42DD-8260-04F6732DB686}" srcOrd="1" destOrd="0" presId="urn:microsoft.com/office/officeart/2018/2/layout/IconVerticalSolidList"/>
    <dgm:cxn modelId="{0408F7EE-1DCC-4EDC-9F90-C517AE5263E4}" type="presParOf" srcId="{BA708D15-78B9-46F3-A818-E623E13C3930}" destId="{8472D4D1-76A8-46A2-BE29-093A95593E98}" srcOrd="2" destOrd="0" presId="urn:microsoft.com/office/officeart/2018/2/layout/IconVerticalSolidList"/>
    <dgm:cxn modelId="{54781A5F-8592-491F-A3C4-51027F971FBE}" type="presParOf" srcId="{BA708D15-78B9-46F3-A818-E623E13C3930}" destId="{46F744C6-6394-4A87-AC7F-F36C9804726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12FF9-BA25-45BB-AC6C-1ACFF4D166AF}">
      <dsp:nvSpPr>
        <dsp:cNvPr id="0" name=""/>
        <dsp:cNvSpPr/>
      </dsp:nvSpPr>
      <dsp:spPr>
        <a:xfrm>
          <a:off x="290972" y="1273"/>
          <a:ext cx="2404562" cy="144273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1. Don’t waste time</a:t>
          </a:r>
        </a:p>
      </dsp:txBody>
      <dsp:txXfrm>
        <a:off x="290972" y="1273"/>
        <a:ext cx="2404562" cy="1442737"/>
      </dsp:txXfrm>
    </dsp:sp>
    <dsp:sp modelId="{2F1A563C-40EB-4BBC-B2CD-72E52B0CC578}">
      <dsp:nvSpPr>
        <dsp:cNvPr id="0" name=""/>
        <dsp:cNvSpPr/>
      </dsp:nvSpPr>
      <dsp:spPr>
        <a:xfrm>
          <a:off x="2935991" y="1273"/>
          <a:ext cx="2404562" cy="14427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accent3"/>
              </a:solidFill>
            </a:rPr>
            <a:t>2. Ask relevant questions</a:t>
          </a:r>
        </a:p>
      </dsp:txBody>
      <dsp:txXfrm>
        <a:off x="2935991" y="1273"/>
        <a:ext cx="2404562" cy="1442737"/>
      </dsp:txXfrm>
    </dsp:sp>
    <dsp:sp modelId="{EC987007-D4BE-4CF8-B493-89785A8BD2FD}">
      <dsp:nvSpPr>
        <dsp:cNvPr id="0" name=""/>
        <dsp:cNvSpPr/>
      </dsp:nvSpPr>
      <dsp:spPr>
        <a:xfrm>
          <a:off x="5581010" y="1273"/>
          <a:ext cx="2404562" cy="144273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3. Accept risk</a:t>
          </a:r>
        </a:p>
      </dsp:txBody>
      <dsp:txXfrm>
        <a:off x="5581010" y="1273"/>
        <a:ext cx="2404562" cy="1442737"/>
      </dsp:txXfrm>
    </dsp:sp>
    <dsp:sp modelId="{6E15B80C-5C83-458E-90C0-78C1A8A862CB}">
      <dsp:nvSpPr>
        <dsp:cNvPr id="0" name=""/>
        <dsp:cNvSpPr/>
      </dsp:nvSpPr>
      <dsp:spPr>
        <a:xfrm>
          <a:off x="290972" y="1684467"/>
          <a:ext cx="2404562" cy="14427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accent3"/>
              </a:solidFill>
            </a:rPr>
            <a:t>4. Act with urgency</a:t>
          </a:r>
        </a:p>
      </dsp:txBody>
      <dsp:txXfrm>
        <a:off x="290972" y="1684467"/>
        <a:ext cx="2404562" cy="1442737"/>
      </dsp:txXfrm>
    </dsp:sp>
    <dsp:sp modelId="{DF751C72-A584-4F0B-9FA2-AC2505FAE365}">
      <dsp:nvSpPr>
        <dsp:cNvPr id="0" name=""/>
        <dsp:cNvSpPr/>
      </dsp:nvSpPr>
      <dsp:spPr>
        <a:xfrm>
          <a:off x="5598419" y="1684467"/>
          <a:ext cx="2404562" cy="14427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accent3"/>
              </a:solidFill>
            </a:rPr>
            <a:t>5. Be open</a:t>
          </a:r>
        </a:p>
      </dsp:txBody>
      <dsp:txXfrm>
        <a:off x="5598419" y="1684467"/>
        <a:ext cx="2404562" cy="1442737"/>
      </dsp:txXfrm>
    </dsp:sp>
    <dsp:sp modelId="{C2B0007B-84E2-426A-A4DA-0839D4019E6A}">
      <dsp:nvSpPr>
        <dsp:cNvPr id="0" name=""/>
        <dsp:cNvSpPr/>
      </dsp:nvSpPr>
      <dsp:spPr>
        <a:xfrm>
          <a:off x="291669" y="3364752"/>
          <a:ext cx="2404562" cy="144273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6. Enable flexibility</a:t>
          </a:r>
        </a:p>
      </dsp:txBody>
      <dsp:txXfrm>
        <a:off x="291669" y="3364752"/>
        <a:ext cx="2404562" cy="1442737"/>
      </dsp:txXfrm>
    </dsp:sp>
    <dsp:sp modelId="{56135735-E779-4ADA-8E57-49F26A4D0601}">
      <dsp:nvSpPr>
        <dsp:cNvPr id="0" name=""/>
        <dsp:cNvSpPr/>
      </dsp:nvSpPr>
      <dsp:spPr>
        <a:xfrm>
          <a:off x="2935991" y="3355831"/>
          <a:ext cx="2404562" cy="1442737"/>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accent3"/>
              </a:solidFill>
            </a:rPr>
            <a:t>7. Communicate with purpose</a:t>
          </a:r>
        </a:p>
      </dsp:txBody>
      <dsp:txXfrm>
        <a:off x="2935991" y="3355831"/>
        <a:ext cx="2404562" cy="1442737"/>
      </dsp:txXfrm>
    </dsp:sp>
    <dsp:sp modelId="{08C2F94E-CDC0-4224-A8E3-BFCDDDA6FCEA}">
      <dsp:nvSpPr>
        <dsp:cNvPr id="0" name=""/>
        <dsp:cNvSpPr/>
      </dsp:nvSpPr>
      <dsp:spPr>
        <a:xfrm>
          <a:off x="5583800" y="3355831"/>
          <a:ext cx="2404562" cy="1442737"/>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kern="1200" dirty="0">
              <a:solidFill>
                <a:schemeClr val="tx1"/>
              </a:solidFill>
            </a:rPr>
            <a:t>8. Be proportionate</a:t>
          </a:r>
        </a:p>
      </dsp:txBody>
      <dsp:txXfrm>
        <a:off x="5583800" y="3355831"/>
        <a:ext cx="2404562" cy="144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EA67A-3EB3-4EC7-B54A-9A7099504522}">
      <dsp:nvSpPr>
        <dsp:cNvPr id="0" name=""/>
        <dsp:cNvSpPr/>
      </dsp:nvSpPr>
      <dsp:spPr>
        <a:xfrm>
          <a:off x="0" y="3513"/>
          <a:ext cx="7705725" cy="817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EAEAD26-7B7E-4CF0-90E8-6BFABE8C6C37}">
      <dsp:nvSpPr>
        <dsp:cNvPr id="0" name=""/>
        <dsp:cNvSpPr/>
      </dsp:nvSpPr>
      <dsp:spPr>
        <a:xfrm>
          <a:off x="247345" y="187489"/>
          <a:ext cx="449718" cy="4497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995CE44-1464-4B8B-95FC-521A0726CAF1}">
      <dsp:nvSpPr>
        <dsp:cNvPr id="0" name=""/>
        <dsp:cNvSpPr/>
      </dsp:nvSpPr>
      <dsp:spPr>
        <a:xfrm>
          <a:off x="944409" y="125434"/>
          <a:ext cx="6548479" cy="50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59" tIns="53159" rIns="53159" bIns="53159" numCol="1" spcCol="1270" anchor="ctr" anchorCtr="0">
          <a:noAutofit/>
        </a:bodyPr>
        <a:lstStyle/>
        <a:p>
          <a:pPr marL="0" lvl="0" indent="0" algn="l" defTabSz="622300">
            <a:lnSpc>
              <a:spcPct val="100000"/>
            </a:lnSpc>
            <a:spcBef>
              <a:spcPct val="0"/>
            </a:spcBef>
            <a:spcAft>
              <a:spcPct val="35000"/>
            </a:spcAft>
            <a:buNone/>
          </a:pPr>
          <a:r>
            <a:rPr lang="en-GB" sz="1400" b="1" kern="1200" dirty="0"/>
            <a:t>Adopt the eight commitments</a:t>
          </a:r>
          <a:r>
            <a:rPr lang="en-GB" sz="1400" kern="1200" dirty="0"/>
            <a:t> to Open and Trusting Grant-making.</a:t>
          </a:r>
          <a:endParaRPr lang="en-US" sz="1400" kern="1200" dirty="0"/>
        </a:p>
      </dsp:txBody>
      <dsp:txXfrm>
        <a:off x="944409" y="125434"/>
        <a:ext cx="6548479" cy="502291"/>
      </dsp:txXfrm>
    </dsp:sp>
    <dsp:sp modelId="{87A66004-81E3-4848-A5CF-47EECF46D367}">
      <dsp:nvSpPr>
        <dsp:cNvPr id="0" name=""/>
        <dsp:cNvSpPr/>
      </dsp:nvSpPr>
      <dsp:spPr>
        <a:xfrm>
          <a:off x="0" y="1025600"/>
          <a:ext cx="7705725" cy="817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77706A6-C44D-4A8B-ABA0-166DF290400A}">
      <dsp:nvSpPr>
        <dsp:cNvPr id="0" name=""/>
        <dsp:cNvSpPr/>
      </dsp:nvSpPr>
      <dsp:spPr>
        <a:xfrm>
          <a:off x="247345" y="1209576"/>
          <a:ext cx="449718" cy="44971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968E15B-BB9C-4BB2-AD81-80CFF6D7D26E}">
      <dsp:nvSpPr>
        <dsp:cNvPr id="0" name=""/>
        <dsp:cNvSpPr/>
      </dsp:nvSpPr>
      <dsp:spPr>
        <a:xfrm>
          <a:off x="944409" y="1257195"/>
          <a:ext cx="6548479" cy="422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59" tIns="53159" rIns="53159" bIns="53159" numCol="1" spcCol="1270" anchor="ctr" anchorCtr="0">
          <a:noAutofit/>
        </a:bodyPr>
        <a:lstStyle/>
        <a:p>
          <a:pPr marL="0" lvl="0" indent="0" algn="l" defTabSz="577850">
            <a:lnSpc>
              <a:spcPct val="100000"/>
            </a:lnSpc>
            <a:spcBef>
              <a:spcPct val="0"/>
            </a:spcBef>
            <a:spcAft>
              <a:spcPct val="35000"/>
            </a:spcAft>
            <a:buNone/>
          </a:pPr>
          <a:r>
            <a:rPr lang="en-GB" sz="1300" b="1" kern="1200" dirty="0"/>
            <a:t>Share what they are doing to put them into practice</a:t>
          </a:r>
          <a:r>
            <a:rPr lang="en-GB" sz="1300" kern="1200" dirty="0"/>
            <a:t> (this appears </a:t>
          </a:r>
          <a:r>
            <a:rPr lang="en-GB" sz="1300" u="sng" kern="1200" dirty="0">
              <a:hlinkClick xmlns:r="http://schemas.openxmlformats.org/officeDocument/2006/relationships" r:id="rId5"/>
            </a:rPr>
            <a:t>on our website</a:t>
          </a:r>
          <a:r>
            <a:rPr lang="en-GB" sz="1300" kern="1200" dirty="0"/>
            <a:t>, when you click on a logo). Initially funders may share what they are doing on a few commitments, rather than working on them all in one go, but the expectation is that each funder does eventually work on all eight .</a:t>
          </a:r>
          <a:endParaRPr lang="en-US" sz="1300" kern="1200" dirty="0"/>
        </a:p>
      </dsp:txBody>
      <dsp:txXfrm>
        <a:off x="944409" y="1257195"/>
        <a:ext cx="6548479" cy="422492"/>
      </dsp:txXfrm>
    </dsp:sp>
    <dsp:sp modelId="{6188731D-C3E7-48F7-A862-1F8D81122EAC}">
      <dsp:nvSpPr>
        <dsp:cNvPr id="0" name=""/>
        <dsp:cNvSpPr/>
      </dsp:nvSpPr>
      <dsp:spPr>
        <a:xfrm>
          <a:off x="0" y="2047688"/>
          <a:ext cx="7705725" cy="817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BEC1058-3201-4909-AE49-DBB605498522}">
      <dsp:nvSpPr>
        <dsp:cNvPr id="0" name=""/>
        <dsp:cNvSpPr/>
      </dsp:nvSpPr>
      <dsp:spPr>
        <a:xfrm>
          <a:off x="247345" y="2231664"/>
          <a:ext cx="449718" cy="449718"/>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767B1E7-A57A-4472-BBD0-F10CFA8A41F7}">
      <dsp:nvSpPr>
        <dsp:cNvPr id="0" name=""/>
        <dsp:cNvSpPr/>
      </dsp:nvSpPr>
      <dsp:spPr>
        <a:xfrm>
          <a:off x="903743" y="2210250"/>
          <a:ext cx="6548479" cy="50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59" tIns="53159" rIns="53159" bIns="53159" numCol="1" spcCol="1270" anchor="ctr" anchorCtr="0">
          <a:noAutofit/>
        </a:bodyPr>
        <a:lstStyle/>
        <a:p>
          <a:pPr marL="0" lvl="0" indent="0" algn="l" defTabSz="622300">
            <a:lnSpc>
              <a:spcPct val="100000"/>
            </a:lnSpc>
            <a:spcBef>
              <a:spcPct val="0"/>
            </a:spcBef>
            <a:spcAft>
              <a:spcPct val="35000"/>
            </a:spcAft>
            <a:buNone/>
          </a:pPr>
          <a:r>
            <a:rPr lang="en-GB" sz="1400" b="1" kern="1200" dirty="0"/>
            <a:t>Be part of a ‘community of practice’</a:t>
          </a:r>
          <a:r>
            <a:rPr lang="en-GB" sz="1400" kern="1200" dirty="0"/>
            <a:t> with other funders to help us all adapt and improve.</a:t>
          </a:r>
          <a:endParaRPr lang="en-US" sz="1400" kern="1200" dirty="0"/>
        </a:p>
      </dsp:txBody>
      <dsp:txXfrm>
        <a:off x="903743" y="2210250"/>
        <a:ext cx="6548479" cy="502291"/>
      </dsp:txXfrm>
    </dsp:sp>
    <dsp:sp modelId="{37D18535-2BC8-4C18-81D1-5E187738D597}">
      <dsp:nvSpPr>
        <dsp:cNvPr id="0" name=""/>
        <dsp:cNvSpPr/>
      </dsp:nvSpPr>
      <dsp:spPr>
        <a:xfrm>
          <a:off x="0" y="3069776"/>
          <a:ext cx="7705725" cy="8176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E49E8AC-CD2D-4449-B5E5-5DC61D7AA8B0}">
      <dsp:nvSpPr>
        <dsp:cNvPr id="0" name=""/>
        <dsp:cNvSpPr/>
      </dsp:nvSpPr>
      <dsp:spPr>
        <a:xfrm>
          <a:off x="247345" y="3253752"/>
          <a:ext cx="449718" cy="449718"/>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35D75375-4E90-4016-BF47-C4DD1FC33197}">
      <dsp:nvSpPr>
        <dsp:cNvPr id="0" name=""/>
        <dsp:cNvSpPr/>
      </dsp:nvSpPr>
      <dsp:spPr>
        <a:xfrm>
          <a:off x="903743" y="3212015"/>
          <a:ext cx="6548479" cy="502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159" tIns="53159" rIns="53159" bIns="53159" numCol="1" spcCol="1270" anchor="ctr" anchorCtr="0">
          <a:noAutofit/>
        </a:bodyPr>
        <a:lstStyle/>
        <a:p>
          <a:pPr marL="0" lvl="0" indent="0" algn="l" defTabSz="622300">
            <a:lnSpc>
              <a:spcPct val="100000"/>
            </a:lnSpc>
            <a:spcBef>
              <a:spcPct val="0"/>
            </a:spcBef>
            <a:spcAft>
              <a:spcPct val="35000"/>
            </a:spcAft>
            <a:buNone/>
          </a:pPr>
          <a:r>
            <a:rPr lang="en-GB" sz="1400" b="1" kern="1200" dirty="0"/>
            <a:t>Be held to account</a:t>
          </a:r>
          <a:r>
            <a:rPr lang="en-GB" sz="1400" kern="1200" dirty="0"/>
            <a:t> within the Open and Trusting community through a collaborative review, involving charities.</a:t>
          </a:r>
          <a:endParaRPr lang="en-US" sz="1400" kern="1200" dirty="0"/>
        </a:p>
      </dsp:txBody>
      <dsp:txXfrm>
        <a:off x="903743" y="3212015"/>
        <a:ext cx="6548479" cy="5022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64625-6C9C-4BA3-A757-92F3F2DC18A5}">
      <dsp:nvSpPr>
        <dsp:cNvPr id="0" name=""/>
        <dsp:cNvSpPr/>
      </dsp:nvSpPr>
      <dsp:spPr>
        <a:xfrm>
          <a:off x="0" y="1614"/>
          <a:ext cx="7705725" cy="818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09B360-96AD-4F13-AC31-CB6E7F081B04}">
      <dsp:nvSpPr>
        <dsp:cNvPr id="0" name=""/>
        <dsp:cNvSpPr/>
      </dsp:nvSpPr>
      <dsp:spPr>
        <a:xfrm>
          <a:off x="247587" y="185770"/>
          <a:ext cx="450158" cy="45015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D7D81-3FAF-416A-BC11-14CA7B82E50B}">
      <dsp:nvSpPr>
        <dsp:cNvPr id="0" name=""/>
        <dsp:cNvSpPr/>
      </dsp:nvSpPr>
      <dsp:spPr>
        <a:xfrm>
          <a:off x="945332" y="1614"/>
          <a:ext cx="6760392" cy="81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21" tIns="86621" rIns="86621" bIns="86621" numCol="1" spcCol="1270" anchor="ctr" anchorCtr="0">
          <a:noAutofit/>
        </a:bodyPr>
        <a:lstStyle/>
        <a:p>
          <a:pPr marL="0" lvl="0" indent="0" algn="l" defTabSz="977900">
            <a:lnSpc>
              <a:spcPct val="100000"/>
            </a:lnSpc>
            <a:spcBef>
              <a:spcPct val="0"/>
            </a:spcBef>
            <a:spcAft>
              <a:spcPct val="35000"/>
            </a:spcAft>
            <a:buNone/>
          </a:pPr>
          <a:r>
            <a:rPr lang="en-US" sz="2200" kern="1200"/>
            <a:t>Each funder faces different constraints and different opportunities</a:t>
          </a:r>
        </a:p>
      </dsp:txBody>
      <dsp:txXfrm>
        <a:off x="945332" y="1614"/>
        <a:ext cx="6760392" cy="818469"/>
      </dsp:txXfrm>
    </dsp:sp>
    <dsp:sp modelId="{D4A2B6E3-7A63-4983-B701-8F34B4A5350F}">
      <dsp:nvSpPr>
        <dsp:cNvPr id="0" name=""/>
        <dsp:cNvSpPr/>
      </dsp:nvSpPr>
      <dsp:spPr>
        <a:xfrm>
          <a:off x="0" y="1024701"/>
          <a:ext cx="7705725" cy="818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5BD73-DE92-4397-A288-34001E29B2BA}">
      <dsp:nvSpPr>
        <dsp:cNvPr id="0" name=""/>
        <dsp:cNvSpPr/>
      </dsp:nvSpPr>
      <dsp:spPr>
        <a:xfrm>
          <a:off x="247587" y="1208857"/>
          <a:ext cx="450158" cy="4501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6E9F6-1929-4F3C-AE9B-654A453CE264}">
      <dsp:nvSpPr>
        <dsp:cNvPr id="0" name=""/>
        <dsp:cNvSpPr/>
      </dsp:nvSpPr>
      <dsp:spPr>
        <a:xfrm>
          <a:off x="945332" y="1024701"/>
          <a:ext cx="6760392" cy="81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21" tIns="86621" rIns="86621" bIns="86621" numCol="1" spcCol="1270" anchor="ctr" anchorCtr="0">
          <a:noAutofit/>
        </a:bodyPr>
        <a:lstStyle/>
        <a:p>
          <a:pPr marL="0" lvl="0" indent="0" algn="l" defTabSz="977900">
            <a:lnSpc>
              <a:spcPct val="100000"/>
            </a:lnSpc>
            <a:spcBef>
              <a:spcPct val="0"/>
            </a:spcBef>
            <a:spcAft>
              <a:spcPct val="35000"/>
            </a:spcAft>
            <a:buNone/>
          </a:pPr>
          <a:r>
            <a:rPr lang="en-US" sz="2200" kern="1200" dirty="0"/>
            <a:t>There is no single way to be open and trusting</a:t>
          </a:r>
        </a:p>
      </dsp:txBody>
      <dsp:txXfrm>
        <a:off x="945332" y="1024701"/>
        <a:ext cx="6760392" cy="818469"/>
      </dsp:txXfrm>
    </dsp:sp>
    <dsp:sp modelId="{0589D86D-8EB5-4F89-B680-D5B58082E7CC}">
      <dsp:nvSpPr>
        <dsp:cNvPr id="0" name=""/>
        <dsp:cNvSpPr/>
      </dsp:nvSpPr>
      <dsp:spPr>
        <a:xfrm>
          <a:off x="0" y="2047788"/>
          <a:ext cx="7705725" cy="818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BE021-8647-4738-9B4F-A7DA9A02E16F}">
      <dsp:nvSpPr>
        <dsp:cNvPr id="0" name=""/>
        <dsp:cNvSpPr/>
      </dsp:nvSpPr>
      <dsp:spPr>
        <a:xfrm>
          <a:off x="247587" y="2231944"/>
          <a:ext cx="450158" cy="45015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9F1E68-0913-4DD6-B1CC-4D483F022002}">
      <dsp:nvSpPr>
        <dsp:cNvPr id="0" name=""/>
        <dsp:cNvSpPr/>
      </dsp:nvSpPr>
      <dsp:spPr>
        <a:xfrm>
          <a:off x="945332" y="2047788"/>
          <a:ext cx="6760392" cy="81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21" tIns="86621" rIns="86621" bIns="86621" numCol="1" spcCol="1270" anchor="ctr" anchorCtr="0">
          <a:noAutofit/>
        </a:bodyPr>
        <a:lstStyle/>
        <a:p>
          <a:pPr marL="0" lvl="0" indent="0" algn="l" defTabSz="977900">
            <a:lnSpc>
              <a:spcPct val="100000"/>
            </a:lnSpc>
            <a:spcBef>
              <a:spcPct val="0"/>
            </a:spcBef>
            <a:spcAft>
              <a:spcPct val="35000"/>
            </a:spcAft>
            <a:buNone/>
          </a:pPr>
          <a:r>
            <a:rPr lang="en-US" sz="2200" kern="1200"/>
            <a:t>There are multiple entry points to being open and trusting</a:t>
          </a:r>
        </a:p>
      </dsp:txBody>
      <dsp:txXfrm>
        <a:off x="945332" y="2047788"/>
        <a:ext cx="6760392" cy="818469"/>
      </dsp:txXfrm>
    </dsp:sp>
    <dsp:sp modelId="{1205B8EB-1958-4848-B13A-0B7EEDD53252}">
      <dsp:nvSpPr>
        <dsp:cNvPr id="0" name=""/>
        <dsp:cNvSpPr/>
      </dsp:nvSpPr>
      <dsp:spPr>
        <a:xfrm>
          <a:off x="0" y="3070875"/>
          <a:ext cx="7705725" cy="818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5CAE8-CB22-42DD-8260-04F6732DB686}">
      <dsp:nvSpPr>
        <dsp:cNvPr id="0" name=""/>
        <dsp:cNvSpPr/>
      </dsp:nvSpPr>
      <dsp:spPr>
        <a:xfrm>
          <a:off x="247587" y="3255031"/>
          <a:ext cx="450158" cy="45015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F744C6-6394-4A87-AC7F-F36C98047262}">
      <dsp:nvSpPr>
        <dsp:cNvPr id="0" name=""/>
        <dsp:cNvSpPr/>
      </dsp:nvSpPr>
      <dsp:spPr>
        <a:xfrm>
          <a:off x="945332" y="3070875"/>
          <a:ext cx="6760392" cy="818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21" tIns="86621" rIns="86621" bIns="86621" numCol="1" spcCol="1270" anchor="ctr" anchorCtr="0">
          <a:noAutofit/>
        </a:bodyPr>
        <a:lstStyle/>
        <a:p>
          <a:pPr marL="0" lvl="0" indent="0" algn="l" defTabSz="977900">
            <a:lnSpc>
              <a:spcPct val="100000"/>
            </a:lnSpc>
            <a:spcBef>
              <a:spcPct val="0"/>
            </a:spcBef>
            <a:spcAft>
              <a:spcPct val="35000"/>
            </a:spcAft>
            <a:buNone/>
          </a:pPr>
          <a:r>
            <a:rPr lang="en-GB" sz="2200" kern="1200"/>
            <a:t>Everyone can go further</a:t>
          </a:r>
          <a:endParaRPr lang="en-US" sz="2200" kern="1200"/>
        </a:p>
      </dsp:txBody>
      <dsp:txXfrm>
        <a:off x="945332" y="3070875"/>
        <a:ext cx="6760392" cy="8184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073447-15D7-4E7E-B0D6-597C67F3BD10}" type="datetimeFigureOut">
              <a:rPr lang="en-GB" smtClean="0"/>
              <a:t>23/04/2024</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9FEE7C0-48D6-4D26-A716-81FB16D1C7C1}" type="slidenum">
              <a:rPr lang="en-GB" smtClean="0"/>
              <a:t>‹#›</a:t>
            </a:fld>
            <a:endParaRPr lang="en-GB"/>
          </a:p>
        </p:txBody>
      </p:sp>
    </p:spTree>
    <p:extLst>
      <p:ext uri="{BB962C8B-B14F-4D97-AF65-F5344CB8AC3E}">
        <p14:creationId xmlns:p14="http://schemas.microsoft.com/office/powerpoint/2010/main" val="200911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71575"/>
            <a:ext cx="4184650" cy="31384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465887">
              <a:defRPr/>
            </a:pPr>
            <a:fld id="{CB151881-AF7A-4F36-9F69-234AFD6693FF}" type="slidenum">
              <a:rPr lang="en-GB">
                <a:solidFill>
                  <a:prstClr val="black"/>
                </a:solidFill>
                <a:latin typeface="Calibri" panose="020F0502020204030204"/>
              </a:rPr>
              <a:pPr defTabSz="465887">
                <a:defRPr/>
              </a:pPr>
              <a:t>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04195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rgbClr val="000000"/>
              </a:solidFill>
              <a:latin typeface="Georgia" panose="02040502050405020303" pitchFamily="18" charset="0"/>
            </a:endParaRPr>
          </a:p>
        </p:txBody>
      </p:sp>
      <p:sp>
        <p:nvSpPr>
          <p:cNvPr id="4" name="Slide Number Placeholder 3"/>
          <p:cNvSpPr>
            <a:spLocks noGrp="1"/>
          </p:cNvSpPr>
          <p:nvPr>
            <p:ph type="sldNum" sz="quarter" idx="5"/>
          </p:nvPr>
        </p:nvSpPr>
        <p:spPr/>
        <p:txBody>
          <a:bodyPr/>
          <a:lstStyle/>
          <a:p>
            <a:pPr defTabSz="465887">
              <a:defRPr/>
            </a:pPr>
            <a:fld id="{BF79A885-8AD0-4817-B0BD-B9B2C092A15E}" type="slidenum">
              <a:rPr lang="en-GB">
                <a:solidFill>
                  <a:prstClr val="black"/>
                </a:solidFill>
                <a:latin typeface="Calibri" panose="020F0502020204030204"/>
              </a:rPr>
              <a:pPr defTabSz="465887">
                <a:defRPr/>
              </a:pPr>
              <a:t>13</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67926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0230D-68AB-4809-B9BF-58D743C37B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34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FEE7C0-48D6-4D26-A716-81FB16D1C7C1}" type="slidenum">
              <a:rPr lang="en-GB" smtClean="0"/>
              <a:t>17</a:t>
            </a:fld>
            <a:endParaRPr lang="en-GB"/>
          </a:p>
        </p:txBody>
      </p:sp>
    </p:spTree>
    <p:extLst>
      <p:ext uri="{BB962C8B-B14F-4D97-AF65-F5344CB8AC3E}">
        <p14:creationId xmlns:p14="http://schemas.microsoft.com/office/powerpoint/2010/main" val="1549919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rgbClr val="000000"/>
              </a:solidFill>
              <a:latin typeface="Georgia" panose="02040502050405020303" pitchFamily="18" charset="0"/>
            </a:endParaRPr>
          </a:p>
        </p:txBody>
      </p:sp>
      <p:sp>
        <p:nvSpPr>
          <p:cNvPr id="4" name="Slide Number Placeholder 3"/>
          <p:cNvSpPr>
            <a:spLocks noGrp="1"/>
          </p:cNvSpPr>
          <p:nvPr>
            <p:ph type="sldNum" sz="quarter" idx="5"/>
          </p:nvPr>
        </p:nvSpPr>
        <p:spPr/>
        <p:txBody>
          <a:bodyPr/>
          <a:lstStyle/>
          <a:p>
            <a:pPr defTabSz="465887">
              <a:defRPr/>
            </a:pPr>
            <a:fld id="{BF79A885-8AD0-4817-B0BD-B9B2C092A15E}" type="slidenum">
              <a:rPr lang="en-GB">
                <a:solidFill>
                  <a:prstClr val="black"/>
                </a:solidFill>
                <a:latin typeface="Calibri" panose="020F0502020204030204"/>
              </a:rPr>
              <a:pPr defTabSz="465887">
                <a:defRPr/>
              </a:pPr>
              <a:t>21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398957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465887">
              <a:defRPr/>
            </a:pPr>
            <a:fld id="{99C0230D-68AB-4809-B9BF-58D743C37B42}" type="slidenum">
              <a:rPr lang="en-GB">
                <a:solidFill>
                  <a:prstClr val="black"/>
                </a:solidFill>
                <a:latin typeface="Calibri" panose="020F0502020204030204"/>
              </a:rPr>
              <a:pPr defTabSz="465887">
                <a:defRPr/>
              </a:pPr>
              <a:t>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863802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465887">
              <a:defRPr/>
            </a:pPr>
            <a:fld id="{99C0230D-68AB-4809-B9BF-58D743C37B42}" type="slidenum">
              <a:rPr lang="en-GB">
                <a:solidFill>
                  <a:prstClr val="black"/>
                </a:solidFill>
                <a:latin typeface="Calibri" panose="020F0502020204030204"/>
              </a:rPr>
              <a:pPr defTabSz="465887">
                <a:defRPr/>
              </a:pPr>
              <a:t>3</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414084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These 8 commitments are…</a:t>
            </a:r>
          </a:p>
          <a:p>
            <a:pPr defTabSz="931774">
              <a:defRPr/>
            </a:pPr>
            <a:r>
              <a:rPr lang="en-GB" dirty="0"/>
              <a:t>You can read more about what each commitment entails on the IVAR flexible funding website https://www.ivar.org.uk/flexible-funders/ (put in chat?)</a:t>
            </a:r>
          </a:p>
        </p:txBody>
      </p:sp>
      <p:sp>
        <p:nvSpPr>
          <p:cNvPr id="4" name="Slide Number Placeholder 3"/>
          <p:cNvSpPr>
            <a:spLocks noGrp="1"/>
          </p:cNvSpPr>
          <p:nvPr>
            <p:ph type="sldNum" sz="quarter" idx="5"/>
          </p:nvPr>
        </p:nvSpPr>
        <p:spPr/>
        <p:txBody>
          <a:bodyPr/>
          <a:lstStyle/>
          <a:p>
            <a:pPr defTabSz="465887">
              <a:defRPr/>
            </a:pPr>
            <a:fld id="{99C0230D-68AB-4809-B9BF-58D743C37B42}" type="slidenum">
              <a:rPr lang="en-GB">
                <a:solidFill>
                  <a:prstClr val="black"/>
                </a:solidFill>
                <a:latin typeface="Calibri" panose="020F0502020204030204"/>
              </a:rPr>
              <a:pPr defTabSz="465887">
                <a:defRPr/>
              </a:pPr>
              <a:t>4</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3092473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9A885-8AD0-4817-B0BD-B9B2C092A1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07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9A885-8AD0-4817-B0BD-B9B2C092A1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07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0230D-68AB-4809-B9BF-58D743C37B4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50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800" dirty="0">
              <a:solidFill>
                <a:srgbClr val="000000"/>
              </a:solidFill>
              <a:latin typeface="Georgia" panose="02040502050405020303" pitchFamily="18" charset="0"/>
            </a:endParaRPr>
          </a:p>
        </p:txBody>
      </p:sp>
      <p:sp>
        <p:nvSpPr>
          <p:cNvPr id="4" name="Slide Number Placeholder 3"/>
          <p:cNvSpPr>
            <a:spLocks noGrp="1"/>
          </p:cNvSpPr>
          <p:nvPr>
            <p:ph type="sldNum" sz="quarter" idx="5"/>
          </p:nvPr>
        </p:nvSpPr>
        <p:spPr/>
        <p:txBody>
          <a:bodyPr/>
          <a:lstStyle/>
          <a:p>
            <a:pPr defTabSz="465887">
              <a:defRPr/>
            </a:pPr>
            <a:fld id="{BF79A885-8AD0-4817-B0BD-B9B2C092A15E}" type="slidenum">
              <a:rPr lang="en-GB">
                <a:solidFill>
                  <a:prstClr val="black"/>
                </a:solidFill>
                <a:latin typeface="Calibri" panose="020F0502020204030204"/>
              </a:rPr>
              <a:pPr defTabSz="465887">
                <a:defRPr/>
              </a:pPr>
              <a:t>10</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737127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Ultimately…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9A885-8AD0-4817-B0BD-B9B2C092A1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49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A">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text, tableware, dishware&#10;&#10;Description automatically generated">
            <a:extLst>
              <a:ext uri="{FF2B5EF4-FFF2-40B4-BE49-F238E27FC236}">
                <a16:creationId xmlns:a16="http://schemas.microsoft.com/office/drawing/2014/main" id="{014BBE61-B77D-6640-B2C2-400ACFD124BF}"/>
              </a:ext>
            </a:extLst>
          </p:cNvPr>
          <p:cNvPicPr>
            <a:picLocks noChangeAspect="1"/>
          </p:cNvPicPr>
          <p:nvPr userDrawn="1"/>
        </p:nvPicPr>
        <p:blipFill>
          <a:blip r:embed="rId2"/>
          <a:stretch>
            <a:fillRect/>
          </a:stretch>
        </p:blipFill>
        <p:spPr>
          <a:xfrm>
            <a:off x="6589850" y="5781841"/>
            <a:ext cx="1838532" cy="441248"/>
          </a:xfrm>
          <a:prstGeom prst="rect">
            <a:avLst/>
          </a:prstGeom>
        </p:spPr>
      </p:pic>
      <p:sp>
        <p:nvSpPr>
          <p:cNvPr id="19" name="Text Placeholder 4">
            <a:extLst>
              <a:ext uri="{FF2B5EF4-FFF2-40B4-BE49-F238E27FC236}">
                <a16:creationId xmlns:a16="http://schemas.microsoft.com/office/drawing/2014/main" id="{3E8FBDE9-935A-3C49-BBC3-2EF552DE8DB6}"/>
              </a:ext>
            </a:extLst>
          </p:cNvPr>
          <p:cNvSpPr>
            <a:spLocks noGrp="1"/>
          </p:cNvSpPr>
          <p:nvPr>
            <p:ph type="body" sz="quarter" idx="11" hasCustomPrompt="1"/>
          </p:nvPr>
        </p:nvSpPr>
        <p:spPr>
          <a:xfrm>
            <a:off x="4619625" y="2353547"/>
            <a:ext cx="3805238" cy="683515"/>
          </a:xfrm>
          <a:prstGeom prst="rect">
            <a:avLst/>
          </a:prstGeom>
        </p:spPr>
        <p:txBody>
          <a:bodyPr lIns="0" tIns="0" rIns="0" bIns="0"/>
          <a:lstStyle>
            <a:lvl1pPr marL="0" indent="0">
              <a:buNone/>
              <a:defRPr sz="1800" i="1">
                <a:solidFill>
                  <a:schemeClr val="bg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20" name="Text Placeholder 4">
            <a:extLst>
              <a:ext uri="{FF2B5EF4-FFF2-40B4-BE49-F238E27FC236}">
                <a16:creationId xmlns:a16="http://schemas.microsoft.com/office/drawing/2014/main" id="{BA13E6D8-553A-5447-8586-340E7EF8F0B2}"/>
              </a:ext>
            </a:extLst>
          </p:cNvPr>
          <p:cNvSpPr>
            <a:spLocks noGrp="1"/>
          </p:cNvSpPr>
          <p:nvPr>
            <p:ph type="body" sz="quarter" idx="12" hasCustomPrompt="1"/>
          </p:nvPr>
        </p:nvSpPr>
        <p:spPr>
          <a:xfrm>
            <a:off x="4619625" y="3042742"/>
            <a:ext cx="3805238" cy="683515"/>
          </a:xfrm>
          <a:prstGeom prst="rect">
            <a:avLst/>
          </a:prstGeom>
        </p:spPr>
        <p:txBody>
          <a:bodyPr lIns="0" tIns="0" rIns="0" bIns="0"/>
          <a:lstStyle>
            <a:lvl1pPr marL="0" indent="0">
              <a:buNone/>
              <a:defRPr sz="1800" i="1">
                <a:solidFill>
                  <a:schemeClr val="accent3"/>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br>
              <a:rPr lang="en-GB" dirty="0"/>
            </a:br>
            <a:endParaRPr lang="en-US" dirty="0"/>
          </a:p>
        </p:txBody>
      </p:sp>
      <p:sp>
        <p:nvSpPr>
          <p:cNvPr id="21" name="Text Placeholder 4">
            <a:extLst>
              <a:ext uri="{FF2B5EF4-FFF2-40B4-BE49-F238E27FC236}">
                <a16:creationId xmlns:a16="http://schemas.microsoft.com/office/drawing/2014/main" id="{C5987AF3-73C1-344A-A6F7-EE0AD1712100}"/>
              </a:ext>
            </a:extLst>
          </p:cNvPr>
          <p:cNvSpPr>
            <a:spLocks noGrp="1"/>
          </p:cNvSpPr>
          <p:nvPr>
            <p:ph type="body" sz="quarter" idx="13" hasCustomPrompt="1"/>
          </p:nvPr>
        </p:nvSpPr>
        <p:spPr>
          <a:xfrm>
            <a:off x="4619625" y="699237"/>
            <a:ext cx="3805238" cy="1296831"/>
          </a:xfrm>
          <a:prstGeom prst="rect">
            <a:avLst/>
          </a:prstGeom>
        </p:spPr>
        <p:txBody>
          <a:bodyPr lIns="0" tIns="0" rIns="0" bIns="0"/>
          <a:lstStyle>
            <a:lvl1pPr marL="0" indent="0">
              <a:buNone/>
              <a:defRPr lang="en-GB" smtClean="0">
                <a:effectLst/>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r>
              <a:rPr lang="en-GB" dirty="0">
                <a:solidFill>
                  <a:srgbClr val="F5F0E8"/>
                </a:solidFill>
                <a:effectLst/>
                <a:latin typeface="Arial" panose="020B0604020202020204" pitchFamily="34" charset="0"/>
              </a:rPr>
              <a:t>Title of document</a:t>
            </a:r>
            <a:br>
              <a:rPr lang="en-GB" dirty="0">
                <a:solidFill>
                  <a:srgbClr val="F5F0E8"/>
                </a:solidFill>
                <a:effectLst/>
                <a:latin typeface="Arial" panose="020B0604020202020204" pitchFamily="34" charset="0"/>
              </a:rPr>
            </a:br>
            <a:r>
              <a:rPr lang="en-GB" dirty="0">
                <a:solidFill>
                  <a:srgbClr val="F5F0E8"/>
                </a:solidFill>
                <a:effectLst/>
                <a:latin typeface="Arial" panose="020B0604020202020204" pitchFamily="34" charset="0"/>
              </a:rPr>
              <a:t>set in Arial regular, sentence case.</a:t>
            </a:r>
          </a:p>
        </p:txBody>
      </p:sp>
    </p:spTree>
    <p:extLst>
      <p:ext uri="{BB962C8B-B14F-4D97-AF65-F5344CB8AC3E}">
        <p14:creationId xmlns:p14="http://schemas.microsoft.com/office/powerpoint/2010/main" val="361381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tatementMint">
    <p:bg>
      <p:bgPr>
        <a:solidFill>
          <a:schemeClr val="accent3"/>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72FD61-DB1B-5345-9905-0639C2E6350D}"/>
              </a:ext>
            </a:extLst>
          </p:cNvPr>
          <p:cNvSpPr>
            <a:spLocks noGrp="1"/>
          </p:cNvSpPr>
          <p:nvPr>
            <p:ph type="body" sz="quarter" idx="10" hasCustomPrompt="1"/>
          </p:nvPr>
        </p:nvSpPr>
        <p:spPr>
          <a:xfrm>
            <a:off x="719138" y="706438"/>
            <a:ext cx="7683500" cy="4902200"/>
          </a:xfrm>
          <a:prstGeom prst="rect">
            <a:avLst/>
          </a:prstGeom>
        </p:spPr>
        <p:txBody>
          <a:bodyPr lIns="0" tIns="0" rIns="0" bIns="0"/>
          <a:lstStyle>
            <a:lvl1pPr marL="0" indent="0">
              <a:buNone/>
              <a:defRPr sz="3600" b="1">
                <a:solidFill>
                  <a:schemeClr val="tx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One off bold statement goes here. Click to edit. Arial bold, sentence case. Brand colour options</a:t>
            </a:r>
            <a:endParaRPr lang="en-US" dirty="0"/>
          </a:p>
        </p:txBody>
      </p:sp>
      <p:cxnSp>
        <p:nvCxnSpPr>
          <p:cNvPr id="5" name="Straight Connector 4">
            <a:extLst>
              <a:ext uri="{FF2B5EF4-FFF2-40B4-BE49-F238E27FC236}">
                <a16:creationId xmlns:a16="http://schemas.microsoft.com/office/drawing/2014/main" id="{A859AA16-9094-B04F-8B81-8F6E167AF29B}"/>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F3CD4CF3-1CC2-5149-853F-72E303FA9D06}"/>
              </a:ext>
            </a:extLst>
          </p:cNvPr>
          <p:cNvPicPr>
            <a:picLocks noChangeAspect="1"/>
          </p:cNvPicPr>
          <p:nvPr userDrawn="1"/>
        </p:nvPicPr>
        <p:blipFill>
          <a:blip r:embed="rId2"/>
          <a:stretch>
            <a:fillRect/>
          </a:stretch>
        </p:blipFill>
        <p:spPr>
          <a:xfrm>
            <a:off x="699260" y="6264965"/>
            <a:ext cx="1477410" cy="354578"/>
          </a:xfrm>
          <a:prstGeom prst="rect">
            <a:avLst/>
          </a:prstGeom>
        </p:spPr>
      </p:pic>
    </p:spTree>
    <p:extLst>
      <p:ext uri="{BB962C8B-B14F-4D97-AF65-F5344CB8AC3E}">
        <p14:creationId xmlns:p14="http://schemas.microsoft.com/office/powerpoint/2010/main" val="43295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ox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3" name="Text Placeholder 2">
            <a:extLst>
              <a:ext uri="{FF2B5EF4-FFF2-40B4-BE49-F238E27FC236}">
                <a16:creationId xmlns:a16="http://schemas.microsoft.com/office/drawing/2014/main" id="{6CBE229E-376C-4E46-95F8-53DADF61ED92}"/>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9" name="Rounded Rectangle 8">
            <a:extLst>
              <a:ext uri="{FF2B5EF4-FFF2-40B4-BE49-F238E27FC236}">
                <a16:creationId xmlns:a16="http://schemas.microsoft.com/office/drawing/2014/main" id="{ADF9AA60-BBA3-9148-9541-E49929DE461E}"/>
              </a:ext>
            </a:extLst>
          </p:cNvPr>
          <p:cNvSpPr/>
          <p:nvPr userDrawn="1"/>
        </p:nvSpPr>
        <p:spPr>
          <a:xfrm>
            <a:off x="719138" y="395223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D6EA4419-CA44-6F45-A686-F0880C8161F8}"/>
              </a:ext>
            </a:extLst>
          </p:cNvPr>
          <p:cNvSpPr/>
          <p:nvPr userDrawn="1"/>
        </p:nvSpPr>
        <p:spPr>
          <a:xfrm>
            <a:off x="4620578" y="395223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4">
            <a:extLst>
              <a:ext uri="{FF2B5EF4-FFF2-40B4-BE49-F238E27FC236}">
                <a16:creationId xmlns:a16="http://schemas.microsoft.com/office/drawing/2014/main" id="{C24039CB-4AB2-9549-A7CC-12CCFDE48501}"/>
              </a:ext>
            </a:extLst>
          </p:cNvPr>
          <p:cNvSpPr>
            <a:spLocks noGrp="1"/>
          </p:cNvSpPr>
          <p:nvPr>
            <p:ph type="body" sz="quarter" idx="13" hasCustomPrompt="1"/>
          </p:nvPr>
        </p:nvSpPr>
        <p:spPr>
          <a:xfrm>
            <a:off x="863601" y="408432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18" name="Rounded Rectangle 17">
            <a:extLst>
              <a:ext uri="{FF2B5EF4-FFF2-40B4-BE49-F238E27FC236}">
                <a16:creationId xmlns:a16="http://schemas.microsoft.com/office/drawing/2014/main" id="{2C147080-7088-B04C-91C9-AA3474A64086}"/>
              </a:ext>
            </a:extLst>
          </p:cNvPr>
          <p:cNvSpPr/>
          <p:nvPr userDrawn="1"/>
        </p:nvSpPr>
        <p:spPr>
          <a:xfrm>
            <a:off x="719138" y="204215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A6257AF5-BD00-BC4F-A6FE-CB553145D196}"/>
              </a:ext>
            </a:extLst>
          </p:cNvPr>
          <p:cNvSpPr/>
          <p:nvPr userDrawn="1"/>
        </p:nvSpPr>
        <p:spPr>
          <a:xfrm>
            <a:off x="4620578" y="2042159"/>
            <a:ext cx="3795712" cy="1808478"/>
          </a:xfrm>
          <a:prstGeom prst="roundRect">
            <a:avLst>
              <a:gd name="adj" fmla="val 6053"/>
            </a:avLst>
          </a:prstGeom>
          <a:solidFill>
            <a:schemeClr val="accent3">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4">
            <a:extLst>
              <a:ext uri="{FF2B5EF4-FFF2-40B4-BE49-F238E27FC236}">
                <a16:creationId xmlns:a16="http://schemas.microsoft.com/office/drawing/2014/main" id="{877A4E3A-4296-1E43-B9E5-579EF79A9C58}"/>
              </a:ext>
            </a:extLst>
          </p:cNvPr>
          <p:cNvSpPr>
            <a:spLocks noGrp="1"/>
          </p:cNvSpPr>
          <p:nvPr>
            <p:ph type="body" sz="quarter" idx="17"/>
          </p:nvPr>
        </p:nvSpPr>
        <p:spPr>
          <a:xfrm>
            <a:off x="863601" y="445008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
        <p:nvSpPr>
          <p:cNvPr id="23" name="Text Placeholder 4">
            <a:extLst>
              <a:ext uri="{FF2B5EF4-FFF2-40B4-BE49-F238E27FC236}">
                <a16:creationId xmlns:a16="http://schemas.microsoft.com/office/drawing/2014/main" id="{4E4E12FE-4749-E645-B5EF-6CD83F2EDA3D}"/>
              </a:ext>
            </a:extLst>
          </p:cNvPr>
          <p:cNvSpPr>
            <a:spLocks noGrp="1"/>
          </p:cNvSpPr>
          <p:nvPr>
            <p:ph type="body" sz="quarter" idx="18" hasCustomPrompt="1"/>
          </p:nvPr>
        </p:nvSpPr>
        <p:spPr>
          <a:xfrm>
            <a:off x="863601" y="219456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24" name="Text Placeholder 4">
            <a:extLst>
              <a:ext uri="{FF2B5EF4-FFF2-40B4-BE49-F238E27FC236}">
                <a16:creationId xmlns:a16="http://schemas.microsoft.com/office/drawing/2014/main" id="{2FBA8F71-4E86-1644-8941-86FD0BDB7EE5}"/>
              </a:ext>
            </a:extLst>
          </p:cNvPr>
          <p:cNvSpPr>
            <a:spLocks noGrp="1"/>
          </p:cNvSpPr>
          <p:nvPr>
            <p:ph type="body" sz="quarter" idx="19"/>
          </p:nvPr>
        </p:nvSpPr>
        <p:spPr>
          <a:xfrm>
            <a:off x="863601" y="256032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
        <p:nvSpPr>
          <p:cNvPr id="25" name="Text Placeholder 4">
            <a:extLst>
              <a:ext uri="{FF2B5EF4-FFF2-40B4-BE49-F238E27FC236}">
                <a16:creationId xmlns:a16="http://schemas.microsoft.com/office/drawing/2014/main" id="{765A4980-EDB0-0349-9359-33A07D560BDD}"/>
              </a:ext>
            </a:extLst>
          </p:cNvPr>
          <p:cNvSpPr>
            <a:spLocks noGrp="1"/>
          </p:cNvSpPr>
          <p:nvPr>
            <p:ph type="body" sz="quarter" idx="20" hasCustomPrompt="1"/>
          </p:nvPr>
        </p:nvSpPr>
        <p:spPr>
          <a:xfrm>
            <a:off x="4765041" y="219456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26" name="Text Placeholder 4">
            <a:extLst>
              <a:ext uri="{FF2B5EF4-FFF2-40B4-BE49-F238E27FC236}">
                <a16:creationId xmlns:a16="http://schemas.microsoft.com/office/drawing/2014/main" id="{DC76891A-D496-CE47-B47D-22EFEC41BA8F}"/>
              </a:ext>
            </a:extLst>
          </p:cNvPr>
          <p:cNvSpPr>
            <a:spLocks noGrp="1"/>
          </p:cNvSpPr>
          <p:nvPr>
            <p:ph type="body" sz="quarter" idx="21"/>
          </p:nvPr>
        </p:nvSpPr>
        <p:spPr>
          <a:xfrm>
            <a:off x="4765041" y="256032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
        <p:nvSpPr>
          <p:cNvPr id="27" name="Text Placeholder 4">
            <a:extLst>
              <a:ext uri="{FF2B5EF4-FFF2-40B4-BE49-F238E27FC236}">
                <a16:creationId xmlns:a16="http://schemas.microsoft.com/office/drawing/2014/main" id="{4F613F64-BC8E-F248-A9C3-BD65AA071CE1}"/>
              </a:ext>
            </a:extLst>
          </p:cNvPr>
          <p:cNvSpPr>
            <a:spLocks noGrp="1"/>
          </p:cNvSpPr>
          <p:nvPr>
            <p:ph type="body" sz="quarter" idx="22" hasCustomPrompt="1"/>
          </p:nvPr>
        </p:nvSpPr>
        <p:spPr>
          <a:xfrm>
            <a:off x="4765041" y="4074162"/>
            <a:ext cx="3525520" cy="267914"/>
          </a:xfrm>
          <a:prstGeom prst="rect">
            <a:avLst/>
          </a:prstGeom>
        </p:spPr>
        <p:txBody>
          <a:bodyPr lIns="0" tIns="0" rIns="0" bIns="0"/>
          <a:lstStyle>
            <a:lvl1pPr marL="0" indent="0">
              <a:buNone/>
              <a:defRPr sz="1400" b="1"/>
            </a:lvl1pPr>
            <a:lvl2pPr marL="457200" indent="0">
              <a:buNone/>
              <a:defRPr sz="1200" b="1"/>
            </a:lvl2pPr>
            <a:lvl3pPr>
              <a:defRPr sz="1200" b="1"/>
            </a:lvl3pPr>
            <a:lvl4pPr>
              <a:defRPr sz="1400"/>
            </a:lvl4pPr>
            <a:lvl5pPr>
              <a:defRPr sz="1400"/>
            </a:lvl5pPr>
          </a:lstStyle>
          <a:p>
            <a:pPr lvl="0"/>
            <a:r>
              <a:rPr lang="en-GB" dirty="0"/>
              <a:t>Text box title / click to edit</a:t>
            </a:r>
            <a:endParaRPr lang="en-US" dirty="0"/>
          </a:p>
        </p:txBody>
      </p:sp>
      <p:sp>
        <p:nvSpPr>
          <p:cNvPr id="28" name="Text Placeholder 4">
            <a:extLst>
              <a:ext uri="{FF2B5EF4-FFF2-40B4-BE49-F238E27FC236}">
                <a16:creationId xmlns:a16="http://schemas.microsoft.com/office/drawing/2014/main" id="{3A442268-DA1B-9543-A16E-C36E00168CCA}"/>
              </a:ext>
            </a:extLst>
          </p:cNvPr>
          <p:cNvSpPr>
            <a:spLocks noGrp="1"/>
          </p:cNvSpPr>
          <p:nvPr>
            <p:ph type="body" sz="quarter" idx="23"/>
          </p:nvPr>
        </p:nvSpPr>
        <p:spPr>
          <a:xfrm>
            <a:off x="4765041" y="4439922"/>
            <a:ext cx="3525520" cy="1158238"/>
          </a:xfrm>
          <a:prstGeom prst="rect">
            <a:avLst/>
          </a:prstGeom>
        </p:spPr>
        <p:txBody>
          <a:bodyPr lIns="0" tIns="0" rIns="0" bIns="0"/>
          <a:lstStyle>
            <a:lvl1pPr marL="0" indent="0">
              <a:lnSpc>
                <a:spcPts val="1600"/>
              </a:lnSpc>
              <a:buNone/>
              <a:defRPr sz="1200" b="0"/>
            </a:lvl1pPr>
            <a:lvl2pPr marL="457200" indent="0">
              <a:lnSpc>
                <a:spcPts val="1600"/>
              </a:lnSpc>
              <a:buNone/>
              <a:defRPr sz="1200" b="0"/>
            </a:lvl2pPr>
            <a:lvl3pPr>
              <a:lnSpc>
                <a:spcPts val="1600"/>
              </a:lnSpc>
              <a:defRPr sz="1200" b="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Tree>
    <p:extLst>
      <p:ext uri="{BB962C8B-B14F-4D97-AF65-F5344CB8AC3E}">
        <p14:creationId xmlns:p14="http://schemas.microsoft.com/office/powerpoint/2010/main" val="1280538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_Off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72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Teal">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269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Green">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06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QuoteA">
    <p:bg>
      <p:bgPr>
        <a:solidFill>
          <a:schemeClr val="accent3"/>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A6E26E-BF41-C842-B3AA-DDB8A2770652}"/>
              </a:ext>
            </a:extLst>
          </p:cNvPr>
          <p:cNvSpPr>
            <a:spLocks noGrp="1"/>
          </p:cNvSpPr>
          <p:nvPr>
            <p:ph type="body" sz="quarter" idx="10" hasCustomPrompt="1"/>
          </p:nvPr>
        </p:nvSpPr>
        <p:spPr>
          <a:xfrm>
            <a:off x="1689100" y="2282987"/>
            <a:ext cx="6735763" cy="2908774"/>
          </a:xfrm>
          <a:prstGeom prst="rect">
            <a:avLst/>
          </a:prstGeom>
        </p:spPr>
        <p:txBody>
          <a:bodyPr lIns="0" tIns="0" rIns="0" bIns="0"/>
          <a:lstStyle>
            <a:lvl1pPr marL="0" indent="0">
              <a:lnSpc>
                <a:spcPct val="100000"/>
              </a:lnSpc>
              <a:buNone/>
              <a:defRPr lang="en-GB" sz="4200" i="1" smtClean="0">
                <a:effectLst/>
              </a:defRPr>
            </a:lvl1pPr>
            <a:lvl2pPr marL="457200" indent="0">
              <a:buNone/>
              <a:defRPr b="0" i="1">
                <a:latin typeface="Georgia" panose="02040502050405020303" pitchFamily="18" charset="0"/>
              </a:defRPr>
            </a:lvl2pPr>
            <a:lvl3pPr marL="914400" indent="0">
              <a:buNone/>
              <a:defRPr b="0" i="1">
                <a:latin typeface="Georgia" panose="02040502050405020303" pitchFamily="18" charset="0"/>
              </a:defRPr>
            </a:lvl3pPr>
            <a:lvl4pPr marL="1371600" indent="0">
              <a:buNone/>
              <a:defRPr b="0" i="1">
                <a:latin typeface="Georgia" panose="02040502050405020303" pitchFamily="18" charset="0"/>
              </a:defRPr>
            </a:lvl4pPr>
            <a:lvl5pPr marL="1828800" indent="0">
              <a:buNone/>
              <a:defRPr b="0" i="1">
                <a:latin typeface="Georgia" panose="02040502050405020303" pitchFamily="18" charset="0"/>
              </a:defRPr>
            </a:lvl5pPr>
          </a:lstStyle>
          <a:p>
            <a:r>
              <a:rPr lang="en-GB" i="1" dirty="0">
                <a:solidFill>
                  <a:srgbClr val="255053"/>
                </a:solidFill>
                <a:effectLst/>
                <a:latin typeface="Georgia" panose="02040502050405020303" pitchFamily="18" charset="0"/>
              </a:rPr>
              <a:t>Click to edit quote.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Change size to fit length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of quote on page. Georgia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Italic, sentence case.”</a:t>
            </a:r>
            <a:endParaRPr lang="en-GB" dirty="0">
              <a:solidFill>
                <a:srgbClr val="255053"/>
              </a:solidFill>
              <a:effectLst/>
              <a:latin typeface="Georgia" panose="02040502050405020303" pitchFamily="18" charset="0"/>
            </a:endParaRPr>
          </a:p>
        </p:txBody>
      </p:sp>
      <p:cxnSp>
        <p:nvCxnSpPr>
          <p:cNvPr id="6" name="Straight Connector 5">
            <a:extLst>
              <a:ext uri="{FF2B5EF4-FFF2-40B4-BE49-F238E27FC236}">
                <a16:creationId xmlns:a16="http://schemas.microsoft.com/office/drawing/2014/main" id="{05D98E73-5337-A345-AEAA-50D34DFCF38D}"/>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88E31B39-BD03-3343-834D-207F7AFB6DBF}"/>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0" name="Text Placeholder 4">
            <a:extLst>
              <a:ext uri="{FF2B5EF4-FFF2-40B4-BE49-F238E27FC236}">
                <a16:creationId xmlns:a16="http://schemas.microsoft.com/office/drawing/2014/main" id="{86E9784B-AC94-7340-ACD9-848978564B7F}"/>
              </a:ext>
            </a:extLst>
          </p:cNvPr>
          <p:cNvSpPr>
            <a:spLocks noGrp="1"/>
          </p:cNvSpPr>
          <p:nvPr>
            <p:ph type="body" sz="quarter" idx="12" hasCustomPrompt="1"/>
          </p:nvPr>
        </p:nvSpPr>
        <p:spPr>
          <a:xfrm>
            <a:off x="1689100" y="5232401"/>
            <a:ext cx="3525520" cy="558164"/>
          </a:xfrm>
          <a:prstGeom prst="rect">
            <a:avLst/>
          </a:prstGeom>
        </p:spPr>
        <p:txBody>
          <a:bodyPr lIns="0" tIns="0" rIns="0" bIns="0" anchor="b" anchorCtr="0"/>
          <a:lstStyle>
            <a:lvl1pPr marL="0" indent="0">
              <a:lnSpc>
                <a:spcPts val="1600"/>
              </a:lnSpc>
              <a:buNone/>
              <a:defRPr sz="1200"/>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pic>
        <p:nvPicPr>
          <p:cNvPr id="9" name="Picture 8" descr="Icon&#10;&#10;Description automatically generated">
            <a:extLst>
              <a:ext uri="{FF2B5EF4-FFF2-40B4-BE49-F238E27FC236}">
                <a16:creationId xmlns:a16="http://schemas.microsoft.com/office/drawing/2014/main" id="{2BAD1A92-A221-A84E-B1B0-7D52067CBC5E}"/>
              </a:ext>
            </a:extLst>
          </p:cNvPr>
          <p:cNvPicPr>
            <a:picLocks noChangeAspect="1"/>
          </p:cNvPicPr>
          <p:nvPr userDrawn="1"/>
        </p:nvPicPr>
        <p:blipFill>
          <a:blip r:embed="rId3"/>
          <a:stretch>
            <a:fillRect/>
          </a:stretch>
        </p:blipFill>
        <p:spPr>
          <a:xfrm>
            <a:off x="1191419" y="132080"/>
            <a:ext cx="2346484" cy="2346484"/>
          </a:xfrm>
          <a:prstGeom prst="rect">
            <a:avLst/>
          </a:prstGeom>
        </p:spPr>
      </p:pic>
    </p:spTree>
    <p:extLst>
      <p:ext uri="{BB962C8B-B14F-4D97-AF65-F5344CB8AC3E}">
        <p14:creationId xmlns:p14="http://schemas.microsoft.com/office/powerpoint/2010/main" val="261865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QuoteB">
    <p:bg>
      <p:bgPr>
        <a:solidFill>
          <a:schemeClr val="accent3"/>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E27778D-BD41-3D4D-989E-71B0E6DD7EC2}"/>
              </a:ext>
            </a:extLst>
          </p:cNvPr>
          <p:cNvPicPr>
            <a:picLocks noChangeAspect="1"/>
          </p:cNvPicPr>
          <p:nvPr userDrawn="1"/>
        </p:nvPicPr>
        <p:blipFill>
          <a:blip r:embed="rId2"/>
          <a:stretch>
            <a:fillRect/>
          </a:stretch>
        </p:blipFill>
        <p:spPr>
          <a:xfrm>
            <a:off x="4127341" y="132080"/>
            <a:ext cx="2346484" cy="2346484"/>
          </a:xfrm>
          <a:prstGeom prst="rect">
            <a:avLst/>
          </a:prstGeom>
        </p:spPr>
      </p:pic>
      <p:sp>
        <p:nvSpPr>
          <p:cNvPr id="5" name="Text Placeholder 4">
            <a:extLst>
              <a:ext uri="{FF2B5EF4-FFF2-40B4-BE49-F238E27FC236}">
                <a16:creationId xmlns:a16="http://schemas.microsoft.com/office/drawing/2014/main" id="{5EA6E26E-BF41-C842-B3AA-DDB8A2770652}"/>
              </a:ext>
            </a:extLst>
          </p:cNvPr>
          <p:cNvSpPr>
            <a:spLocks noGrp="1"/>
          </p:cNvSpPr>
          <p:nvPr>
            <p:ph type="body" sz="quarter" idx="10" hasCustomPrompt="1"/>
          </p:nvPr>
        </p:nvSpPr>
        <p:spPr>
          <a:xfrm>
            <a:off x="4619625" y="2174876"/>
            <a:ext cx="3805238" cy="3057525"/>
          </a:xfrm>
          <a:prstGeom prst="rect">
            <a:avLst/>
          </a:prstGeom>
        </p:spPr>
        <p:txBody>
          <a:bodyPr lIns="0" tIns="0" rIns="0" bIns="0"/>
          <a:lstStyle>
            <a:lvl1pPr marL="0" indent="0">
              <a:lnSpc>
                <a:spcPct val="100000"/>
              </a:lnSpc>
              <a:buNone/>
              <a:defRPr lang="en-GB" sz="3400" i="1" smtClean="0">
                <a:effectLst/>
              </a:defRPr>
            </a:lvl1pPr>
            <a:lvl2pPr marL="457200" indent="0">
              <a:buNone/>
              <a:defRPr b="0" i="1">
                <a:latin typeface="Georgia" panose="02040502050405020303" pitchFamily="18" charset="0"/>
              </a:defRPr>
            </a:lvl2pPr>
            <a:lvl3pPr marL="914400" indent="0">
              <a:buNone/>
              <a:defRPr b="0" i="1">
                <a:latin typeface="Georgia" panose="02040502050405020303" pitchFamily="18" charset="0"/>
              </a:defRPr>
            </a:lvl3pPr>
            <a:lvl4pPr marL="1371600" indent="0">
              <a:buNone/>
              <a:defRPr b="0" i="1">
                <a:latin typeface="Georgia" panose="02040502050405020303" pitchFamily="18" charset="0"/>
              </a:defRPr>
            </a:lvl4pPr>
            <a:lvl5pPr marL="1828800" indent="0">
              <a:buNone/>
              <a:defRPr b="0" i="1">
                <a:latin typeface="Georgia" panose="02040502050405020303" pitchFamily="18" charset="0"/>
              </a:defRPr>
            </a:lvl5pPr>
          </a:lstStyle>
          <a:p>
            <a:r>
              <a:rPr lang="en-GB" i="1" dirty="0">
                <a:solidFill>
                  <a:srgbClr val="255053"/>
                </a:solidFill>
                <a:effectLst/>
                <a:latin typeface="Georgia" panose="02040502050405020303" pitchFamily="18" charset="0"/>
              </a:rPr>
              <a:t>Click to edit quote. Change size to fit length of quote on page. Georgia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Italic, sentence case.”</a:t>
            </a:r>
            <a:endParaRPr lang="en-GB" dirty="0">
              <a:solidFill>
                <a:srgbClr val="255053"/>
              </a:solidFill>
              <a:effectLst/>
              <a:latin typeface="Georgia" panose="02040502050405020303" pitchFamily="18" charset="0"/>
            </a:endParaRPr>
          </a:p>
        </p:txBody>
      </p:sp>
      <p:sp>
        <p:nvSpPr>
          <p:cNvPr id="12" name="Text Placeholder 4">
            <a:extLst>
              <a:ext uri="{FF2B5EF4-FFF2-40B4-BE49-F238E27FC236}">
                <a16:creationId xmlns:a16="http://schemas.microsoft.com/office/drawing/2014/main" id="{3C52E61E-8035-2340-B771-3736B9FBE8C9}"/>
              </a:ext>
            </a:extLst>
          </p:cNvPr>
          <p:cNvSpPr>
            <a:spLocks noGrp="1"/>
          </p:cNvSpPr>
          <p:nvPr>
            <p:ph type="body" sz="quarter" idx="14" hasCustomPrompt="1"/>
          </p:nvPr>
        </p:nvSpPr>
        <p:spPr>
          <a:xfrm>
            <a:off x="4619625" y="5609591"/>
            <a:ext cx="3525520" cy="558164"/>
          </a:xfrm>
          <a:prstGeom prst="rect">
            <a:avLst/>
          </a:prstGeom>
        </p:spPr>
        <p:txBody>
          <a:bodyPr lIns="0" tIns="0" rIns="0" bIns="0" anchor="b" anchorCtr="0"/>
          <a:lstStyle>
            <a:lvl1pPr marL="0" indent="0">
              <a:lnSpc>
                <a:spcPts val="1800"/>
              </a:lnSpc>
              <a:buNone/>
              <a:defRPr sz="1200"/>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spTree>
    <p:extLst>
      <p:ext uri="{BB962C8B-B14F-4D97-AF65-F5344CB8AC3E}">
        <p14:creationId xmlns:p14="http://schemas.microsoft.com/office/powerpoint/2010/main" val="40256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QuoteC">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3C52E61E-8035-2340-B771-3736B9FBE8C9}"/>
              </a:ext>
            </a:extLst>
          </p:cNvPr>
          <p:cNvSpPr>
            <a:spLocks noGrp="1"/>
          </p:cNvSpPr>
          <p:nvPr>
            <p:ph type="body" sz="quarter" idx="14" hasCustomPrompt="1"/>
          </p:nvPr>
        </p:nvSpPr>
        <p:spPr>
          <a:xfrm>
            <a:off x="728345" y="5619751"/>
            <a:ext cx="3525520" cy="558164"/>
          </a:xfrm>
          <a:prstGeom prst="rect">
            <a:avLst/>
          </a:prstGeom>
        </p:spPr>
        <p:txBody>
          <a:bodyPr lIns="0" tIns="0" rIns="0" bIns="0" anchor="b" anchorCtr="0"/>
          <a:lstStyle>
            <a:lvl1pPr marL="0" indent="0">
              <a:lnSpc>
                <a:spcPts val="1800"/>
              </a:lnSpc>
              <a:buNone/>
              <a:defRPr sz="1200">
                <a:solidFill>
                  <a:schemeClr val="bg1"/>
                </a:solidFill>
              </a:defRPr>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pic>
        <p:nvPicPr>
          <p:cNvPr id="18" name="Picture 17" descr="Icon&#10;&#10;Description automatically generated">
            <a:extLst>
              <a:ext uri="{FF2B5EF4-FFF2-40B4-BE49-F238E27FC236}">
                <a16:creationId xmlns:a16="http://schemas.microsoft.com/office/drawing/2014/main" id="{2D48F382-84F5-8D4D-98D7-C2B49EC602F3}"/>
              </a:ext>
            </a:extLst>
          </p:cNvPr>
          <p:cNvPicPr>
            <a:picLocks noChangeAspect="1"/>
          </p:cNvPicPr>
          <p:nvPr userDrawn="1"/>
        </p:nvPicPr>
        <p:blipFill>
          <a:blip r:embed="rId2"/>
          <a:stretch>
            <a:fillRect/>
          </a:stretch>
        </p:blipFill>
        <p:spPr>
          <a:xfrm>
            <a:off x="234244" y="136867"/>
            <a:ext cx="2346484" cy="2346484"/>
          </a:xfrm>
          <a:prstGeom prst="rect">
            <a:avLst/>
          </a:prstGeom>
        </p:spPr>
      </p:pic>
      <p:sp>
        <p:nvSpPr>
          <p:cNvPr id="20" name="Text Placeholder 19">
            <a:extLst>
              <a:ext uri="{FF2B5EF4-FFF2-40B4-BE49-F238E27FC236}">
                <a16:creationId xmlns:a16="http://schemas.microsoft.com/office/drawing/2014/main" id="{44840A3E-0306-6A40-809A-77D346B3C68E}"/>
              </a:ext>
            </a:extLst>
          </p:cNvPr>
          <p:cNvSpPr>
            <a:spLocks noGrp="1"/>
          </p:cNvSpPr>
          <p:nvPr>
            <p:ph type="body" sz="quarter" idx="15" hasCustomPrompt="1"/>
          </p:nvPr>
        </p:nvSpPr>
        <p:spPr>
          <a:xfrm>
            <a:off x="728663" y="2378075"/>
            <a:ext cx="3741737" cy="2681288"/>
          </a:xfrm>
          <a:prstGeom prst="rect">
            <a:avLst/>
          </a:prstGeom>
        </p:spPr>
        <p:txBody>
          <a:bodyPr lIns="0" tIns="0" rIns="0" bIns="0"/>
          <a:lstStyle>
            <a:lvl1pPr marL="0" indent="0">
              <a:buNone/>
              <a:defRPr sz="3400" b="0" i="1">
                <a:solidFill>
                  <a:schemeClr val="accent3"/>
                </a:solidFill>
                <a:latin typeface="Georgia" panose="02040502050405020303" pitchFamily="18" charset="0"/>
              </a:defRPr>
            </a:lvl1pPr>
            <a:lvl2pPr marL="457200" indent="0">
              <a:buNone/>
              <a:defRPr sz="3400" b="0" i="1">
                <a:solidFill>
                  <a:schemeClr val="bg1"/>
                </a:solidFill>
                <a:latin typeface="Georgia" panose="02040502050405020303" pitchFamily="18" charset="0"/>
              </a:defRPr>
            </a:lvl2pPr>
            <a:lvl3pPr marL="914400" indent="0">
              <a:buNone/>
              <a:defRPr sz="3400" b="0" i="1">
                <a:solidFill>
                  <a:schemeClr val="bg1"/>
                </a:solidFill>
                <a:latin typeface="Georgia" panose="02040502050405020303" pitchFamily="18" charset="0"/>
              </a:defRPr>
            </a:lvl3pPr>
            <a:lvl4pPr marL="1371600" indent="0">
              <a:buNone/>
              <a:defRPr sz="3400" b="0" i="1">
                <a:solidFill>
                  <a:schemeClr val="bg1"/>
                </a:solidFill>
                <a:latin typeface="Georgia" panose="02040502050405020303" pitchFamily="18" charset="0"/>
              </a:defRPr>
            </a:lvl4pPr>
            <a:lvl5pPr marL="1828800" indent="0">
              <a:buNone/>
              <a:defRPr sz="3400" b="0" i="1">
                <a:solidFill>
                  <a:schemeClr val="bg1"/>
                </a:solidFill>
                <a:latin typeface="Georgia" panose="02040502050405020303" pitchFamily="18" charset="0"/>
              </a:defRPr>
            </a:lvl5pPr>
          </a:lstStyle>
          <a:p>
            <a:pPr lvl="0"/>
            <a:r>
              <a:rPr lang="en-GB" dirty="0"/>
              <a:t>Click to edit quote. Change size accordingly to fit page and content as needed.”</a:t>
            </a:r>
            <a:endParaRPr lang="en-US" dirty="0"/>
          </a:p>
        </p:txBody>
      </p:sp>
    </p:spTree>
    <p:extLst>
      <p:ext uri="{BB962C8B-B14F-4D97-AF65-F5344CB8AC3E}">
        <p14:creationId xmlns:p14="http://schemas.microsoft.com/office/powerpoint/2010/main" val="439298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QuoteD">
    <p:bg>
      <p:bgPr>
        <a:solidFill>
          <a:schemeClr val="accent3"/>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FE27778D-BD41-3D4D-989E-71B0E6DD7EC2}"/>
              </a:ext>
            </a:extLst>
          </p:cNvPr>
          <p:cNvPicPr>
            <a:picLocks noChangeAspect="1"/>
          </p:cNvPicPr>
          <p:nvPr userDrawn="1"/>
        </p:nvPicPr>
        <p:blipFill>
          <a:blip r:embed="rId2"/>
          <a:stretch>
            <a:fillRect/>
          </a:stretch>
        </p:blipFill>
        <p:spPr>
          <a:xfrm>
            <a:off x="239236" y="132080"/>
            <a:ext cx="2346484" cy="2346484"/>
          </a:xfrm>
          <a:prstGeom prst="rect">
            <a:avLst/>
          </a:prstGeom>
        </p:spPr>
      </p:pic>
      <p:sp>
        <p:nvSpPr>
          <p:cNvPr id="5" name="Text Placeholder 4">
            <a:extLst>
              <a:ext uri="{FF2B5EF4-FFF2-40B4-BE49-F238E27FC236}">
                <a16:creationId xmlns:a16="http://schemas.microsoft.com/office/drawing/2014/main" id="{5EA6E26E-BF41-C842-B3AA-DDB8A2770652}"/>
              </a:ext>
            </a:extLst>
          </p:cNvPr>
          <p:cNvSpPr>
            <a:spLocks noGrp="1"/>
          </p:cNvSpPr>
          <p:nvPr>
            <p:ph type="body" sz="quarter" idx="10" hasCustomPrompt="1"/>
          </p:nvPr>
        </p:nvSpPr>
        <p:spPr>
          <a:xfrm>
            <a:off x="719138" y="2292353"/>
            <a:ext cx="3805238" cy="1157604"/>
          </a:xfrm>
          <a:prstGeom prst="rect">
            <a:avLst/>
          </a:prstGeom>
        </p:spPr>
        <p:txBody>
          <a:bodyPr lIns="0" tIns="0" rIns="0" bIns="0"/>
          <a:lstStyle>
            <a:lvl1pPr marL="0" indent="0">
              <a:lnSpc>
                <a:spcPct val="100000"/>
              </a:lnSpc>
              <a:buNone/>
              <a:defRPr lang="en-GB" sz="2000" i="1" smtClean="0">
                <a:effectLst/>
              </a:defRPr>
            </a:lvl1pPr>
            <a:lvl2pPr marL="457200" indent="0">
              <a:buNone/>
              <a:defRPr b="0" i="1">
                <a:latin typeface="Georgia" panose="02040502050405020303" pitchFamily="18" charset="0"/>
              </a:defRPr>
            </a:lvl2pPr>
            <a:lvl3pPr marL="914400" indent="0">
              <a:buNone/>
              <a:defRPr b="0" i="1">
                <a:latin typeface="Georgia" panose="02040502050405020303" pitchFamily="18" charset="0"/>
              </a:defRPr>
            </a:lvl3pPr>
            <a:lvl4pPr marL="1371600" indent="0">
              <a:buNone/>
              <a:defRPr b="0" i="1">
                <a:latin typeface="Georgia" panose="02040502050405020303" pitchFamily="18" charset="0"/>
              </a:defRPr>
            </a:lvl4pPr>
            <a:lvl5pPr marL="1828800" indent="0">
              <a:buNone/>
              <a:defRPr b="0" i="1">
                <a:latin typeface="Georgia" panose="02040502050405020303" pitchFamily="18" charset="0"/>
              </a:defRPr>
            </a:lvl5pPr>
          </a:lstStyle>
          <a:p>
            <a:r>
              <a:rPr lang="en-GB" i="1" dirty="0">
                <a:solidFill>
                  <a:srgbClr val="255053"/>
                </a:solidFill>
                <a:effectLst/>
                <a:latin typeface="Georgia" panose="02040502050405020303" pitchFamily="18" charset="0"/>
              </a:rPr>
              <a:t>Click to edit quote. Change size </a:t>
            </a:r>
            <a:br>
              <a:rPr lang="en-GB" i="1" dirty="0">
                <a:solidFill>
                  <a:srgbClr val="255053"/>
                </a:solidFill>
                <a:effectLst/>
                <a:latin typeface="Georgia" panose="02040502050405020303" pitchFamily="18" charset="0"/>
              </a:rPr>
            </a:br>
            <a:r>
              <a:rPr lang="en-GB" i="1" dirty="0">
                <a:solidFill>
                  <a:srgbClr val="255053"/>
                </a:solidFill>
                <a:effectLst/>
                <a:latin typeface="Georgia" panose="02040502050405020303" pitchFamily="18" charset="0"/>
              </a:rPr>
              <a:t>to fit length of quote on page. Georgia Italic, sentence case.”</a:t>
            </a:r>
            <a:endParaRPr lang="en-GB" dirty="0">
              <a:solidFill>
                <a:srgbClr val="255053"/>
              </a:solidFill>
              <a:effectLst/>
              <a:latin typeface="Georgia" panose="02040502050405020303" pitchFamily="18" charset="0"/>
            </a:endParaRPr>
          </a:p>
        </p:txBody>
      </p:sp>
      <p:sp>
        <p:nvSpPr>
          <p:cNvPr id="12" name="Text Placeholder 4">
            <a:extLst>
              <a:ext uri="{FF2B5EF4-FFF2-40B4-BE49-F238E27FC236}">
                <a16:creationId xmlns:a16="http://schemas.microsoft.com/office/drawing/2014/main" id="{3C52E61E-8035-2340-B771-3736B9FBE8C9}"/>
              </a:ext>
            </a:extLst>
          </p:cNvPr>
          <p:cNvSpPr>
            <a:spLocks noGrp="1"/>
          </p:cNvSpPr>
          <p:nvPr>
            <p:ph type="body" sz="quarter" idx="14" hasCustomPrompt="1"/>
          </p:nvPr>
        </p:nvSpPr>
        <p:spPr>
          <a:xfrm>
            <a:off x="719138" y="3332481"/>
            <a:ext cx="3525520" cy="558164"/>
          </a:xfrm>
          <a:prstGeom prst="rect">
            <a:avLst/>
          </a:prstGeom>
        </p:spPr>
        <p:txBody>
          <a:bodyPr lIns="0" tIns="0" rIns="0" bIns="0" anchor="b" anchorCtr="0"/>
          <a:lstStyle>
            <a:lvl1pPr marL="0" indent="0">
              <a:lnSpc>
                <a:spcPct val="100000"/>
              </a:lnSpc>
              <a:buNone/>
              <a:defRPr sz="1200"/>
            </a:lvl1pPr>
            <a:lvl2pPr marL="457200" indent="0">
              <a:buNone/>
              <a:defRPr sz="1800"/>
            </a:lvl2pPr>
            <a:lvl3pPr>
              <a:defRPr sz="1800"/>
            </a:lvl3pPr>
            <a:lvl4pPr>
              <a:defRPr sz="1400"/>
            </a:lvl4pPr>
            <a:lvl5pPr>
              <a:defRPr sz="1400"/>
            </a:lvl5pPr>
          </a:lstStyle>
          <a:p>
            <a:pPr>
              <a:lnSpc>
                <a:spcPct val="100000"/>
              </a:lnSpc>
            </a:pPr>
            <a:r>
              <a:rPr lang="en-US" dirty="0"/>
              <a:t>Name here, please use soft return for best spacing (SHIFT + carriage return buttons)</a:t>
            </a:r>
          </a:p>
        </p:txBody>
      </p:sp>
    </p:spTree>
    <p:extLst>
      <p:ext uri="{BB962C8B-B14F-4D97-AF65-F5344CB8AC3E}">
        <p14:creationId xmlns:p14="http://schemas.microsoft.com/office/powerpoint/2010/main" val="862318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Image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CE677EE-D217-AF43-9ED0-C63BBC7D72BE}"/>
              </a:ext>
            </a:extLst>
          </p:cNvPr>
          <p:cNvSpPr>
            <a:spLocks noGrp="1"/>
          </p:cNvSpPr>
          <p:nvPr>
            <p:ph type="pic" sz="quarter" idx="10"/>
          </p:nvPr>
        </p:nvSpPr>
        <p:spPr>
          <a:xfrm>
            <a:off x="0" y="0"/>
            <a:ext cx="9144000" cy="6858000"/>
          </a:xfrm>
          <a:prstGeom prst="rect">
            <a:avLst/>
          </a:prstGeom>
        </p:spPr>
        <p:txBody>
          <a:bodyPr/>
          <a:lstStyle/>
          <a:p>
            <a:endParaRPr lang="en-US" dirty="0"/>
          </a:p>
        </p:txBody>
      </p:sp>
    </p:spTree>
    <p:extLst>
      <p:ext uri="{BB962C8B-B14F-4D97-AF65-F5344CB8AC3E}">
        <p14:creationId xmlns:p14="http://schemas.microsoft.com/office/powerpoint/2010/main" val="1952264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B">
    <p:bg>
      <p:bgPr>
        <a:solidFill>
          <a:schemeClr val="accent3"/>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6589CE36-009C-4E4E-AE4A-56944B9DD8CC}"/>
              </a:ext>
            </a:extLst>
          </p:cNvPr>
          <p:cNvPicPr>
            <a:picLocks noChangeAspect="1"/>
          </p:cNvPicPr>
          <p:nvPr userDrawn="1"/>
        </p:nvPicPr>
        <p:blipFill>
          <a:blip r:embed="rId2"/>
          <a:stretch>
            <a:fillRect/>
          </a:stretch>
        </p:blipFill>
        <p:spPr>
          <a:xfrm>
            <a:off x="699259" y="5781841"/>
            <a:ext cx="1838537" cy="441248"/>
          </a:xfrm>
          <a:prstGeom prst="rect">
            <a:avLst/>
          </a:prstGeom>
        </p:spPr>
      </p:pic>
      <p:sp>
        <p:nvSpPr>
          <p:cNvPr id="13" name="Text Placeholder 4">
            <a:extLst>
              <a:ext uri="{FF2B5EF4-FFF2-40B4-BE49-F238E27FC236}">
                <a16:creationId xmlns:a16="http://schemas.microsoft.com/office/drawing/2014/main" id="{BB5623C1-27AF-EB45-A6A3-8372BD7942B7}"/>
              </a:ext>
            </a:extLst>
          </p:cNvPr>
          <p:cNvSpPr>
            <a:spLocks noGrp="1"/>
          </p:cNvSpPr>
          <p:nvPr>
            <p:ph type="body" sz="quarter" idx="11" hasCustomPrompt="1"/>
          </p:nvPr>
        </p:nvSpPr>
        <p:spPr>
          <a:xfrm>
            <a:off x="699259" y="2353547"/>
            <a:ext cx="3805238" cy="683515"/>
          </a:xfrm>
          <a:prstGeom prst="rect">
            <a:avLst/>
          </a:prstGeom>
        </p:spPr>
        <p:txBody>
          <a:bodyPr lIns="0" tIns="0" rIns="0" bIns="0"/>
          <a:lstStyle>
            <a:lvl1pPr marL="0" indent="0">
              <a:lnSpc>
                <a:spcPct val="100000"/>
              </a:lnSpc>
              <a:buNone/>
              <a:defRPr sz="1800" i="1">
                <a:solidFill>
                  <a:schemeClr val="tx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14" name="Text Placeholder 4">
            <a:extLst>
              <a:ext uri="{FF2B5EF4-FFF2-40B4-BE49-F238E27FC236}">
                <a16:creationId xmlns:a16="http://schemas.microsoft.com/office/drawing/2014/main" id="{2244246D-20F8-6D46-9298-B58FC60D4A80}"/>
              </a:ext>
            </a:extLst>
          </p:cNvPr>
          <p:cNvSpPr>
            <a:spLocks noGrp="1"/>
          </p:cNvSpPr>
          <p:nvPr>
            <p:ph type="body" sz="quarter" idx="12" hasCustomPrompt="1"/>
          </p:nvPr>
        </p:nvSpPr>
        <p:spPr>
          <a:xfrm>
            <a:off x="699259" y="3042742"/>
            <a:ext cx="3805238" cy="683515"/>
          </a:xfrm>
          <a:prstGeom prst="rect">
            <a:avLst/>
          </a:prstGeom>
        </p:spPr>
        <p:txBody>
          <a:bodyPr lIns="0" tIns="0" rIns="0" bIns="0"/>
          <a:lstStyle>
            <a:lvl1pPr marL="0" indent="0">
              <a:lnSpc>
                <a:spcPct val="100000"/>
              </a:lnSpc>
              <a:buNone/>
              <a:defRPr sz="1800" i="1">
                <a:solidFill>
                  <a:schemeClr val="tx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endParaRPr lang="en-US" dirty="0"/>
          </a:p>
        </p:txBody>
      </p:sp>
      <p:sp>
        <p:nvSpPr>
          <p:cNvPr id="18" name="Text Placeholder 5">
            <a:extLst>
              <a:ext uri="{FF2B5EF4-FFF2-40B4-BE49-F238E27FC236}">
                <a16:creationId xmlns:a16="http://schemas.microsoft.com/office/drawing/2014/main" id="{DFB4DC63-FBEB-694B-B132-602669D28EFD}"/>
              </a:ext>
            </a:extLst>
          </p:cNvPr>
          <p:cNvSpPr>
            <a:spLocks noGrp="1"/>
          </p:cNvSpPr>
          <p:nvPr>
            <p:ph type="body" sz="quarter" idx="14" hasCustomPrompt="1"/>
          </p:nvPr>
        </p:nvSpPr>
        <p:spPr>
          <a:xfrm>
            <a:off x="719138" y="699237"/>
            <a:ext cx="3805238" cy="1420813"/>
          </a:xfrm>
          <a:prstGeom prst="rect">
            <a:avLst/>
          </a:prstGeom>
        </p:spPr>
        <p:txBody>
          <a:bodyPr lIns="0" tIns="0" rIns="0" bIns="0"/>
          <a:lstStyle>
            <a:lvl1pPr marL="0" indent="0">
              <a:buNone/>
              <a:defRPr sz="3000"/>
            </a:lvl1pPr>
            <a:lvl2pPr marL="457200" indent="0">
              <a:buNone/>
              <a:defRPr sz="3000"/>
            </a:lvl2pPr>
            <a:lvl3pPr marL="914400" indent="0">
              <a:buNone/>
              <a:defRPr sz="3000"/>
            </a:lvl3pPr>
            <a:lvl4pPr marL="1371600" indent="0">
              <a:buNone/>
              <a:defRPr sz="3000"/>
            </a:lvl4pPr>
            <a:lvl5pPr marL="1828800" indent="0">
              <a:buNone/>
              <a:defRPr sz="3000"/>
            </a:lvl5pPr>
          </a:lstStyle>
          <a:p>
            <a:pPr lvl="0"/>
            <a:r>
              <a:rPr lang="en-GB" dirty="0"/>
              <a:t>Title of document set in Arial regular, sentence case.</a:t>
            </a:r>
            <a:endParaRPr lang="en-US" dirty="0"/>
          </a:p>
        </p:txBody>
      </p:sp>
    </p:spTree>
    <p:extLst>
      <p:ext uri="{BB962C8B-B14F-4D97-AF65-F5344CB8AC3E}">
        <p14:creationId xmlns:p14="http://schemas.microsoft.com/office/powerpoint/2010/main" val="345676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EndPage">
    <p:bg>
      <p:bgPr>
        <a:solidFill>
          <a:schemeClr val="tx1"/>
        </a:solidFill>
        <a:effectLst/>
      </p:bgPr>
    </p:bg>
    <p:spTree>
      <p:nvGrpSpPr>
        <p:cNvPr id="1" name=""/>
        <p:cNvGrpSpPr/>
        <p:nvPr/>
      </p:nvGrpSpPr>
      <p:grpSpPr>
        <a:xfrm>
          <a:off x="0" y="0"/>
          <a:ext cx="0" cy="0"/>
          <a:chOff x="0" y="0"/>
          <a:chExt cx="0" cy="0"/>
        </a:xfrm>
      </p:grpSpPr>
      <p:pic>
        <p:nvPicPr>
          <p:cNvPr id="8" name="Picture 7" descr="A picture containing text, tableware, dishware&#10;&#10;Description automatically generated">
            <a:extLst>
              <a:ext uri="{FF2B5EF4-FFF2-40B4-BE49-F238E27FC236}">
                <a16:creationId xmlns:a16="http://schemas.microsoft.com/office/drawing/2014/main" id="{014BBE61-B77D-6640-B2C2-400ACFD124BF}"/>
              </a:ext>
            </a:extLst>
          </p:cNvPr>
          <p:cNvPicPr>
            <a:picLocks noChangeAspect="1"/>
          </p:cNvPicPr>
          <p:nvPr userDrawn="1"/>
        </p:nvPicPr>
        <p:blipFill>
          <a:blip r:embed="rId2"/>
          <a:stretch>
            <a:fillRect/>
          </a:stretch>
        </p:blipFill>
        <p:spPr>
          <a:xfrm>
            <a:off x="6589850" y="5781841"/>
            <a:ext cx="1838532" cy="441248"/>
          </a:xfrm>
          <a:prstGeom prst="rect">
            <a:avLst/>
          </a:prstGeom>
        </p:spPr>
      </p:pic>
      <p:sp>
        <p:nvSpPr>
          <p:cNvPr id="7" name="Round Same-side Corner of Rectangle 23">
            <a:extLst>
              <a:ext uri="{FF2B5EF4-FFF2-40B4-BE49-F238E27FC236}">
                <a16:creationId xmlns:a16="http://schemas.microsoft.com/office/drawing/2014/main" id="{A5238B16-0579-8F45-A279-19324644A207}"/>
              </a:ext>
            </a:extLst>
          </p:cNvPr>
          <p:cNvSpPr/>
          <p:nvPr userDrawn="1"/>
        </p:nvSpPr>
        <p:spPr>
          <a:xfrm rot="10800000">
            <a:off x="719136" y="-5081"/>
            <a:ext cx="4774650" cy="4430298"/>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0138 w 2846196"/>
              <a:gd name="connsiteY4" fmla="*/ 2510250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839700 w 2845758"/>
              <a:gd name="connsiteY4" fmla="*/ 2510250 h 2943871"/>
              <a:gd name="connsiteX5" fmla="*/ 26 w 2845758"/>
              <a:gd name="connsiteY5" fmla="*/ 2943871 h 2943871"/>
              <a:gd name="connsiteX6" fmla="*/ 6084 w 2845758"/>
              <a:gd name="connsiteY6" fmla="*/ 2539158 h 2943871"/>
              <a:gd name="connsiteX7" fmla="*/ 553 w 2845758"/>
              <a:gd name="connsiteY7" fmla="*/ 1530047 h 2943871"/>
              <a:gd name="connsiteX8" fmla="*/ 185219 w 2845758"/>
              <a:gd name="connsiteY8" fmla="*/ 951464 h 2943871"/>
              <a:gd name="connsiteX0" fmla="*/ 191251 w 2851790"/>
              <a:gd name="connsiteY0" fmla="*/ 951464 h 2943871"/>
              <a:gd name="connsiteX1" fmla="*/ 2772138 w 2851790"/>
              <a:gd name="connsiteY1" fmla="*/ 3353 h 2943871"/>
              <a:gd name="connsiteX2" fmla="*/ 2851790 w 2851790"/>
              <a:gd name="connsiteY2" fmla="*/ 83005 h 2943871"/>
              <a:gd name="connsiteX3" fmla="*/ 2851790 w 2851790"/>
              <a:gd name="connsiteY3" fmla="*/ 2943871 h 2943871"/>
              <a:gd name="connsiteX4" fmla="*/ 2845732 w 2851790"/>
              <a:gd name="connsiteY4" fmla="*/ 2510250 h 2943871"/>
              <a:gd name="connsiteX5" fmla="*/ 0 w 2851790"/>
              <a:gd name="connsiteY5" fmla="*/ 2741514 h 2943871"/>
              <a:gd name="connsiteX6" fmla="*/ 12116 w 2851790"/>
              <a:gd name="connsiteY6" fmla="*/ 2539158 h 2943871"/>
              <a:gd name="connsiteX7" fmla="*/ 6585 w 2851790"/>
              <a:gd name="connsiteY7" fmla="*/ 1530047 h 2943871"/>
              <a:gd name="connsiteX8" fmla="*/ 191251 w 2851790"/>
              <a:gd name="connsiteY8"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839700 w 2845758"/>
              <a:gd name="connsiteY4" fmla="*/ 2510250 h 2943871"/>
              <a:gd name="connsiteX5" fmla="*/ 6084 w 2845758"/>
              <a:gd name="connsiteY5" fmla="*/ 2539158 h 2943871"/>
              <a:gd name="connsiteX6" fmla="*/ 553 w 2845758"/>
              <a:gd name="connsiteY6" fmla="*/ 1530047 h 2943871"/>
              <a:gd name="connsiteX7" fmla="*/ 185219 w 2845758"/>
              <a:gd name="connsiteY7"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839700 w 2845758"/>
              <a:gd name="connsiteY4" fmla="*/ 2577100 h 2943871"/>
              <a:gd name="connsiteX5" fmla="*/ 6084 w 2845758"/>
              <a:gd name="connsiteY5" fmla="*/ 2539158 h 2943871"/>
              <a:gd name="connsiteX6" fmla="*/ 553 w 2845758"/>
              <a:gd name="connsiteY6" fmla="*/ 1530047 h 2943871"/>
              <a:gd name="connsiteX7" fmla="*/ 185219 w 2845758"/>
              <a:gd name="connsiteY7" fmla="*/ 951464 h 2943871"/>
              <a:gd name="connsiteX0" fmla="*/ 185219 w 2845758"/>
              <a:gd name="connsiteY0" fmla="*/ 951464 h 2943871"/>
              <a:gd name="connsiteX1" fmla="*/ 2766106 w 2845758"/>
              <a:gd name="connsiteY1" fmla="*/ 3353 h 2943871"/>
              <a:gd name="connsiteX2" fmla="*/ 2845758 w 2845758"/>
              <a:gd name="connsiteY2" fmla="*/ 83005 h 2943871"/>
              <a:gd name="connsiteX3" fmla="*/ 2845758 w 2845758"/>
              <a:gd name="connsiteY3" fmla="*/ 2943871 h 2943871"/>
              <a:gd name="connsiteX4" fmla="*/ 2773444 w 2845758"/>
              <a:gd name="connsiteY4" fmla="*/ 2609622 h 2943871"/>
              <a:gd name="connsiteX5" fmla="*/ 6084 w 2845758"/>
              <a:gd name="connsiteY5" fmla="*/ 2539158 h 2943871"/>
              <a:gd name="connsiteX6" fmla="*/ 553 w 2845758"/>
              <a:gd name="connsiteY6" fmla="*/ 1530047 h 2943871"/>
              <a:gd name="connsiteX7" fmla="*/ 185219 w 2845758"/>
              <a:gd name="connsiteY7" fmla="*/ 951464 h 2943871"/>
              <a:gd name="connsiteX0" fmla="*/ 185219 w 2845758"/>
              <a:gd name="connsiteY0" fmla="*/ 951464 h 3086471"/>
              <a:gd name="connsiteX1" fmla="*/ 2766106 w 2845758"/>
              <a:gd name="connsiteY1" fmla="*/ 3353 h 3086471"/>
              <a:gd name="connsiteX2" fmla="*/ 2845758 w 2845758"/>
              <a:gd name="connsiteY2" fmla="*/ 83005 h 3086471"/>
              <a:gd name="connsiteX3" fmla="*/ 2845758 w 2845758"/>
              <a:gd name="connsiteY3" fmla="*/ 2943871 h 3086471"/>
              <a:gd name="connsiteX4" fmla="*/ 6084 w 2845758"/>
              <a:gd name="connsiteY4" fmla="*/ 2539158 h 3086471"/>
              <a:gd name="connsiteX5" fmla="*/ 553 w 2845758"/>
              <a:gd name="connsiteY5" fmla="*/ 1530047 h 3086471"/>
              <a:gd name="connsiteX6" fmla="*/ 185219 w 2845758"/>
              <a:gd name="connsiteY6" fmla="*/ 951464 h 3086471"/>
              <a:gd name="connsiteX0" fmla="*/ 185219 w 2845758"/>
              <a:gd name="connsiteY0" fmla="*/ 951464 h 2773639"/>
              <a:gd name="connsiteX1" fmla="*/ 2766106 w 2845758"/>
              <a:gd name="connsiteY1" fmla="*/ 3353 h 2773639"/>
              <a:gd name="connsiteX2" fmla="*/ 2845758 w 2845758"/>
              <a:gd name="connsiteY2" fmla="*/ 83005 h 2773639"/>
              <a:gd name="connsiteX3" fmla="*/ 2836293 w 2845758"/>
              <a:gd name="connsiteY3" fmla="*/ 2519284 h 2773639"/>
              <a:gd name="connsiteX4" fmla="*/ 6084 w 2845758"/>
              <a:gd name="connsiteY4" fmla="*/ 2539158 h 2773639"/>
              <a:gd name="connsiteX5" fmla="*/ 553 w 2845758"/>
              <a:gd name="connsiteY5" fmla="*/ 1530047 h 2773639"/>
              <a:gd name="connsiteX6" fmla="*/ 185219 w 2845758"/>
              <a:gd name="connsiteY6" fmla="*/ 951464 h 2773639"/>
              <a:gd name="connsiteX0" fmla="*/ 185219 w 2845758"/>
              <a:gd name="connsiteY0" fmla="*/ 951464 h 2774680"/>
              <a:gd name="connsiteX1" fmla="*/ 2766106 w 2845758"/>
              <a:gd name="connsiteY1" fmla="*/ 3353 h 2774680"/>
              <a:gd name="connsiteX2" fmla="*/ 2845758 w 2845758"/>
              <a:gd name="connsiteY2" fmla="*/ 83005 h 2774680"/>
              <a:gd name="connsiteX3" fmla="*/ 2840079 w 2845758"/>
              <a:gd name="connsiteY3" fmla="*/ 2521091 h 2774680"/>
              <a:gd name="connsiteX4" fmla="*/ 6084 w 2845758"/>
              <a:gd name="connsiteY4" fmla="*/ 2539158 h 2774680"/>
              <a:gd name="connsiteX5" fmla="*/ 553 w 2845758"/>
              <a:gd name="connsiteY5" fmla="*/ 1530047 h 2774680"/>
              <a:gd name="connsiteX6" fmla="*/ 185219 w 2845758"/>
              <a:gd name="connsiteY6" fmla="*/ 951464 h 2774680"/>
              <a:gd name="connsiteX0" fmla="*/ 185219 w 2845758"/>
              <a:gd name="connsiteY0" fmla="*/ 951464 h 2633903"/>
              <a:gd name="connsiteX1" fmla="*/ 2766106 w 2845758"/>
              <a:gd name="connsiteY1" fmla="*/ 3353 h 2633903"/>
              <a:gd name="connsiteX2" fmla="*/ 2845758 w 2845758"/>
              <a:gd name="connsiteY2" fmla="*/ 83005 h 2633903"/>
              <a:gd name="connsiteX3" fmla="*/ 2840079 w 2845758"/>
              <a:gd name="connsiteY3" fmla="*/ 2521091 h 2633903"/>
              <a:gd name="connsiteX4" fmla="*/ 6084 w 2845758"/>
              <a:gd name="connsiteY4" fmla="*/ 2539158 h 2633903"/>
              <a:gd name="connsiteX5" fmla="*/ 553 w 2845758"/>
              <a:gd name="connsiteY5" fmla="*/ 1530047 h 2633903"/>
              <a:gd name="connsiteX6" fmla="*/ 185219 w 2845758"/>
              <a:gd name="connsiteY6" fmla="*/ 951464 h 2633903"/>
              <a:gd name="connsiteX0" fmla="*/ 186707 w 2847246"/>
              <a:gd name="connsiteY0" fmla="*/ 951464 h 2611657"/>
              <a:gd name="connsiteX1" fmla="*/ 2767594 w 2847246"/>
              <a:gd name="connsiteY1" fmla="*/ 3353 h 2611657"/>
              <a:gd name="connsiteX2" fmla="*/ 2847246 w 2847246"/>
              <a:gd name="connsiteY2" fmla="*/ 83005 h 2611657"/>
              <a:gd name="connsiteX3" fmla="*/ 2841567 w 2847246"/>
              <a:gd name="connsiteY3" fmla="*/ 2521091 h 2611657"/>
              <a:gd name="connsiteX4" fmla="*/ 0 w 2847246"/>
              <a:gd name="connsiteY4" fmla="*/ 2510250 h 2611657"/>
              <a:gd name="connsiteX5" fmla="*/ 2041 w 2847246"/>
              <a:gd name="connsiteY5" fmla="*/ 1530047 h 2611657"/>
              <a:gd name="connsiteX6" fmla="*/ 186707 w 2847246"/>
              <a:gd name="connsiteY6" fmla="*/ 951464 h 2611657"/>
              <a:gd name="connsiteX0" fmla="*/ 186707 w 2847246"/>
              <a:gd name="connsiteY0" fmla="*/ 951464 h 2521091"/>
              <a:gd name="connsiteX1" fmla="*/ 2767594 w 2847246"/>
              <a:gd name="connsiteY1" fmla="*/ 3353 h 2521091"/>
              <a:gd name="connsiteX2" fmla="*/ 2847246 w 2847246"/>
              <a:gd name="connsiteY2" fmla="*/ 83005 h 2521091"/>
              <a:gd name="connsiteX3" fmla="*/ 2841567 w 2847246"/>
              <a:gd name="connsiteY3" fmla="*/ 2521091 h 2521091"/>
              <a:gd name="connsiteX4" fmla="*/ 0 w 2847246"/>
              <a:gd name="connsiteY4" fmla="*/ 2510250 h 2521091"/>
              <a:gd name="connsiteX5" fmla="*/ 2041 w 2847246"/>
              <a:gd name="connsiteY5" fmla="*/ 1530047 h 2521091"/>
              <a:gd name="connsiteX6" fmla="*/ 186707 w 2847246"/>
              <a:gd name="connsiteY6" fmla="*/ 951464 h 2521091"/>
              <a:gd name="connsiteX0" fmla="*/ 186707 w 2847246"/>
              <a:gd name="connsiteY0" fmla="*/ 951464 h 2521091"/>
              <a:gd name="connsiteX1" fmla="*/ 2767594 w 2847246"/>
              <a:gd name="connsiteY1" fmla="*/ 3353 h 2521091"/>
              <a:gd name="connsiteX2" fmla="*/ 2847246 w 2847246"/>
              <a:gd name="connsiteY2" fmla="*/ 83005 h 2521091"/>
              <a:gd name="connsiteX3" fmla="*/ 2841567 w 2847246"/>
              <a:gd name="connsiteY3" fmla="*/ 2521091 h 2521091"/>
              <a:gd name="connsiteX4" fmla="*/ 0 w 2847246"/>
              <a:gd name="connsiteY4" fmla="*/ 2510250 h 2521091"/>
              <a:gd name="connsiteX5" fmla="*/ 2041 w 2847246"/>
              <a:gd name="connsiteY5" fmla="*/ 1530047 h 2521091"/>
              <a:gd name="connsiteX6" fmla="*/ 186707 w 2847246"/>
              <a:gd name="connsiteY6" fmla="*/ 951464 h 2521091"/>
              <a:gd name="connsiteX0" fmla="*/ 185610 w 2846149"/>
              <a:gd name="connsiteY0" fmla="*/ 951464 h 2521091"/>
              <a:gd name="connsiteX1" fmla="*/ 2766497 w 2846149"/>
              <a:gd name="connsiteY1" fmla="*/ 3353 h 2521091"/>
              <a:gd name="connsiteX2" fmla="*/ 2846149 w 2846149"/>
              <a:gd name="connsiteY2" fmla="*/ 83005 h 2521091"/>
              <a:gd name="connsiteX3" fmla="*/ 2840470 w 2846149"/>
              <a:gd name="connsiteY3" fmla="*/ 2521091 h 2521091"/>
              <a:gd name="connsiteX4" fmla="*/ 796 w 2846149"/>
              <a:gd name="connsiteY4" fmla="*/ 2519284 h 2521091"/>
              <a:gd name="connsiteX5" fmla="*/ 944 w 2846149"/>
              <a:gd name="connsiteY5" fmla="*/ 1530047 h 2521091"/>
              <a:gd name="connsiteX6" fmla="*/ 185610 w 2846149"/>
              <a:gd name="connsiteY6" fmla="*/ 951464 h 2521091"/>
              <a:gd name="connsiteX0" fmla="*/ 185610 w 2846149"/>
              <a:gd name="connsiteY0" fmla="*/ 951464 h 2521091"/>
              <a:gd name="connsiteX1" fmla="*/ 2766497 w 2846149"/>
              <a:gd name="connsiteY1" fmla="*/ 3353 h 2521091"/>
              <a:gd name="connsiteX2" fmla="*/ 2846149 w 2846149"/>
              <a:gd name="connsiteY2" fmla="*/ 83005 h 2521091"/>
              <a:gd name="connsiteX3" fmla="*/ 2840470 w 2846149"/>
              <a:gd name="connsiteY3" fmla="*/ 2521091 h 2521091"/>
              <a:gd name="connsiteX4" fmla="*/ 796 w 2846149"/>
              <a:gd name="connsiteY4" fmla="*/ 2519284 h 2521091"/>
              <a:gd name="connsiteX5" fmla="*/ 944 w 2846149"/>
              <a:gd name="connsiteY5" fmla="*/ 1530047 h 2521091"/>
              <a:gd name="connsiteX6" fmla="*/ 185610 w 2846149"/>
              <a:gd name="connsiteY6" fmla="*/ 951464 h 2521091"/>
              <a:gd name="connsiteX0" fmla="*/ 186275 w 2846814"/>
              <a:gd name="connsiteY0" fmla="*/ 951464 h 2521091"/>
              <a:gd name="connsiteX1" fmla="*/ 2767162 w 2846814"/>
              <a:gd name="connsiteY1" fmla="*/ 3353 h 2521091"/>
              <a:gd name="connsiteX2" fmla="*/ 2846814 w 2846814"/>
              <a:gd name="connsiteY2" fmla="*/ 83005 h 2521091"/>
              <a:gd name="connsiteX3" fmla="*/ 2841135 w 2846814"/>
              <a:gd name="connsiteY3" fmla="*/ 2521091 h 2521091"/>
              <a:gd name="connsiteX4" fmla="*/ 1461 w 2846814"/>
              <a:gd name="connsiteY4" fmla="*/ 2519284 h 2521091"/>
              <a:gd name="connsiteX5" fmla="*/ 1609 w 2846814"/>
              <a:gd name="connsiteY5" fmla="*/ 1530047 h 2521091"/>
              <a:gd name="connsiteX6" fmla="*/ 186275 w 2846814"/>
              <a:gd name="connsiteY6" fmla="*/ 951464 h 252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814" h="2521091">
                <a:moveTo>
                  <a:pt x="186275" y="951464"/>
                </a:moveTo>
                <a:lnTo>
                  <a:pt x="2767162" y="3353"/>
                </a:lnTo>
                <a:cubicBezTo>
                  <a:pt x="2839728" y="-13925"/>
                  <a:pt x="2846814" y="39014"/>
                  <a:pt x="2846814" y="83005"/>
                </a:cubicBezTo>
                <a:lnTo>
                  <a:pt x="2841135" y="2521091"/>
                </a:lnTo>
                <a:lnTo>
                  <a:pt x="1461" y="2519284"/>
                </a:lnTo>
                <a:cubicBezTo>
                  <a:pt x="884" y="1977741"/>
                  <a:pt x="-1600" y="2069783"/>
                  <a:pt x="1609" y="1530047"/>
                </a:cubicBezTo>
                <a:cubicBezTo>
                  <a:pt x="6159" y="1049328"/>
                  <a:pt x="-30588" y="1033351"/>
                  <a:pt x="186275" y="9514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0F8B6E3-8B34-9944-B3F9-9CB2B50872F5}"/>
              </a:ext>
            </a:extLst>
          </p:cNvPr>
          <p:cNvSpPr txBox="1"/>
          <p:nvPr userDrawn="1"/>
        </p:nvSpPr>
        <p:spPr>
          <a:xfrm>
            <a:off x="2670175" y="706438"/>
            <a:ext cx="2348865" cy="1723549"/>
          </a:xfrm>
          <a:prstGeom prst="rect">
            <a:avLst/>
          </a:prstGeom>
          <a:noFill/>
        </p:spPr>
        <p:txBody>
          <a:bodyPr wrap="square" lIns="0" tIns="0" rIns="0" bIns="0" rtlCol="0">
            <a:spAutoFit/>
          </a:bodyPr>
          <a:lstStyle/>
          <a:p>
            <a:r>
              <a:rPr lang="en-GB" sz="1600" kern="1200" dirty="0">
                <a:solidFill>
                  <a:schemeClr val="tx1"/>
                </a:solidFill>
                <a:effectLst/>
                <a:latin typeface="+mn-lt"/>
                <a:ea typeface="+mn-ea"/>
                <a:cs typeface="+mn-cs"/>
              </a:rPr>
              <a:t>Follow us on Twitter</a:t>
            </a:r>
          </a:p>
          <a:p>
            <a:r>
              <a:rPr lang="en-GB" sz="1600" b="1" kern="1200" dirty="0">
                <a:solidFill>
                  <a:schemeClr val="tx1"/>
                </a:solidFill>
                <a:effectLst/>
                <a:latin typeface="+mn-lt"/>
                <a:ea typeface="+mn-ea"/>
                <a:cs typeface="+mn-cs"/>
              </a:rPr>
              <a:t>@IVAR_UK</a:t>
            </a:r>
            <a:endParaRPr lang="en-GB" sz="1600" kern="1200" dirty="0">
              <a:solidFill>
                <a:schemeClr val="tx1"/>
              </a:solidFill>
              <a:effectLst/>
              <a:latin typeface="+mn-lt"/>
              <a:ea typeface="+mn-ea"/>
              <a:cs typeface="+mn-cs"/>
            </a:endParaRPr>
          </a:p>
          <a:p>
            <a:br>
              <a:rPr lang="en-GB" sz="1600" kern="1200" dirty="0">
                <a:solidFill>
                  <a:schemeClr val="tx1"/>
                </a:solidFill>
                <a:effectLst/>
                <a:latin typeface="+mn-lt"/>
                <a:ea typeface="+mn-ea"/>
                <a:cs typeface="+mn-cs"/>
              </a:rPr>
            </a:br>
            <a:endParaRPr lang="en-GB" sz="1600" kern="1200" dirty="0">
              <a:solidFill>
                <a:schemeClr val="tx1"/>
              </a:solidFill>
              <a:effectLst/>
              <a:latin typeface="+mn-lt"/>
              <a:ea typeface="+mn-ea"/>
              <a:cs typeface="+mn-cs"/>
            </a:endParaRPr>
          </a:p>
          <a:p>
            <a:r>
              <a:rPr lang="en-GB" sz="1600" kern="1200" dirty="0">
                <a:solidFill>
                  <a:schemeClr val="tx1"/>
                </a:solidFill>
                <a:effectLst/>
                <a:latin typeface="+mn-lt"/>
                <a:ea typeface="+mn-ea"/>
                <a:cs typeface="+mn-cs"/>
              </a:rPr>
              <a:t>Sign up for our newsletter</a:t>
            </a:r>
            <a:br>
              <a:rPr lang="en-GB" sz="1600" kern="1200" dirty="0">
                <a:solidFill>
                  <a:schemeClr val="tx1"/>
                </a:solidFill>
                <a:effectLst/>
                <a:latin typeface="+mn-lt"/>
                <a:ea typeface="+mn-ea"/>
                <a:cs typeface="+mn-cs"/>
              </a:rPr>
            </a:br>
            <a:r>
              <a:rPr lang="en-GB" sz="1600" b="1" kern="1200" dirty="0">
                <a:solidFill>
                  <a:schemeClr val="tx1"/>
                </a:solidFill>
                <a:effectLst/>
                <a:latin typeface="+mn-lt"/>
                <a:ea typeface="+mn-ea"/>
                <a:cs typeface="+mn-cs"/>
              </a:rPr>
              <a:t>ivar.org.uk</a:t>
            </a:r>
            <a:endParaRPr lang="en-GB" sz="1600" kern="1200" dirty="0">
              <a:solidFill>
                <a:schemeClr val="tx1"/>
              </a:solidFill>
              <a:effectLst/>
              <a:latin typeface="+mn-lt"/>
              <a:ea typeface="+mn-ea"/>
              <a:cs typeface="+mn-cs"/>
            </a:endParaRPr>
          </a:p>
          <a:p>
            <a:endParaRPr lang="en-US" sz="1600" dirty="0"/>
          </a:p>
        </p:txBody>
      </p:sp>
      <p:pic>
        <p:nvPicPr>
          <p:cNvPr id="4" name="Picture 3" descr="Logo&#10;&#10;Description automatically generated">
            <a:extLst>
              <a:ext uri="{FF2B5EF4-FFF2-40B4-BE49-F238E27FC236}">
                <a16:creationId xmlns:a16="http://schemas.microsoft.com/office/drawing/2014/main" id="{849F998E-A16F-CB41-A127-A9F591825972}"/>
              </a:ext>
            </a:extLst>
          </p:cNvPr>
          <p:cNvPicPr>
            <a:picLocks noChangeAspect="1"/>
          </p:cNvPicPr>
          <p:nvPr userDrawn="1"/>
        </p:nvPicPr>
        <p:blipFill>
          <a:blip r:embed="rId3"/>
          <a:stretch>
            <a:fillRect/>
          </a:stretch>
        </p:blipFill>
        <p:spPr>
          <a:xfrm>
            <a:off x="1078779" y="508726"/>
            <a:ext cx="1020618" cy="1020618"/>
          </a:xfrm>
          <a:prstGeom prst="rect">
            <a:avLst/>
          </a:prstGeom>
        </p:spPr>
      </p:pic>
      <p:pic>
        <p:nvPicPr>
          <p:cNvPr id="6" name="Picture 5" descr="A picture containing text, clock&#10;&#10;Description automatically generated">
            <a:extLst>
              <a:ext uri="{FF2B5EF4-FFF2-40B4-BE49-F238E27FC236}">
                <a16:creationId xmlns:a16="http://schemas.microsoft.com/office/drawing/2014/main" id="{D86DCB22-0792-ED4B-8E0D-8EF1367D01AA}"/>
              </a:ext>
            </a:extLst>
          </p:cNvPr>
          <p:cNvPicPr>
            <a:picLocks noChangeAspect="1"/>
          </p:cNvPicPr>
          <p:nvPr userDrawn="1"/>
        </p:nvPicPr>
        <p:blipFill>
          <a:blip r:embed="rId4"/>
          <a:stretch>
            <a:fillRect/>
          </a:stretch>
        </p:blipFill>
        <p:spPr>
          <a:xfrm>
            <a:off x="1155474" y="1529344"/>
            <a:ext cx="867228" cy="867228"/>
          </a:xfrm>
          <a:prstGeom prst="rect">
            <a:avLst/>
          </a:prstGeom>
        </p:spPr>
      </p:pic>
    </p:spTree>
    <p:extLst>
      <p:ext uri="{BB962C8B-B14F-4D97-AF65-F5344CB8AC3E}">
        <p14:creationId xmlns:p14="http://schemas.microsoft.com/office/powerpoint/2010/main" val="3003891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C">
    <p:bg>
      <p:bgPr>
        <a:solidFill>
          <a:schemeClr val="tx1"/>
        </a:solidFill>
        <a:effectLst/>
      </p:bgPr>
    </p:bg>
    <p:spTree>
      <p:nvGrpSpPr>
        <p:cNvPr id="1" name=""/>
        <p:cNvGrpSpPr/>
        <p:nvPr/>
      </p:nvGrpSpPr>
      <p:grpSpPr>
        <a:xfrm>
          <a:off x="0" y="0"/>
          <a:ext cx="0" cy="0"/>
          <a:chOff x="0" y="0"/>
          <a:chExt cx="0" cy="0"/>
        </a:xfrm>
      </p:grpSpPr>
      <p:sp>
        <p:nvSpPr>
          <p:cNvPr id="25" name="Round Same-side Corner of Rectangle 23">
            <a:extLst>
              <a:ext uri="{FF2B5EF4-FFF2-40B4-BE49-F238E27FC236}">
                <a16:creationId xmlns:a16="http://schemas.microsoft.com/office/drawing/2014/main" id="{F614973B-F9A9-0B48-8749-ACA6E3CE3833}"/>
              </a:ext>
            </a:extLst>
          </p:cNvPr>
          <p:cNvSpPr/>
          <p:nvPr userDrawn="1"/>
        </p:nvSpPr>
        <p:spPr>
          <a:xfrm>
            <a:off x="5991530" y="4490856"/>
            <a:ext cx="2846196" cy="2367141"/>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196" h="2943871">
                <a:moveTo>
                  <a:pt x="185657" y="951464"/>
                </a:moveTo>
                <a:lnTo>
                  <a:pt x="2766544" y="3353"/>
                </a:lnTo>
                <a:cubicBezTo>
                  <a:pt x="2839110" y="-13925"/>
                  <a:pt x="2846196" y="39014"/>
                  <a:pt x="2846196" y="83005"/>
                </a:cubicBezTo>
                <a:lnTo>
                  <a:pt x="2846196" y="2943871"/>
                </a:lnTo>
                <a:lnTo>
                  <a:pt x="2846196" y="2943871"/>
                </a:lnTo>
                <a:lnTo>
                  <a:pt x="464" y="2943871"/>
                </a:lnTo>
                <a:lnTo>
                  <a:pt x="464" y="2943871"/>
                </a:lnTo>
                <a:cubicBezTo>
                  <a:pt x="3673" y="2404135"/>
                  <a:pt x="-2218" y="2069783"/>
                  <a:pt x="991" y="1530047"/>
                </a:cubicBezTo>
                <a:cubicBezTo>
                  <a:pt x="5541" y="1049328"/>
                  <a:pt x="-31206" y="1033351"/>
                  <a:pt x="185657" y="9514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B51B516-326B-5E47-A3A5-09193F99087B}"/>
              </a:ext>
            </a:extLst>
          </p:cNvPr>
          <p:cNvGrpSpPr/>
          <p:nvPr userDrawn="1"/>
        </p:nvGrpSpPr>
        <p:grpSpPr>
          <a:xfrm>
            <a:off x="1" y="0"/>
            <a:ext cx="5991993" cy="4543258"/>
            <a:chOff x="1" y="317500"/>
            <a:chExt cx="5991993" cy="4543258"/>
          </a:xfrm>
        </p:grpSpPr>
        <p:sp>
          <p:nvSpPr>
            <p:cNvPr id="9" name="Arc 8">
              <a:extLst>
                <a:ext uri="{FF2B5EF4-FFF2-40B4-BE49-F238E27FC236}">
                  <a16:creationId xmlns:a16="http://schemas.microsoft.com/office/drawing/2014/main" id="{791CDF63-E32F-3A42-94FD-18338BD0ABE4}"/>
                </a:ext>
              </a:extLst>
            </p:cNvPr>
            <p:cNvSpPr/>
            <p:nvPr/>
          </p:nvSpPr>
          <p:spPr>
            <a:xfrm rot="5400000">
              <a:off x="2565400" y="1434164"/>
              <a:ext cx="3426594" cy="3426594"/>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514B7C69-6A2B-834B-BCAC-49620D2E9A86}"/>
                </a:ext>
              </a:extLst>
            </p:cNvPr>
            <p:cNvCxnSpPr>
              <a:cxnSpLocks/>
              <a:stCxn id="9" idx="0"/>
            </p:cNvCxnSpPr>
            <p:nvPr/>
          </p:nvCxnSpPr>
          <p:spPr>
            <a:xfrm flipV="1">
              <a:off x="5991994" y="317500"/>
              <a:ext cx="0" cy="2829961"/>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81C90C3-E1AD-8A49-A180-D8344898E59E}"/>
                </a:ext>
              </a:extLst>
            </p:cNvPr>
            <p:cNvCxnSpPr>
              <a:cxnSpLocks/>
              <a:stCxn id="9" idx="2"/>
            </p:cNvCxnSpPr>
            <p:nvPr/>
          </p:nvCxnSpPr>
          <p:spPr>
            <a:xfrm flipH="1">
              <a:off x="1" y="4860758"/>
              <a:ext cx="4278696"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12" name="Text Placeholder 4">
            <a:extLst>
              <a:ext uri="{FF2B5EF4-FFF2-40B4-BE49-F238E27FC236}">
                <a16:creationId xmlns:a16="http://schemas.microsoft.com/office/drawing/2014/main" id="{3C0CF746-00BF-FB4E-9AC3-F9BE987AC487}"/>
              </a:ext>
            </a:extLst>
          </p:cNvPr>
          <p:cNvSpPr>
            <a:spLocks noGrp="1"/>
          </p:cNvSpPr>
          <p:nvPr>
            <p:ph type="body" sz="quarter" idx="11" hasCustomPrompt="1"/>
          </p:nvPr>
        </p:nvSpPr>
        <p:spPr>
          <a:xfrm>
            <a:off x="754062" y="2353547"/>
            <a:ext cx="3805238" cy="683515"/>
          </a:xfrm>
          <a:prstGeom prst="rect">
            <a:avLst/>
          </a:prstGeom>
        </p:spPr>
        <p:txBody>
          <a:bodyPr lIns="0" tIns="0" rIns="0" bIns="0"/>
          <a:lstStyle>
            <a:lvl1pPr marL="0" indent="0">
              <a:buNone/>
              <a:defRPr sz="1800" i="1">
                <a:solidFill>
                  <a:schemeClr val="bg1"/>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Subtitle goes here, Georgia, 18pt</a:t>
            </a:r>
            <a:br>
              <a:rPr lang="en-GB" dirty="0"/>
            </a:br>
            <a:r>
              <a:rPr lang="en-GB" dirty="0"/>
              <a:t>—Click to edit</a:t>
            </a:r>
            <a:endParaRPr lang="en-US" dirty="0"/>
          </a:p>
        </p:txBody>
      </p:sp>
      <p:sp>
        <p:nvSpPr>
          <p:cNvPr id="13" name="Text Placeholder 4">
            <a:extLst>
              <a:ext uri="{FF2B5EF4-FFF2-40B4-BE49-F238E27FC236}">
                <a16:creationId xmlns:a16="http://schemas.microsoft.com/office/drawing/2014/main" id="{A25B4FE0-0917-2440-95EA-57DF85473075}"/>
              </a:ext>
            </a:extLst>
          </p:cNvPr>
          <p:cNvSpPr>
            <a:spLocks noGrp="1"/>
          </p:cNvSpPr>
          <p:nvPr>
            <p:ph type="body" sz="quarter" idx="12" hasCustomPrompt="1"/>
          </p:nvPr>
        </p:nvSpPr>
        <p:spPr>
          <a:xfrm>
            <a:off x="754062" y="3042742"/>
            <a:ext cx="3805238" cy="683515"/>
          </a:xfrm>
          <a:prstGeom prst="rect">
            <a:avLst/>
          </a:prstGeom>
        </p:spPr>
        <p:txBody>
          <a:bodyPr lIns="0" tIns="0" rIns="0" bIns="0"/>
          <a:lstStyle>
            <a:lvl1pPr marL="0" indent="0">
              <a:buNone/>
              <a:defRPr sz="1800" i="1">
                <a:solidFill>
                  <a:schemeClr val="accent3"/>
                </a:solidFill>
                <a:latin typeface="Georgia" panose="02040502050405020303" pitchFamily="18" charset="0"/>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pPr lvl="0"/>
            <a:r>
              <a:rPr lang="en-GB" dirty="0"/>
              <a:t>Month</a:t>
            </a:r>
            <a:br>
              <a:rPr lang="en-GB" dirty="0"/>
            </a:br>
            <a:r>
              <a:rPr lang="en-GB" dirty="0"/>
              <a:t>Author’s name</a:t>
            </a:r>
            <a:br>
              <a:rPr lang="en-GB" dirty="0"/>
            </a:br>
            <a:endParaRPr lang="en-US" dirty="0"/>
          </a:p>
        </p:txBody>
      </p:sp>
      <p:sp>
        <p:nvSpPr>
          <p:cNvPr id="14" name="Text Placeholder 4">
            <a:extLst>
              <a:ext uri="{FF2B5EF4-FFF2-40B4-BE49-F238E27FC236}">
                <a16:creationId xmlns:a16="http://schemas.microsoft.com/office/drawing/2014/main" id="{8F5CF847-2E67-2049-B091-3A2E1B7BC9BA}"/>
              </a:ext>
            </a:extLst>
          </p:cNvPr>
          <p:cNvSpPr>
            <a:spLocks noGrp="1"/>
          </p:cNvSpPr>
          <p:nvPr>
            <p:ph type="body" sz="quarter" idx="13" hasCustomPrompt="1"/>
          </p:nvPr>
        </p:nvSpPr>
        <p:spPr>
          <a:xfrm>
            <a:off x="754062" y="699237"/>
            <a:ext cx="3805238" cy="1296831"/>
          </a:xfrm>
          <a:prstGeom prst="rect">
            <a:avLst/>
          </a:prstGeom>
        </p:spPr>
        <p:txBody>
          <a:bodyPr lIns="0" tIns="0" rIns="0" bIns="0"/>
          <a:lstStyle>
            <a:lvl1pPr marL="0" indent="0">
              <a:buNone/>
              <a:defRPr lang="en-GB" smtClean="0">
                <a:effectLst/>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r>
              <a:rPr lang="en-GB" dirty="0">
                <a:solidFill>
                  <a:srgbClr val="F5F0E8"/>
                </a:solidFill>
                <a:effectLst/>
                <a:latin typeface="Arial" panose="020B0604020202020204" pitchFamily="34" charset="0"/>
              </a:rPr>
              <a:t>Title of document</a:t>
            </a:r>
            <a:br>
              <a:rPr lang="en-GB" dirty="0">
                <a:solidFill>
                  <a:srgbClr val="F5F0E8"/>
                </a:solidFill>
                <a:effectLst/>
                <a:latin typeface="Arial" panose="020B0604020202020204" pitchFamily="34" charset="0"/>
              </a:rPr>
            </a:br>
            <a:r>
              <a:rPr lang="en-GB" dirty="0">
                <a:solidFill>
                  <a:srgbClr val="F5F0E8"/>
                </a:solidFill>
                <a:effectLst/>
                <a:latin typeface="Arial" panose="020B0604020202020204" pitchFamily="34" charset="0"/>
              </a:rPr>
              <a:t>set in Arial regular, sentence case.</a:t>
            </a:r>
          </a:p>
        </p:txBody>
      </p:sp>
      <p:pic>
        <p:nvPicPr>
          <p:cNvPr id="16" name="Picture 15" descr="Logo&#10;&#10;Description automatically generated">
            <a:extLst>
              <a:ext uri="{FF2B5EF4-FFF2-40B4-BE49-F238E27FC236}">
                <a16:creationId xmlns:a16="http://schemas.microsoft.com/office/drawing/2014/main" id="{FB19EB34-476D-5C48-A35E-F12BFB8B6632}"/>
              </a:ext>
            </a:extLst>
          </p:cNvPr>
          <p:cNvPicPr>
            <a:picLocks noChangeAspect="1"/>
          </p:cNvPicPr>
          <p:nvPr userDrawn="1"/>
        </p:nvPicPr>
        <p:blipFill>
          <a:blip r:embed="rId2"/>
          <a:stretch>
            <a:fillRect/>
          </a:stretch>
        </p:blipFill>
        <p:spPr>
          <a:xfrm>
            <a:off x="6566659" y="5781841"/>
            <a:ext cx="1838537" cy="441248"/>
          </a:xfrm>
          <a:prstGeom prst="rect">
            <a:avLst/>
          </a:prstGeom>
        </p:spPr>
      </p:pic>
    </p:spTree>
    <p:extLst>
      <p:ext uri="{BB962C8B-B14F-4D97-AF65-F5344CB8AC3E}">
        <p14:creationId xmlns:p14="http://schemas.microsoft.com/office/powerpoint/2010/main" val="21116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L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3" name="Text Placeholder 2">
            <a:extLst>
              <a:ext uri="{FF2B5EF4-FFF2-40B4-BE49-F238E27FC236}">
                <a16:creationId xmlns:a16="http://schemas.microsoft.com/office/drawing/2014/main" id="{6CBE229E-376C-4E46-95F8-53DADF61ED92}"/>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14" name="Text Placeholder 4">
            <a:extLst>
              <a:ext uri="{FF2B5EF4-FFF2-40B4-BE49-F238E27FC236}">
                <a16:creationId xmlns:a16="http://schemas.microsoft.com/office/drawing/2014/main" id="{92B06CB0-6B1C-6B4B-A8A7-A6375774D979}"/>
              </a:ext>
            </a:extLst>
          </p:cNvPr>
          <p:cNvSpPr>
            <a:spLocks noGrp="1"/>
          </p:cNvSpPr>
          <p:nvPr>
            <p:ph type="body" sz="quarter" idx="11"/>
          </p:nvPr>
        </p:nvSpPr>
        <p:spPr>
          <a:xfrm>
            <a:off x="719138" y="1858963"/>
            <a:ext cx="7705725" cy="3890960"/>
          </a:xfrm>
          <a:prstGeom prst="rect">
            <a:avLst/>
          </a:prstGeom>
        </p:spPr>
        <p:txBody>
          <a:bodyPr lIns="0" tIns="0" rIns="0" bIns="0"/>
          <a:lstStyle>
            <a:lvl1pPr marL="0" indent="0">
              <a:lnSpc>
                <a:spcPts val="2800"/>
              </a:lnSpc>
              <a:buNone/>
              <a:defRPr sz="1800"/>
            </a:lvl1pPr>
            <a:lvl2pPr marL="457200" indent="0">
              <a:lnSpc>
                <a:spcPts val="2800"/>
              </a:lnSpc>
              <a:buNone/>
              <a:defRPr sz="1800"/>
            </a:lvl2pPr>
            <a:lvl3pPr>
              <a:lnSpc>
                <a:spcPts val="2800"/>
              </a:lnSpc>
              <a:defRPr sz="180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Tree>
    <p:extLst>
      <p:ext uri="{BB962C8B-B14F-4D97-AF65-F5344CB8AC3E}">
        <p14:creationId xmlns:p14="http://schemas.microsoft.com/office/powerpoint/2010/main" val="1727670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Colour">
    <p:bg>
      <p:bgPr>
        <a:solidFill>
          <a:schemeClr val="accent3">
            <a:alpha val="25000"/>
          </a:schemeClr>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6" name="Text Placeholder 2">
            <a:extLst>
              <a:ext uri="{FF2B5EF4-FFF2-40B4-BE49-F238E27FC236}">
                <a16:creationId xmlns:a16="http://schemas.microsoft.com/office/drawing/2014/main" id="{C461BD32-55B2-AC42-9048-2CA3EEDA8EAE}"/>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7" name="Text Placeholder 4">
            <a:extLst>
              <a:ext uri="{FF2B5EF4-FFF2-40B4-BE49-F238E27FC236}">
                <a16:creationId xmlns:a16="http://schemas.microsoft.com/office/drawing/2014/main" id="{6CFAA739-7093-AD44-9451-632D36D3C1D4}"/>
              </a:ext>
            </a:extLst>
          </p:cNvPr>
          <p:cNvSpPr>
            <a:spLocks noGrp="1"/>
          </p:cNvSpPr>
          <p:nvPr>
            <p:ph type="body" sz="quarter" idx="11"/>
          </p:nvPr>
        </p:nvSpPr>
        <p:spPr>
          <a:xfrm>
            <a:off x="719138" y="1858963"/>
            <a:ext cx="7705725" cy="3890960"/>
          </a:xfrm>
          <a:prstGeom prst="rect">
            <a:avLst/>
          </a:prstGeom>
        </p:spPr>
        <p:txBody>
          <a:bodyPr lIns="0" tIns="0" rIns="0" bIns="0"/>
          <a:lstStyle>
            <a:lvl1pPr marL="0" indent="0">
              <a:lnSpc>
                <a:spcPts val="2800"/>
              </a:lnSpc>
              <a:buNone/>
              <a:defRPr sz="1800"/>
            </a:lvl1pPr>
            <a:lvl2pPr marL="457200" indent="0">
              <a:lnSpc>
                <a:spcPts val="2800"/>
              </a:lnSpc>
              <a:buNone/>
              <a:defRPr sz="1800"/>
            </a:lvl2pPr>
            <a:lvl3pPr>
              <a:lnSpc>
                <a:spcPts val="2800"/>
              </a:lnSpc>
              <a:defRPr sz="1800"/>
            </a:lvl3pPr>
            <a:lvl4pPr>
              <a:defRPr sz="1400"/>
            </a:lvl4pPr>
            <a:lvl5pPr>
              <a:defRPr sz="1400"/>
            </a:lvl5pPr>
          </a:lstStyle>
          <a:p>
            <a:pPr lvl="0"/>
            <a:r>
              <a:rPr lang="en-GB" dirty="0"/>
              <a:t>Click to edit Master text styles</a:t>
            </a:r>
          </a:p>
          <a:p>
            <a:pPr lvl="1"/>
            <a:r>
              <a:rPr lang="en-GB" dirty="0"/>
              <a:t>Second level</a:t>
            </a:r>
          </a:p>
          <a:p>
            <a:pPr lvl="2"/>
            <a:r>
              <a:rPr lang="en-GB" dirty="0"/>
              <a:t>Bullet point style</a:t>
            </a:r>
            <a:endParaRPr lang="en-US" dirty="0"/>
          </a:p>
        </p:txBody>
      </p:sp>
    </p:spTree>
    <p:extLst>
      <p:ext uri="{BB962C8B-B14F-4D97-AF65-F5344CB8AC3E}">
        <p14:creationId xmlns:p14="http://schemas.microsoft.com/office/powerpoint/2010/main" val="1808344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extBoxe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073227B1-0946-0F47-849C-20982FC004F3}"/>
              </a:ext>
            </a:extLst>
          </p:cNvPr>
          <p:cNvPicPr>
            <a:picLocks noChangeAspect="1"/>
          </p:cNvPicPr>
          <p:nvPr userDrawn="1"/>
        </p:nvPicPr>
        <p:blipFill>
          <a:blip r:embed="rId2"/>
          <a:stretch>
            <a:fillRect/>
          </a:stretch>
        </p:blipFill>
        <p:spPr>
          <a:xfrm>
            <a:off x="699260" y="6264965"/>
            <a:ext cx="1477410" cy="354578"/>
          </a:xfrm>
          <a:prstGeom prst="rect">
            <a:avLst/>
          </a:prstGeom>
        </p:spPr>
      </p:pic>
      <p:sp>
        <p:nvSpPr>
          <p:cNvPr id="13" name="Text Placeholder 2">
            <a:extLst>
              <a:ext uri="{FF2B5EF4-FFF2-40B4-BE49-F238E27FC236}">
                <a16:creationId xmlns:a16="http://schemas.microsoft.com/office/drawing/2014/main" id="{6CBE229E-376C-4E46-95F8-53DADF61ED92}"/>
              </a:ext>
            </a:extLst>
          </p:cNvPr>
          <p:cNvSpPr>
            <a:spLocks noGrp="1"/>
          </p:cNvSpPr>
          <p:nvPr>
            <p:ph type="body" sz="quarter" idx="10" hasCustomPrompt="1"/>
          </p:nvPr>
        </p:nvSpPr>
        <p:spPr>
          <a:xfrm>
            <a:off x="719138" y="646804"/>
            <a:ext cx="7705725" cy="893757"/>
          </a:xfrm>
          <a:prstGeom prst="rect">
            <a:avLst/>
          </a:prstGeom>
        </p:spPr>
        <p:txBody>
          <a:bodyPr lIns="0" tIns="0" rIns="0" bIns="0"/>
          <a:lstStyle>
            <a:lvl1pPr marL="0" indent="0">
              <a:lnSpc>
                <a:spcPct val="100000"/>
              </a:lnSpc>
              <a:buNone/>
              <a:defRPr lang="en-GB" sz="3000" smtClean="0">
                <a:effectLst/>
              </a:defRPr>
            </a:lvl1pPr>
            <a:lvl2pPr marL="457200" indent="0">
              <a:buNone/>
              <a:defRPr sz="2400"/>
            </a:lvl2pPr>
            <a:lvl3pPr marL="914400" indent="0">
              <a:buNone/>
              <a:defRPr sz="2400"/>
            </a:lvl3pPr>
            <a:lvl4pPr marL="1371600" indent="0">
              <a:buNone/>
              <a:defRPr sz="2400"/>
            </a:lvl4pPr>
            <a:lvl5pPr marL="1828800" indent="0">
              <a:buNone/>
              <a:defRPr sz="2400"/>
            </a:lvl5pPr>
          </a:lstStyle>
          <a:p>
            <a:r>
              <a:rPr lang="en-GB" dirty="0">
                <a:solidFill>
                  <a:srgbClr val="255053"/>
                </a:solidFill>
                <a:effectLst/>
                <a:latin typeface="Arial" panose="020B0604020202020204" pitchFamily="34" charset="0"/>
              </a:rPr>
              <a:t>Click to edit title wording — Longer titles across two lines</a:t>
            </a:r>
          </a:p>
        </p:txBody>
      </p:sp>
      <p:sp>
        <p:nvSpPr>
          <p:cNvPr id="2" name="Rounded Rectangle 1">
            <a:extLst>
              <a:ext uri="{FF2B5EF4-FFF2-40B4-BE49-F238E27FC236}">
                <a16:creationId xmlns:a16="http://schemas.microsoft.com/office/drawing/2014/main" id="{6E197F41-63D6-754A-BFEA-702D79383E73}"/>
              </a:ext>
            </a:extLst>
          </p:cNvPr>
          <p:cNvSpPr/>
          <p:nvPr userDrawn="1"/>
        </p:nvSpPr>
        <p:spPr>
          <a:xfrm>
            <a:off x="719138" y="3058159"/>
            <a:ext cx="3795712" cy="2691766"/>
          </a:xfrm>
          <a:prstGeom prst="roundRect">
            <a:avLst>
              <a:gd name="adj" fmla="val 6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nSpc>
                <a:spcPts val="2500"/>
              </a:lnSpc>
            </a:pPr>
            <a:endParaRPr lang="en-US" dirty="0">
              <a:solidFill>
                <a:schemeClr val="tx1"/>
              </a:solidFill>
            </a:endParaRPr>
          </a:p>
        </p:txBody>
      </p:sp>
      <p:sp>
        <p:nvSpPr>
          <p:cNvPr id="11" name="Rounded Rectangle 10">
            <a:extLst>
              <a:ext uri="{FF2B5EF4-FFF2-40B4-BE49-F238E27FC236}">
                <a16:creationId xmlns:a16="http://schemas.microsoft.com/office/drawing/2014/main" id="{A3731CB9-DCFB-AD45-98E6-34238E3849F0}"/>
              </a:ext>
            </a:extLst>
          </p:cNvPr>
          <p:cNvSpPr/>
          <p:nvPr userDrawn="1"/>
        </p:nvSpPr>
        <p:spPr>
          <a:xfrm>
            <a:off x="4618038" y="3058159"/>
            <a:ext cx="3795712" cy="2691766"/>
          </a:xfrm>
          <a:prstGeom prst="roundRect">
            <a:avLst>
              <a:gd name="adj" fmla="val 6053"/>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lvl="0">
              <a:lnSpc>
                <a:spcPts val="2500"/>
              </a:lnSpc>
            </a:pPr>
            <a:endParaRPr lang="en-US" dirty="0">
              <a:solidFill>
                <a:schemeClr val="tx1"/>
              </a:solidFill>
            </a:endParaRPr>
          </a:p>
        </p:txBody>
      </p:sp>
      <p:sp>
        <p:nvSpPr>
          <p:cNvPr id="14" name="Text Placeholder 3">
            <a:extLst>
              <a:ext uri="{FF2B5EF4-FFF2-40B4-BE49-F238E27FC236}">
                <a16:creationId xmlns:a16="http://schemas.microsoft.com/office/drawing/2014/main" id="{FC9A5C82-0221-EB46-92E8-6B2CC9A742A4}"/>
              </a:ext>
            </a:extLst>
          </p:cNvPr>
          <p:cNvSpPr>
            <a:spLocks noGrp="1"/>
          </p:cNvSpPr>
          <p:nvPr>
            <p:ph type="body" sz="quarter" idx="11"/>
          </p:nvPr>
        </p:nvSpPr>
        <p:spPr>
          <a:xfrm>
            <a:off x="719138" y="3057525"/>
            <a:ext cx="3806825" cy="2692400"/>
          </a:xfrm>
          <a:prstGeom prst="rect">
            <a:avLst/>
          </a:prstGeom>
        </p:spPr>
        <p:txBody>
          <a:bodyPr lIns="180000" tIns="180000" rIns="180000" bIns="180000" anchor="ctr" anchorCtr="0"/>
          <a:lstStyle>
            <a:lvl1pPr marL="0" indent="0">
              <a:lnSpc>
                <a:spcPts val="2500"/>
              </a:lnSpc>
              <a:buNone/>
              <a:defRPr sz="1800"/>
            </a:lvl1pPr>
            <a:lvl2pPr marL="457200" indent="0">
              <a:lnSpc>
                <a:spcPts val="2500"/>
              </a:lnSpc>
              <a:buNone/>
              <a:defRPr sz="1800"/>
            </a:lvl2pPr>
            <a:lvl3pPr marL="914400" indent="0">
              <a:lnSpc>
                <a:spcPts val="2500"/>
              </a:lnSpc>
              <a:buNone/>
              <a:defRPr sz="1800"/>
            </a:lvl3pPr>
            <a:lvl4pPr marL="1371600" indent="0">
              <a:lnSpc>
                <a:spcPts val="2500"/>
              </a:lnSpc>
              <a:buNone/>
              <a:defRPr sz="1800"/>
            </a:lvl4pPr>
            <a:lvl5pPr marL="1828800" indent="0">
              <a:lnSpc>
                <a:spcPts val="2500"/>
              </a:lnSpc>
              <a:buNone/>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3">
            <a:extLst>
              <a:ext uri="{FF2B5EF4-FFF2-40B4-BE49-F238E27FC236}">
                <a16:creationId xmlns:a16="http://schemas.microsoft.com/office/drawing/2014/main" id="{A02A665F-651A-154E-9746-01F3680A14E5}"/>
              </a:ext>
            </a:extLst>
          </p:cNvPr>
          <p:cNvSpPr>
            <a:spLocks noGrp="1"/>
          </p:cNvSpPr>
          <p:nvPr>
            <p:ph type="body" sz="quarter" idx="12"/>
          </p:nvPr>
        </p:nvSpPr>
        <p:spPr>
          <a:xfrm>
            <a:off x="4605338" y="3057525"/>
            <a:ext cx="3806825" cy="2692400"/>
          </a:xfrm>
          <a:prstGeom prst="rect">
            <a:avLst/>
          </a:prstGeom>
        </p:spPr>
        <p:txBody>
          <a:bodyPr lIns="180000" tIns="180000" rIns="180000" bIns="180000" anchor="ctr" anchorCtr="0"/>
          <a:lstStyle>
            <a:lvl1pPr marL="0" indent="0">
              <a:lnSpc>
                <a:spcPts val="2500"/>
              </a:lnSpc>
              <a:buNone/>
              <a:defRPr sz="1800"/>
            </a:lvl1pPr>
            <a:lvl2pPr marL="457200" indent="0">
              <a:lnSpc>
                <a:spcPts val="2500"/>
              </a:lnSpc>
              <a:buNone/>
              <a:defRPr sz="1800"/>
            </a:lvl2pPr>
            <a:lvl3pPr marL="914400" indent="0">
              <a:lnSpc>
                <a:spcPts val="2500"/>
              </a:lnSpc>
              <a:buNone/>
              <a:defRPr sz="1800"/>
            </a:lvl3pPr>
            <a:lvl4pPr marL="1371600" indent="0">
              <a:lnSpc>
                <a:spcPts val="2500"/>
              </a:lnSpc>
              <a:buNone/>
              <a:defRPr sz="1800"/>
            </a:lvl4pPr>
            <a:lvl5pPr marL="1828800" indent="0">
              <a:lnSpc>
                <a:spcPts val="2500"/>
              </a:lnSpc>
              <a:buNone/>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71643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reaker1">
    <p:bg>
      <p:bgPr>
        <a:solidFill>
          <a:schemeClr val="accent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049E59-D724-D342-A8CA-7C03B739D576}"/>
              </a:ext>
            </a:extLst>
          </p:cNvPr>
          <p:cNvGrpSpPr/>
          <p:nvPr userDrawn="1"/>
        </p:nvGrpSpPr>
        <p:grpSpPr>
          <a:xfrm rot="5400000">
            <a:off x="3875163" y="2308299"/>
            <a:ext cx="4902685" cy="4196715"/>
            <a:chOff x="4196081" y="2284119"/>
            <a:chExt cx="4003017" cy="3426596"/>
          </a:xfrm>
        </p:grpSpPr>
        <p:sp>
          <p:nvSpPr>
            <p:cNvPr id="5" name="Arc 4">
              <a:extLst>
                <a:ext uri="{FF2B5EF4-FFF2-40B4-BE49-F238E27FC236}">
                  <a16:creationId xmlns:a16="http://schemas.microsoft.com/office/drawing/2014/main" id="{F4132D25-09F0-344D-933B-F6D2C2AACC16}"/>
                </a:ext>
              </a:extLst>
            </p:cNvPr>
            <p:cNvSpPr/>
            <p:nvPr/>
          </p:nvSpPr>
          <p:spPr>
            <a:xfrm rot="16200000">
              <a:off x="4196081" y="2284121"/>
              <a:ext cx="3426594" cy="3426594"/>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CEF6F17E-7B95-5844-B537-3214BCF8868F}"/>
                </a:ext>
              </a:extLst>
            </p:cNvPr>
            <p:cNvCxnSpPr>
              <a:cxnSpLocks/>
              <a:stCxn id="5" idx="2"/>
            </p:cNvCxnSpPr>
            <p:nvPr/>
          </p:nvCxnSpPr>
          <p:spPr>
            <a:xfrm>
              <a:off x="5909379" y="2284121"/>
              <a:ext cx="2289719"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Arc 6">
              <a:extLst>
                <a:ext uri="{FF2B5EF4-FFF2-40B4-BE49-F238E27FC236}">
                  <a16:creationId xmlns:a16="http://schemas.microsoft.com/office/drawing/2014/main" id="{75B56E4E-EB8F-D448-A237-2A022E5036A3}"/>
                </a:ext>
              </a:extLst>
            </p:cNvPr>
            <p:cNvSpPr/>
            <p:nvPr userDrawn="1"/>
          </p:nvSpPr>
          <p:spPr>
            <a:xfrm rot="10800000">
              <a:off x="4196081" y="2284119"/>
              <a:ext cx="3426594" cy="3426594"/>
            </a:xfrm>
            <a:prstGeom prst="arc">
              <a:avLst/>
            </a:prstGeom>
            <a:ln w="635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EF840D7F-E61B-8148-9487-2EEADF23FEA2}"/>
                </a:ext>
              </a:extLst>
            </p:cNvPr>
            <p:cNvCxnSpPr>
              <a:cxnSpLocks/>
            </p:cNvCxnSpPr>
            <p:nvPr userDrawn="1"/>
          </p:nvCxnSpPr>
          <p:spPr>
            <a:xfrm>
              <a:off x="5909378" y="5708041"/>
              <a:ext cx="2289720" cy="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Round Single Corner of Rectangle 1">
            <a:extLst>
              <a:ext uri="{FF2B5EF4-FFF2-40B4-BE49-F238E27FC236}">
                <a16:creationId xmlns:a16="http://schemas.microsoft.com/office/drawing/2014/main" id="{8B0C624C-16AC-D94C-90D5-38BACD5ADAB7}"/>
              </a:ext>
            </a:extLst>
          </p:cNvPr>
          <p:cNvSpPr/>
          <p:nvPr userDrawn="1"/>
        </p:nvSpPr>
        <p:spPr>
          <a:xfrm rot="5400000">
            <a:off x="471694" y="-471694"/>
            <a:ext cx="4551680" cy="5495068"/>
          </a:xfrm>
          <a:prstGeom prst="round1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4">
            <a:extLst>
              <a:ext uri="{FF2B5EF4-FFF2-40B4-BE49-F238E27FC236}">
                <a16:creationId xmlns:a16="http://schemas.microsoft.com/office/drawing/2014/main" id="{C3061787-F35F-DD43-9796-B65A180A324A}"/>
              </a:ext>
            </a:extLst>
          </p:cNvPr>
          <p:cNvSpPr>
            <a:spLocks noGrp="1"/>
          </p:cNvSpPr>
          <p:nvPr>
            <p:ph type="body" sz="quarter" idx="13" hasCustomPrompt="1"/>
          </p:nvPr>
        </p:nvSpPr>
        <p:spPr>
          <a:xfrm>
            <a:off x="754062" y="699237"/>
            <a:ext cx="3760785" cy="1296831"/>
          </a:xfrm>
          <a:prstGeom prst="rect">
            <a:avLst/>
          </a:prstGeom>
        </p:spPr>
        <p:txBody>
          <a:bodyPr lIns="0" tIns="0" rIns="0" bIns="0"/>
          <a:lstStyle>
            <a:lvl1pPr marL="0" indent="0">
              <a:lnSpc>
                <a:spcPts val="4000"/>
              </a:lnSpc>
              <a:buNone/>
              <a:defRPr lang="en-GB" sz="3000" smtClean="0">
                <a:solidFill>
                  <a:schemeClr val="accent3"/>
                </a:solidFill>
                <a:effectLst/>
              </a:defRPr>
            </a:lvl1pPr>
            <a:lvl2pPr marL="457200" indent="0">
              <a:buNone/>
              <a:defRPr sz="1800" i="1">
                <a:solidFill>
                  <a:schemeClr val="bg1"/>
                </a:solidFill>
                <a:latin typeface="Georgia" panose="02040502050405020303" pitchFamily="18" charset="0"/>
              </a:defRPr>
            </a:lvl2pPr>
            <a:lvl3pPr>
              <a:defRPr sz="1800" i="1">
                <a:solidFill>
                  <a:schemeClr val="bg1"/>
                </a:solidFill>
                <a:latin typeface="Georgia" panose="02040502050405020303" pitchFamily="18" charset="0"/>
              </a:defRPr>
            </a:lvl3pPr>
            <a:lvl4pPr>
              <a:defRPr sz="1400"/>
            </a:lvl4pPr>
            <a:lvl5pPr>
              <a:defRPr sz="1400"/>
            </a:lvl5pPr>
          </a:lstStyle>
          <a:p>
            <a:r>
              <a:rPr lang="en-GB" dirty="0">
                <a:solidFill>
                  <a:srgbClr val="F5F0E8"/>
                </a:solidFill>
                <a:effectLst/>
                <a:latin typeface="Arial" panose="020B0604020202020204" pitchFamily="34" charset="0"/>
              </a:rPr>
              <a:t>Break slide without image / Insert name of next session </a:t>
            </a:r>
          </a:p>
        </p:txBody>
      </p:sp>
    </p:spTree>
    <p:extLst>
      <p:ext uri="{BB962C8B-B14F-4D97-AF65-F5344CB8AC3E}">
        <p14:creationId xmlns:p14="http://schemas.microsoft.com/office/powerpoint/2010/main" val="23294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reaker2">
    <p:bg>
      <p:bgPr>
        <a:solidFill>
          <a:schemeClr val="accent2"/>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F0458AE-BBA3-EC4A-BA98-D14F52674106}"/>
              </a:ext>
            </a:extLst>
          </p:cNvPr>
          <p:cNvGrpSpPr/>
          <p:nvPr userDrawn="1"/>
        </p:nvGrpSpPr>
        <p:grpSpPr>
          <a:xfrm>
            <a:off x="4241315" y="1940560"/>
            <a:ext cx="4902685" cy="4196715"/>
            <a:chOff x="4196081" y="2284119"/>
            <a:chExt cx="4003017" cy="3426596"/>
          </a:xfrm>
        </p:grpSpPr>
        <p:sp>
          <p:nvSpPr>
            <p:cNvPr id="13" name="Arc 12">
              <a:extLst>
                <a:ext uri="{FF2B5EF4-FFF2-40B4-BE49-F238E27FC236}">
                  <a16:creationId xmlns:a16="http://schemas.microsoft.com/office/drawing/2014/main" id="{ABC28EDB-C579-FB4A-B082-6731455BCF6B}"/>
                </a:ext>
              </a:extLst>
            </p:cNvPr>
            <p:cNvSpPr/>
            <p:nvPr/>
          </p:nvSpPr>
          <p:spPr>
            <a:xfrm rot="16200000">
              <a:off x="4196081" y="2284121"/>
              <a:ext cx="3426594" cy="3426594"/>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7BCD9697-9EC9-3941-A174-AFFEF54D7C5C}"/>
                </a:ext>
              </a:extLst>
            </p:cNvPr>
            <p:cNvCxnSpPr>
              <a:cxnSpLocks/>
              <a:stCxn id="13" idx="2"/>
            </p:cNvCxnSpPr>
            <p:nvPr/>
          </p:nvCxnSpPr>
          <p:spPr>
            <a:xfrm>
              <a:off x="5909379" y="2284121"/>
              <a:ext cx="2289719"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23CBC76F-1605-4B4B-8A60-A26EC41C1AB1}"/>
                </a:ext>
              </a:extLst>
            </p:cNvPr>
            <p:cNvSpPr/>
            <p:nvPr userDrawn="1"/>
          </p:nvSpPr>
          <p:spPr>
            <a:xfrm rot="10800000">
              <a:off x="4196081" y="2284119"/>
              <a:ext cx="3426594" cy="3426594"/>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48035514-2E43-8F41-BA71-DDDAF3C0A48C}"/>
                </a:ext>
              </a:extLst>
            </p:cNvPr>
            <p:cNvCxnSpPr>
              <a:cxnSpLocks/>
            </p:cNvCxnSpPr>
            <p:nvPr userDrawn="1"/>
          </p:nvCxnSpPr>
          <p:spPr>
            <a:xfrm>
              <a:off x="5909378" y="5708041"/>
              <a:ext cx="2289720" cy="0"/>
            </a:xfrm>
            <a:prstGeom prst="line">
              <a:avLst/>
            </a:prstGeom>
            <a:ln w="63500"/>
          </p:spPr>
          <p:style>
            <a:lnRef idx="1">
              <a:schemeClr val="accent1"/>
            </a:lnRef>
            <a:fillRef idx="0">
              <a:schemeClr val="accent1"/>
            </a:fillRef>
            <a:effectRef idx="0">
              <a:schemeClr val="accent1"/>
            </a:effectRef>
            <a:fontRef idx="minor">
              <a:schemeClr val="tx1"/>
            </a:fontRef>
          </p:style>
        </p:cxnSp>
      </p:grpSp>
      <p:sp>
        <p:nvSpPr>
          <p:cNvPr id="11" name="Round Same-side Corner of Rectangle 23">
            <a:extLst>
              <a:ext uri="{FF2B5EF4-FFF2-40B4-BE49-F238E27FC236}">
                <a16:creationId xmlns:a16="http://schemas.microsoft.com/office/drawing/2014/main" id="{59AB8A35-F450-7441-BDC8-FDD32027A2A0}"/>
              </a:ext>
            </a:extLst>
          </p:cNvPr>
          <p:cNvSpPr/>
          <p:nvPr userDrawn="1"/>
        </p:nvSpPr>
        <p:spPr>
          <a:xfrm rot="10800000">
            <a:off x="0" y="-1"/>
            <a:ext cx="5492750" cy="4568243"/>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196" h="2943871">
                <a:moveTo>
                  <a:pt x="185657" y="951464"/>
                </a:moveTo>
                <a:lnTo>
                  <a:pt x="2766544" y="3353"/>
                </a:lnTo>
                <a:cubicBezTo>
                  <a:pt x="2839110" y="-13925"/>
                  <a:pt x="2846196" y="39014"/>
                  <a:pt x="2846196" y="83005"/>
                </a:cubicBezTo>
                <a:lnTo>
                  <a:pt x="2846196" y="2943871"/>
                </a:lnTo>
                <a:lnTo>
                  <a:pt x="2846196" y="2943871"/>
                </a:lnTo>
                <a:lnTo>
                  <a:pt x="464" y="2943871"/>
                </a:lnTo>
                <a:lnTo>
                  <a:pt x="464" y="2943871"/>
                </a:lnTo>
                <a:cubicBezTo>
                  <a:pt x="3673" y="2404135"/>
                  <a:pt x="-2218" y="2069783"/>
                  <a:pt x="991" y="1530047"/>
                </a:cubicBezTo>
                <a:cubicBezTo>
                  <a:pt x="5541" y="1049328"/>
                  <a:pt x="-31206" y="1033351"/>
                  <a:pt x="185657" y="9514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1"/>
          <a:lstStyle/>
          <a:p>
            <a:pPr algn="ctr"/>
            <a:endParaRPr lang="en-US" dirty="0"/>
          </a:p>
        </p:txBody>
      </p:sp>
      <p:sp>
        <p:nvSpPr>
          <p:cNvPr id="25" name="Text Placeholder 5">
            <a:extLst>
              <a:ext uri="{FF2B5EF4-FFF2-40B4-BE49-F238E27FC236}">
                <a16:creationId xmlns:a16="http://schemas.microsoft.com/office/drawing/2014/main" id="{16989E79-63C7-514B-B0EC-3F9633389692}"/>
              </a:ext>
            </a:extLst>
          </p:cNvPr>
          <p:cNvSpPr>
            <a:spLocks noGrp="1"/>
          </p:cNvSpPr>
          <p:nvPr>
            <p:ph type="body" sz="quarter" idx="14" hasCustomPrompt="1"/>
          </p:nvPr>
        </p:nvSpPr>
        <p:spPr>
          <a:xfrm>
            <a:off x="719139" y="639175"/>
            <a:ext cx="3795711" cy="2602763"/>
          </a:xfrm>
          <a:prstGeom prst="rect">
            <a:avLst/>
          </a:prstGeom>
        </p:spPr>
        <p:txBody>
          <a:bodyPr lIns="0" tIns="0" rIns="0" bIns="0"/>
          <a:lstStyle>
            <a:lvl1pPr marL="0" indent="0">
              <a:lnSpc>
                <a:spcPts val="4000"/>
              </a:lnSpc>
              <a:buNone/>
              <a:defRPr lang="en-GB" sz="3000" smtClean="0">
                <a:effectLst/>
              </a:defRPr>
            </a:lvl1pPr>
            <a:lvl2pPr marL="457200" indent="0">
              <a:buNone/>
              <a:defRPr sz="3000"/>
            </a:lvl2pPr>
            <a:lvl3pPr marL="914400" indent="0">
              <a:buNone/>
              <a:defRPr sz="3000"/>
            </a:lvl3pPr>
            <a:lvl4pPr marL="1371600" indent="0">
              <a:buNone/>
              <a:defRPr sz="3000"/>
            </a:lvl4pPr>
            <a:lvl5pPr marL="1828800" indent="0">
              <a:buNone/>
              <a:defRPr sz="3000"/>
            </a:lvl5pPr>
          </a:lstStyle>
          <a:p>
            <a:r>
              <a:rPr lang="en-GB" dirty="0">
                <a:solidFill>
                  <a:srgbClr val="255053"/>
                </a:solidFill>
                <a:effectLst/>
                <a:latin typeface="Arial" panose="020B0604020202020204" pitchFamily="34" charset="0"/>
              </a:rPr>
              <a:t>Break slide without </a:t>
            </a:r>
            <a:br>
              <a:rPr lang="en-GB" dirty="0">
                <a:solidFill>
                  <a:srgbClr val="255053"/>
                </a:solidFill>
                <a:effectLst/>
                <a:latin typeface="Arial" panose="020B0604020202020204" pitchFamily="34" charset="0"/>
              </a:rPr>
            </a:br>
            <a:r>
              <a:rPr lang="en-GB" dirty="0">
                <a:solidFill>
                  <a:srgbClr val="255053"/>
                </a:solidFill>
                <a:effectLst/>
                <a:latin typeface="Arial" panose="020B0604020202020204" pitchFamily="34" charset="0"/>
              </a:rPr>
              <a:t>image / Insert name </a:t>
            </a:r>
            <a:br>
              <a:rPr lang="en-GB" dirty="0">
                <a:solidFill>
                  <a:srgbClr val="255053"/>
                </a:solidFill>
                <a:effectLst/>
                <a:latin typeface="Arial" panose="020B0604020202020204" pitchFamily="34" charset="0"/>
              </a:rPr>
            </a:br>
            <a:r>
              <a:rPr lang="en-GB" dirty="0">
                <a:solidFill>
                  <a:srgbClr val="255053"/>
                </a:solidFill>
                <a:effectLst/>
                <a:latin typeface="Arial" panose="020B0604020202020204" pitchFamily="34" charset="0"/>
              </a:rPr>
              <a:t>of next session</a:t>
            </a:r>
          </a:p>
        </p:txBody>
      </p:sp>
    </p:spTree>
    <p:extLst>
      <p:ext uri="{BB962C8B-B14F-4D97-AF65-F5344CB8AC3E}">
        <p14:creationId xmlns:p14="http://schemas.microsoft.com/office/powerpoint/2010/main" val="53362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tatementGreen">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AEC897B-EC20-AF47-BC29-386D4B410ECF}"/>
              </a:ext>
            </a:extLst>
          </p:cNvPr>
          <p:cNvCxnSpPr/>
          <p:nvPr userDrawn="1"/>
        </p:nvCxnSpPr>
        <p:spPr>
          <a:xfrm>
            <a:off x="719138" y="6137275"/>
            <a:ext cx="77057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tableware, dishware&#10;&#10;Description automatically generated">
            <a:extLst>
              <a:ext uri="{FF2B5EF4-FFF2-40B4-BE49-F238E27FC236}">
                <a16:creationId xmlns:a16="http://schemas.microsoft.com/office/drawing/2014/main" id="{96CC449C-BE16-EF43-BA57-F44337178D32}"/>
              </a:ext>
            </a:extLst>
          </p:cNvPr>
          <p:cNvPicPr>
            <a:picLocks noChangeAspect="1"/>
          </p:cNvPicPr>
          <p:nvPr userDrawn="1"/>
        </p:nvPicPr>
        <p:blipFill>
          <a:blip r:embed="rId2"/>
          <a:stretch>
            <a:fillRect/>
          </a:stretch>
        </p:blipFill>
        <p:spPr>
          <a:xfrm>
            <a:off x="699261" y="6264956"/>
            <a:ext cx="1477410" cy="354579"/>
          </a:xfrm>
          <a:prstGeom prst="rect">
            <a:avLst/>
          </a:prstGeom>
        </p:spPr>
      </p:pic>
      <p:sp>
        <p:nvSpPr>
          <p:cNvPr id="3" name="Text Placeholder 2">
            <a:extLst>
              <a:ext uri="{FF2B5EF4-FFF2-40B4-BE49-F238E27FC236}">
                <a16:creationId xmlns:a16="http://schemas.microsoft.com/office/drawing/2014/main" id="{E972FD61-DB1B-5345-9905-0639C2E6350D}"/>
              </a:ext>
            </a:extLst>
          </p:cNvPr>
          <p:cNvSpPr>
            <a:spLocks noGrp="1"/>
          </p:cNvSpPr>
          <p:nvPr>
            <p:ph type="body" sz="quarter" idx="10" hasCustomPrompt="1"/>
          </p:nvPr>
        </p:nvSpPr>
        <p:spPr>
          <a:xfrm>
            <a:off x="719138" y="706438"/>
            <a:ext cx="7683500" cy="4902200"/>
          </a:xfrm>
          <a:prstGeom prst="rect">
            <a:avLst/>
          </a:prstGeom>
        </p:spPr>
        <p:txBody>
          <a:bodyPr lIns="0" tIns="0" rIns="0" bIns="0"/>
          <a:lstStyle>
            <a:lvl1pPr marL="0" indent="0">
              <a:buNone/>
              <a:defRPr sz="3600" b="1">
                <a:solidFill>
                  <a:schemeClr val="accent3"/>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One off bold statement goes here. Click to edit. Arial bold, sentence case. Brand colour options</a:t>
            </a:r>
            <a:endParaRPr lang="en-US" dirty="0"/>
          </a:p>
        </p:txBody>
      </p:sp>
    </p:spTree>
    <p:extLst>
      <p:ext uri="{BB962C8B-B14F-4D97-AF65-F5344CB8AC3E}">
        <p14:creationId xmlns:p14="http://schemas.microsoft.com/office/powerpoint/2010/main" val="313507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961686"/>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64" r:id="rId3"/>
    <p:sldLayoutId id="2147483661" r:id="rId4"/>
    <p:sldLayoutId id="2147483672" r:id="rId5"/>
    <p:sldLayoutId id="2147483675" r:id="rId6"/>
    <p:sldLayoutId id="2147483677" r:id="rId7"/>
    <p:sldLayoutId id="2147483663" r:id="rId8"/>
    <p:sldLayoutId id="2147483678" r:id="rId9"/>
    <p:sldLayoutId id="2147483679" r:id="rId10"/>
    <p:sldLayoutId id="2147483680" r:id="rId11"/>
    <p:sldLayoutId id="2147483682" r:id="rId12"/>
    <p:sldLayoutId id="2147483681" r:id="rId13"/>
    <p:sldLayoutId id="2147483683" r:id="rId14"/>
    <p:sldLayoutId id="2147483684" r:id="rId15"/>
    <p:sldLayoutId id="2147483685"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5" userDrawn="1">
          <p15:clr>
            <a:srgbClr val="F26B43"/>
          </p15:clr>
        </p15:guide>
        <p15:guide id="2" pos="2910" userDrawn="1">
          <p15:clr>
            <a:srgbClr val="F26B43"/>
          </p15:clr>
        </p15:guide>
        <p15:guide id="3" pos="5307" userDrawn="1">
          <p15:clr>
            <a:srgbClr val="F26B43"/>
          </p15:clr>
        </p15:guide>
        <p15:guide id="4" pos="4756" userDrawn="1">
          <p15:clr>
            <a:srgbClr val="F26B43"/>
          </p15:clr>
        </p15:guide>
        <p15:guide id="5" pos="4694" userDrawn="1">
          <p15:clr>
            <a:srgbClr val="F26B43"/>
          </p15:clr>
        </p15:guide>
        <p15:guide id="6" pos="4142" userDrawn="1">
          <p15:clr>
            <a:srgbClr val="F26B43"/>
          </p15:clr>
        </p15:guide>
        <p15:guide id="7" pos="4078" userDrawn="1">
          <p15:clr>
            <a:srgbClr val="F26B43"/>
          </p15:clr>
        </p15:guide>
        <p15:guide id="8" pos="3525" userDrawn="1">
          <p15:clr>
            <a:srgbClr val="F26B43"/>
          </p15:clr>
        </p15:guide>
        <p15:guide id="9" pos="2844" userDrawn="1">
          <p15:clr>
            <a:srgbClr val="F26B43"/>
          </p15:clr>
        </p15:guide>
        <p15:guide id="10" orient="horz" pos="3866" userDrawn="1">
          <p15:clr>
            <a:srgbClr val="F26B43"/>
          </p15:clr>
        </p15:guide>
        <p15:guide id="11" pos="3460" userDrawn="1">
          <p15:clr>
            <a:srgbClr val="F26B43"/>
          </p15:clr>
        </p15:guide>
        <p15:guide id="12" pos="2297" userDrawn="1">
          <p15:clr>
            <a:srgbClr val="F26B43"/>
          </p15:clr>
        </p15:guide>
        <p15:guide id="13" pos="2230" userDrawn="1">
          <p15:clr>
            <a:srgbClr val="F26B43"/>
          </p15:clr>
        </p15:guide>
        <p15:guide id="14" pos="1682" userDrawn="1">
          <p15:clr>
            <a:srgbClr val="F26B43"/>
          </p15:clr>
        </p15:guide>
        <p15:guide id="15" pos="1616" userDrawn="1">
          <p15:clr>
            <a:srgbClr val="F26B43"/>
          </p15:clr>
        </p15:guide>
        <p15:guide id="16" pos="1064" userDrawn="1">
          <p15:clr>
            <a:srgbClr val="F26B43"/>
          </p15:clr>
        </p15:guide>
        <p15:guide id="17" pos="1001" userDrawn="1">
          <p15:clr>
            <a:srgbClr val="F26B43"/>
          </p15:clr>
        </p15:guide>
        <p15:guide id="18" pos="453" userDrawn="1">
          <p15:clr>
            <a:srgbClr val="F26B43"/>
          </p15:clr>
        </p15:guide>
        <p15:guide id="19" orient="horz" pos="36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D096D9-229E-FB47-A2CB-A4826F413ACC}"/>
              </a:ext>
            </a:extLst>
          </p:cNvPr>
          <p:cNvSpPr>
            <a:spLocks noGrp="1"/>
          </p:cNvSpPr>
          <p:nvPr>
            <p:ph type="body" sz="quarter" idx="11"/>
          </p:nvPr>
        </p:nvSpPr>
        <p:spPr/>
        <p:txBody>
          <a:bodyPr/>
          <a:lstStyle/>
          <a:p>
            <a:r>
              <a:rPr lang="en-US" dirty="0"/>
              <a:t>Yorkshire Funders</a:t>
            </a:r>
          </a:p>
        </p:txBody>
      </p:sp>
      <p:sp>
        <p:nvSpPr>
          <p:cNvPr id="3" name="Text Placeholder 2">
            <a:extLst>
              <a:ext uri="{FF2B5EF4-FFF2-40B4-BE49-F238E27FC236}">
                <a16:creationId xmlns:a16="http://schemas.microsoft.com/office/drawing/2014/main" id="{85A6B14C-C332-B249-8396-7477C78D1574}"/>
              </a:ext>
            </a:extLst>
          </p:cNvPr>
          <p:cNvSpPr>
            <a:spLocks noGrp="1"/>
          </p:cNvSpPr>
          <p:nvPr>
            <p:ph type="body" sz="quarter" idx="12"/>
          </p:nvPr>
        </p:nvSpPr>
        <p:spPr>
          <a:xfrm>
            <a:off x="4619624" y="3042742"/>
            <a:ext cx="3971925" cy="683515"/>
          </a:xfrm>
        </p:spPr>
        <p:txBody>
          <a:bodyPr/>
          <a:lstStyle/>
          <a:p>
            <a:r>
              <a:rPr lang="en-US" dirty="0">
                <a:solidFill>
                  <a:schemeClr val="bg1"/>
                </a:solidFill>
              </a:rPr>
              <a:t>April 2024</a:t>
            </a:r>
          </a:p>
          <a:p>
            <a:endParaRPr lang="en-US" dirty="0"/>
          </a:p>
        </p:txBody>
      </p:sp>
      <p:sp>
        <p:nvSpPr>
          <p:cNvPr id="4" name="Text Placeholder 3">
            <a:extLst>
              <a:ext uri="{FF2B5EF4-FFF2-40B4-BE49-F238E27FC236}">
                <a16:creationId xmlns:a16="http://schemas.microsoft.com/office/drawing/2014/main" id="{589F3920-0577-1F49-B028-6EBD8D55C484}"/>
              </a:ext>
            </a:extLst>
          </p:cNvPr>
          <p:cNvSpPr>
            <a:spLocks noGrp="1"/>
          </p:cNvSpPr>
          <p:nvPr>
            <p:ph type="body" sz="quarter" idx="13"/>
          </p:nvPr>
        </p:nvSpPr>
        <p:spPr>
          <a:xfrm>
            <a:off x="4619624" y="699237"/>
            <a:ext cx="4071369" cy="1296831"/>
          </a:xfrm>
        </p:spPr>
        <p:txBody>
          <a:bodyPr/>
          <a:lstStyle/>
          <a:p>
            <a:pPr>
              <a:spcBef>
                <a:spcPts val="0"/>
              </a:spcBef>
            </a:pPr>
            <a:r>
              <a:rPr lang="en-US" sz="3600" b="1" dirty="0">
                <a:solidFill>
                  <a:schemeClr val="bg1"/>
                </a:solidFill>
              </a:rPr>
              <a:t>Developing the case for multi-year funding</a:t>
            </a:r>
          </a:p>
        </p:txBody>
      </p:sp>
      <p:sp>
        <p:nvSpPr>
          <p:cNvPr id="5" name="Round Same-side Corner of Rectangle 23">
            <a:extLst>
              <a:ext uri="{FF2B5EF4-FFF2-40B4-BE49-F238E27FC236}">
                <a16:creationId xmlns:a16="http://schemas.microsoft.com/office/drawing/2014/main" id="{963A7BD3-373B-E148-8415-A65EB723C8EB}"/>
              </a:ext>
            </a:extLst>
          </p:cNvPr>
          <p:cNvSpPr/>
          <p:nvPr/>
        </p:nvSpPr>
        <p:spPr>
          <a:xfrm rot="5400000">
            <a:off x="-1171466" y="1165823"/>
            <a:ext cx="6857777" cy="4514851"/>
          </a:xfrm>
          <a:custGeom>
            <a:avLst/>
            <a:gdLst>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79652 h 2940518"/>
              <a:gd name="connsiteX8" fmla="*/ 79652 w 2845732"/>
              <a:gd name="connsiteY8" fmla="*/ 0 h 2940518"/>
              <a:gd name="connsiteX0" fmla="*/ 79652 w 2845732"/>
              <a:gd name="connsiteY0" fmla="*/ 0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79652 w 2845732"/>
              <a:gd name="connsiteY8" fmla="*/ 0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176932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0 w 2845732"/>
              <a:gd name="connsiteY7" fmla="*/ 1610069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321311 h 2940518"/>
              <a:gd name="connsiteX8" fmla="*/ 281782 w 2845732"/>
              <a:gd name="connsiteY8" fmla="*/ 933651 h 2940518"/>
              <a:gd name="connsiteX0" fmla="*/ 281782 w 2845732"/>
              <a:gd name="connsiteY0" fmla="*/ 93365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81782 w 2845732"/>
              <a:gd name="connsiteY8" fmla="*/ 933651 h 2940518"/>
              <a:gd name="connsiteX0" fmla="*/ 339533 w 2845732"/>
              <a:gd name="connsiteY0" fmla="*/ 1347538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339533 w 2845732"/>
              <a:gd name="connsiteY8" fmla="*/ 1347538 h 2940518"/>
              <a:gd name="connsiteX0" fmla="*/ 262531 w 2845732"/>
              <a:gd name="connsiteY0" fmla="*/ 1087656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262531 w 2845732"/>
              <a:gd name="connsiteY8" fmla="*/ 1087656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9626 w 2845732"/>
              <a:gd name="connsiteY7" fmla="*/ 16581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198841 w 2845732"/>
              <a:gd name="connsiteY0" fmla="*/ 873841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198841 w 2845732"/>
              <a:gd name="connsiteY8" fmla="*/ 873841 h 2940518"/>
              <a:gd name="connsiteX0" fmla="*/ 203390 w 2845732"/>
              <a:gd name="connsiteY0" fmla="*/ 962965 h 2940518"/>
              <a:gd name="connsiteX1" fmla="*/ 2766080 w 2845732"/>
              <a:gd name="connsiteY1" fmla="*/ 0 h 2940518"/>
              <a:gd name="connsiteX2" fmla="*/ 2845732 w 2845732"/>
              <a:gd name="connsiteY2" fmla="*/ 79652 h 2940518"/>
              <a:gd name="connsiteX3" fmla="*/ 2845732 w 2845732"/>
              <a:gd name="connsiteY3" fmla="*/ 2940518 h 2940518"/>
              <a:gd name="connsiteX4" fmla="*/ 2845732 w 2845732"/>
              <a:gd name="connsiteY4" fmla="*/ 2940518 h 2940518"/>
              <a:gd name="connsiteX5" fmla="*/ 0 w 2845732"/>
              <a:gd name="connsiteY5" fmla="*/ 2940518 h 2940518"/>
              <a:gd name="connsiteX6" fmla="*/ 0 w 2845732"/>
              <a:gd name="connsiteY6" fmla="*/ 2940518 h 2940518"/>
              <a:gd name="connsiteX7" fmla="*/ 5076 w 2845732"/>
              <a:gd name="connsiteY7" fmla="*/ 1353395 h 2940518"/>
              <a:gd name="connsiteX8" fmla="*/ 203390 w 2845732"/>
              <a:gd name="connsiteY8" fmla="*/ 962965 h 2940518"/>
              <a:gd name="connsiteX0" fmla="*/ 203854 w 2846196"/>
              <a:gd name="connsiteY0" fmla="*/ 962965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203854 w 2846196"/>
              <a:gd name="connsiteY8" fmla="*/ 962965 h 2940518"/>
              <a:gd name="connsiteX0" fmla="*/ 185657 w 2846196"/>
              <a:gd name="connsiteY0" fmla="*/ 948111 h 2940518"/>
              <a:gd name="connsiteX1" fmla="*/ 2766544 w 2846196"/>
              <a:gd name="connsiteY1" fmla="*/ 0 h 2940518"/>
              <a:gd name="connsiteX2" fmla="*/ 2846196 w 2846196"/>
              <a:gd name="connsiteY2" fmla="*/ 79652 h 2940518"/>
              <a:gd name="connsiteX3" fmla="*/ 2846196 w 2846196"/>
              <a:gd name="connsiteY3" fmla="*/ 2940518 h 2940518"/>
              <a:gd name="connsiteX4" fmla="*/ 2846196 w 2846196"/>
              <a:gd name="connsiteY4" fmla="*/ 2940518 h 2940518"/>
              <a:gd name="connsiteX5" fmla="*/ 464 w 2846196"/>
              <a:gd name="connsiteY5" fmla="*/ 2940518 h 2940518"/>
              <a:gd name="connsiteX6" fmla="*/ 464 w 2846196"/>
              <a:gd name="connsiteY6" fmla="*/ 2940518 h 2940518"/>
              <a:gd name="connsiteX7" fmla="*/ 991 w 2846196"/>
              <a:gd name="connsiteY7" fmla="*/ 1526694 h 2940518"/>
              <a:gd name="connsiteX8" fmla="*/ 185657 w 2846196"/>
              <a:gd name="connsiteY8" fmla="*/ 948111 h 2940518"/>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530047 h 2943871"/>
              <a:gd name="connsiteX8" fmla="*/ 185657 w 2846196"/>
              <a:gd name="connsiteY8" fmla="*/ 951464 h 2943871"/>
              <a:gd name="connsiteX0" fmla="*/ 185657 w 2846196"/>
              <a:gd name="connsiteY0" fmla="*/ 951464 h 2943871"/>
              <a:gd name="connsiteX1" fmla="*/ 2766544 w 2846196"/>
              <a:gd name="connsiteY1" fmla="*/ 3353 h 2943871"/>
              <a:gd name="connsiteX2" fmla="*/ 2846196 w 2846196"/>
              <a:gd name="connsiteY2" fmla="*/ 83005 h 2943871"/>
              <a:gd name="connsiteX3" fmla="*/ 2846196 w 2846196"/>
              <a:gd name="connsiteY3" fmla="*/ 2943871 h 2943871"/>
              <a:gd name="connsiteX4" fmla="*/ 2846196 w 2846196"/>
              <a:gd name="connsiteY4" fmla="*/ 2943871 h 2943871"/>
              <a:gd name="connsiteX5" fmla="*/ 464 w 2846196"/>
              <a:gd name="connsiteY5" fmla="*/ 2943871 h 2943871"/>
              <a:gd name="connsiteX6" fmla="*/ 464 w 2846196"/>
              <a:gd name="connsiteY6" fmla="*/ 2943871 h 2943871"/>
              <a:gd name="connsiteX7" fmla="*/ 991 w 2846196"/>
              <a:gd name="connsiteY7" fmla="*/ 1383033 h 2943871"/>
              <a:gd name="connsiteX8" fmla="*/ 185657 w 2846196"/>
              <a:gd name="connsiteY8" fmla="*/ 951464 h 2943871"/>
              <a:gd name="connsiteX0" fmla="*/ 185563 w 2846102"/>
              <a:gd name="connsiteY0" fmla="*/ 951464 h 2943871"/>
              <a:gd name="connsiteX1" fmla="*/ 2766450 w 2846102"/>
              <a:gd name="connsiteY1" fmla="*/ 3353 h 2943871"/>
              <a:gd name="connsiteX2" fmla="*/ 2846102 w 2846102"/>
              <a:gd name="connsiteY2" fmla="*/ 83005 h 2943871"/>
              <a:gd name="connsiteX3" fmla="*/ 2846102 w 2846102"/>
              <a:gd name="connsiteY3" fmla="*/ 2943871 h 2943871"/>
              <a:gd name="connsiteX4" fmla="*/ 2846102 w 2846102"/>
              <a:gd name="connsiteY4" fmla="*/ 2943871 h 2943871"/>
              <a:gd name="connsiteX5" fmla="*/ 370 w 2846102"/>
              <a:gd name="connsiteY5" fmla="*/ 2943871 h 2943871"/>
              <a:gd name="connsiteX6" fmla="*/ 370 w 2846102"/>
              <a:gd name="connsiteY6" fmla="*/ 2943871 h 2943871"/>
              <a:gd name="connsiteX7" fmla="*/ 897 w 2846102"/>
              <a:gd name="connsiteY7" fmla="*/ 1383033 h 2943871"/>
              <a:gd name="connsiteX8" fmla="*/ 185563 w 2846102"/>
              <a:gd name="connsiteY8" fmla="*/ 951464 h 2943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102" h="2943871">
                <a:moveTo>
                  <a:pt x="185563" y="951464"/>
                </a:moveTo>
                <a:lnTo>
                  <a:pt x="2766450" y="3353"/>
                </a:lnTo>
                <a:cubicBezTo>
                  <a:pt x="2839016" y="-13925"/>
                  <a:pt x="2846102" y="39014"/>
                  <a:pt x="2846102" y="83005"/>
                </a:cubicBezTo>
                <a:lnTo>
                  <a:pt x="2846102" y="2943871"/>
                </a:lnTo>
                <a:lnTo>
                  <a:pt x="2846102" y="2943871"/>
                </a:lnTo>
                <a:lnTo>
                  <a:pt x="370" y="2943871"/>
                </a:lnTo>
                <a:lnTo>
                  <a:pt x="370" y="2943871"/>
                </a:lnTo>
                <a:cubicBezTo>
                  <a:pt x="3579" y="2404135"/>
                  <a:pt x="-1054" y="1757575"/>
                  <a:pt x="897" y="1383033"/>
                </a:cubicBezTo>
                <a:cubicBezTo>
                  <a:pt x="2848" y="1008491"/>
                  <a:pt x="-31300" y="1033351"/>
                  <a:pt x="185563" y="951464"/>
                </a:cubicBezTo>
                <a:close/>
              </a:path>
            </a:pathLst>
          </a:custGeom>
          <a:blipFill dpi="0" rotWithShape="0">
            <a:blip r:embed="rId3">
              <a:extLst>
                <a:ext uri="{28A0092B-C50C-407E-A947-70E740481C1C}">
                  <a14:useLocalDpi xmlns:a14="http://schemas.microsoft.com/office/drawing/2010/main" val="0"/>
                </a:ext>
              </a:extLst>
            </a:blip>
            <a:srcRect/>
            <a:stretch>
              <a:fillRect l="-95190" t="85" r="-32742" b="-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4D22AF7-3867-DE4D-B2CA-E4E505865F99}"/>
              </a:ext>
            </a:extLst>
          </p:cNvPr>
          <p:cNvCxnSpPr>
            <a:cxnSpLocks/>
          </p:cNvCxnSpPr>
          <p:nvPr/>
        </p:nvCxnSpPr>
        <p:spPr>
          <a:xfrm>
            <a:off x="4619625" y="4204011"/>
            <a:ext cx="380523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a:extLst>
              <a:ext uri="{FF2B5EF4-FFF2-40B4-BE49-F238E27FC236}">
                <a16:creationId xmlns:a16="http://schemas.microsoft.com/office/drawing/2014/main" id="{70398C8E-92BA-513D-3613-BFF097F42DA5}"/>
              </a:ext>
            </a:extLst>
          </p:cNvPr>
          <p:cNvPicPr>
            <a:picLocks noChangeAspect="1"/>
          </p:cNvPicPr>
          <p:nvPr/>
        </p:nvPicPr>
        <p:blipFill>
          <a:blip r:embed="rId4"/>
          <a:stretch>
            <a:fillRect/>
          </a:stretch>
        </p:blipFill>
        <p:spPr>
          <a:xfrm>
            <a:off x="4629154" y="5175035"/>
            <a:ext cx="1347401" cy="1346285"/>
          </a:xfrm>
          <a:prstGeom prst="rect">
            <a:avLst/>
          </a:prstGeom>
        </p:spPr>
      </p:pic>
    </p:spTree>
    <p:extLst>
      <p:ext uri="{BB962C8B-B14F-4D97-AF65-F5344CB8AC3E}">
        <p14:creationId xmlns:p14="http://schemas.microsoft.com/office/powerpoint/2010/main" val="215143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D5D4B33-F45D-3FDB-9AAD-06D29F353732}"/>
              </a:ext>
            </a:extLst>
          </p:cNvPr>
          <p:cNvSpPr/>
          <p:nvPr/>
        </p:nvSpPr>
        <p:spPr>
          <a:xfrm>
            <a:off x="2416630" y="1599731"/>
            <a:ext cx="5948702" cy="3326600"/>
          </a:xfrm>
          <a:prstGeom prst="roundRect">
            <a:avLst/>
          </a:prstGeom>
          <a:solidFill>
            <a:schemeClr val="accent2">
              <a:lumMod val="20000"/>
              <a:lumOff val="80000"/>
              <a:alpha val="7490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2400" b="1"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Give multi-year funding</a:t>
            </a:r>
            <a:endParaRPr lang="en-GB" sz="2400" b="1" dirty="0">
              <a:solidFill>
                <a:srgbClr val="202124"/>
              </a:solidFill>
              <a:latin typeface="Arial" panose="020B0604020202020204" pitchFamily="34" charset="0"/>
              <a:ea typeface="Times New Roman" panose="02020603050405020304" pitchFamily="18" charset="0"/>
              <a:cs typeface="Times New Roman" panose="02020603050405020304" pitchFamily="18" charset="0"/>
            </a:endParaRPr>
          </a:p>
          <a:p>
            <a:pPr lvl="0" algn="ctr">
              <a:spcAft>
                <a:spcPts val="600"/>
              </a:spcAft>
            </a:pPr>
            <a:r>
              <a:rPr lang="en-GB" sz="2400"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92% agreed or strongly agree that: </a:t>
            </a:r>
          </a:p>
          <a:p>
            <a:pPr lvl="0" algn="ctr">
              <a:spcAft>
                <a:spcPts val="600"/>
              </a:spcAft>
            </a:pPr>
            <a:r>
              <a:rPr lang="en-GB" sz="2400" i="1" dirty="0">
                <a:solidFill>
                  <a:srgbClr val="00ABB5"/>
                </a:solidFill>
                <a:effectLst/>
                <a:latin typeface="Georgia" panose="02040502050405020303" pitchFamily="18" charset="0"/>
                <a:ea typeface="Calibri" panose="020F0502020204030204" pitchFamily="34" charset="0"/>
                <a:cs typeface="Times New Roman" panose="02020603050405020304" pitchFamily="18" charset="0"/>
              </a:rPr>
              <a:t>‘Getting multi-year funding is really important to the stability of my organisation and our work’.</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9E3E3293-2CE2-415A-1D6A-1E7E8AE09D20}"/>
              </a:ext>
            </a:extLst>
          </p:cNvPr>
          <p:cNvSpPr>
            <a:spLocks noGrp="1"/>
          </p:cNvSpPr>
          <p:nvPr>
            <p:ph type="body" sz="quarter" idx="10"/>
          </p:nvPr>
        </p:nvSpPr>
        <p:spPr/>
        <p:txBody>
          <a:bodyPr/>
          <a:lstStyle/>
          <a:p>
            <a:r>
              <a:rPr lang="en-GB" dirty="0"/>
              <a:t>2022 Funding Experience Survey</a:t>
            </a:r>
          </a:p>
        </p:txBody>
      </p:sp>
      <p:sp>
        <p:nvSpPr>
          <p:cNvPr id="3" name="Text Placeholder 2">
            <a:extLst>
              <a:ext uri="{FF2B5EF4-FFF2-40B4-BE49-F238E27FC236}">
                <a16:creationId xmlns:a16="http://schemas.microsoft.com/office/drawing/2014/main" id="{64EA24CD-9C31-9A61-470E-4F64236AC4B0}"/>
              </a:ext>
            </a:extLst>
          </p:cNvPr>
          <p:cNvSpPr>
            <a:spLocks noGrp="1"/>
          </p:cNvSpPr>
          <p:nvPr>
            <p:ph type="body" sz="quarter" idx="11"/>
          </p:nvPr>
        </p:nvSpPr>
        <p:spPr>
          <a:xfrm>
            <a:off x="2476161" y="1540561"/>
            <a:ext cx="5889171" cy="359073"/>
          </a:xfrm>
        </p:spPr>
        <p:txBody>
          <a:bodyPr anchor="t" anchorCtr="0">
            <a:spAutoFit/>
          </a:bodyPr>
          <a:lstStyle/>
          <a:p>
            <a:pPr lvl="0">
              <a:spcAft>
                <a:spcPts val="600"/>
              </a:spcAft>
            </a:pPr>
            <a:r>
              <a:rPr lang="en-GB" sz="2400" b="1" dirty="0">
                <a:solidFill>
                  <a:srgbClr val="202124"/>
                </a:solidFill>
                <a:effectLst/>
                <a:latin typeface="Arial" panose="020B0604020202020204" pitchFamily="34" charset="0"/>
                <a:ea typeface="Times New Roman" panose="02020603050405020304" pitchFamily="18" charset="0"/>
                <a:cs typeface="Arial" panose="020B0604020202020204" pitchFamily="34" charset="0"/>
              </a:rPr>
              <a:t>      </a:t>
            </a:r>
          </a:p>
        </p:txBody>
      </p:sp>
      <p:pic>
        <p:nvPicPr>
          <p:cNvPr id="6" name="Picture 5" descr="Icon&#10;&#10;Description automatically generated">
            <a:extLst>
              <a:ext uri="{FF2B5EF4-FFF2-40B4-BE49-F238E27FC236}">
                <a16:creationId xmlns:a16="http://schemas.microsoft.com/office/drawing/2014/main" id="{A1352EA1-F483-5C52-A490-40F24A305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90838"/>
            <a:ext cx="2546930" cy="2546930"/>
          </a:xfrm>
          <a:prstGeom prst="rect">
            <a:avLst/>
          </a:prstGeom>
        </p:spPr>
      </p:pic>
    </p:spTree>
    <p:extLst>
      <p:ext uri="{BB962C8B-B14F-4D97-AF65-F5344CB8AC3E}">
        <p14:creationId xmlns:p14="http://schemas.microsoft.com/office/powerpoint/2010/main" val="2069841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E7F809C-C662-51EB-03E5-619904BCABD5}"/>
              </a:ext>
            </a:extLst>
          </p:cNvPr>
          <p:cNvSpPr/>
          <p:nvPr/>
        </p:nvSpPr>
        <p:spPr>
          <a:xfrm>
            <a:off x="567361" y="1716678"/>
            <a:ext cx="7931098" cy="489857"/>
          </a:xfrm>
          <a:prstGeom prst="roundRect">
            <a:avLst/>
          </a:prstGeom>
          <a:solidFill>
            <a:srgbClr val="00ABB5">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
        <p:nvSpPr>
          <p:cNvPr id="5" name="Text Placeholder 2">
            <a:extLst>
              <a:ext uri="{FF2B5EF4-FFF2-40B4-BE49-F238E27FC236}">
                <a16:creationId xmlns:a16="http://schemas.microsoft.com/office/drawing/2014/main" id="{52930C7D-268A-22DD-248B-523A7DA18164}"/>
              </a:ext>
            </a:extLst>
          </p:cNvPr>
          <p:cNvSpPr txBox="1">
            <a:spLocks/>
          </p:cNvSpPr>
          <p:nvPr/>
        </p:nvSpPr>
        <p:spPr>
          <a:xfrm>
            <a:off x="1466396" y="2398362"/>
            <a:ext cx="7183892" cy="3662360"/>
          </a:xfrm>
          <a:prstGeom prst="rect">
            <a:avLst/>
          </a:prstGeom>
        </p:spPr>
        <p:txBody>
          <a:bodyPr lIns="0" tIns="0" rIns="0" bIns="0"/>
          <a:lstStyle>
            <a:lvl1pPr marL="0" indent="0" algn="l" defTabSz="914400" rtl="0" eaLnBrk="1" latinLnBrk="0" hangingPunct="1">
              <a:lnSpc>
                <a:spcPts val="28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ts val="2800"/>
              </a:lnSpc>
              <a:spcBef>
                <a:spcPts val="500"/>
              </a:spcBef>
              <a:buFont typeface="Arial" panose="020B0604020202020204" pitchFamily="34" charset="0"/>
              <a:buNone/>
              <a:defRPr sz="1800" kern="1200">
                <a:solidFill>
                  <a:schemeClr val="tx1"/>
                </a:solidFill>
                <a:latin typeface="+mn-lt"/>
                <a:ea typeface="+mn-ea"/>
                <a:cs typeface="+mn-cs"/>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tab pos="431800" algn="l"/>
              </a:tabLst>
              <a:defRPr/>
            </a:pPr>
            <a:r>
              <a:rPr lang="en-US" dirty="0"/>
              <a:t>Delivers efficiencies for funders and charities</a:t>
            </a:r>
            <a:endParaRPr kumimoji="0" lang="en-US" sz="1800" b="0" i="0" u="none" strike="noStrike" kern="1200" cap="none" spc="0" normalizeH="0" baseline="0" noProof="0" dirty="0">
              <a:ln>
                <a:noFill/>
              </a:ln>
              <a:solidFill>
                <a:srgbClr val="24505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tab pos="431800" algn="l"/>
              </a:tabLst>
              <a:defRPr/>
            </a:pPr>
            <a:r>
              <a:rPr lang="en-US" dirty="0"/>
              <a:t>Provides charities with certainty and stability, which enhances their ability to plan</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tab pos="431800" algn="l"/>
              </a:tabLst>
              <a:defRPr/>
            </a:pPr>
            <a:r>
              <a:rPr lang="en-US" dirty="0"/>
              <a:t>Sets realistic timeframes for the delivery of activities and change</a:t>
            </a:r>
            <a:endParaRPr kumimoji="0" lang="en-US" sz="1800" b="0" i="0" u="none" strike="noStrike" kern="1200" cap="none" spc="0" normalizeH="0" baseline="0" noProof="0" dirty="0">
              <a:ln>
                <a:noFill/>
              </a:ln>
              <a:solidFill>
                <a:srgbClr val="24505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tab pos="431800" algn="l"/>
              </a:tabLst>
              <a:defRPr/>
            </a:pPr>
            <a:r>
              <a:rPr lang="en-GB" dirty="0"/>
              <a:t>Enhances organisational capacity</a:t>
            </a:r>
            <a:endParaRPr kumimoji="0" lang="en-GB" sz="1800" b="0" i="0" u="none" strike="noStrike" kern="1200" cap="none" spc="0" normalizeH="0" baseline="0" noProof="0" dirty="0">
              <a:ln>
                <a:noFill/>
              </a:ln>
              <a:solidFill>
                <a:srgbClr val="245053"/>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tab pos="431800" algn="l"/>
              </a:tabLst>
              <a:defRPr/>
            </a:pPr>
            <a:r>
              <a:rPr lang="en-US" dirty="0"/>
              <a:t>Builds trust and enables more open relationships</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tab pos="431800" algn="l"/>
              </a:tabLst>
              <a:defRPr/>
            </a:pPr>
            <a:r>
              <a:rPr lang="en-US" dirty="0"/>
              <a:t>Supports better learning to improve practice</a:t>
            </a:r>
            <a:endParaRPr kumimoji="0" lang="en-GB" sz="1800" b="0" i="0" u="none" strike="noStrike" kern="1200" cap="none" spc="0" normalizeH="0" baseline="0" noProof="0" dirty="0">
              <a:ln>
                <a:noFill/>
              </a:ln>
              <a:solidFill>
                <a:srgbClr val="245053"/>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id="{D2A92FBA-4188-08D7-694D-E201632001F9}"/>
              </a:ext>
            </a:extLst>
          </p:cNvPr>
          <p:cNvSpPr>
            <a:spLocks noGrp="1"/>
          </p:cNvSpPr>
          <p:nvPr>
            <p:ph type="body" sz="quarter" idx="10"/>
          </p:nvPr>
        </p:nvSpPr>
        <p:spPr>
          <a:xfrm>
            <a:off x="630800" y="631094"/>
            <a:ext cx="8284600" cy="893757"/>
          </a:xfrm>
        </p:spPr>
        <p:txBody>
          <a:bodyPr/>
          <a:lstStyle/>
          <a:p>
            <a:r>
              <a:rPr lang="en-US" dirty="0"/>
              <a:t>Developing the case for multi-year funding</a:t>
            </a:r>
            <a:endParaRPr lang="en-GB" dirty="0"/>
          </a:p>
        </p:txBody>
      </p:sp>
      <p:sp>
        <p:nvSpPr>
          <p:cNvPr id="12" name="Text Placeholder 2">
            <a:extLst>
              <a:ext uri="{FF2B5EF4-FFF2-40B4-BE49-F238E27FC236}">
                <a16:creationId xmlns:a16="http://schemas.microsoft.com/office/drawing/2014/main" id="{969B6EEE-D453-B344-39C5-261339406AC4}"/>
              </a:ext>
            </a:extLst>
          </p:cNvPr>
          <p:cNvSpPr txBox="1">
            <a:spLocks/>
          </p:cNvSpPr>
          <p:nvPr/>
        </p:nvSpPr>
        <p:spPr>
          <a:xfrm>
            <a:off x="792733" y="1636090"/>
            <a:ext cx="7705725" cy="867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245053"/>
                </a:solidFill>
                <a:effectLst/>
                <a:uLnTx/>
                <a:uFillTx/>
                <a:latin typeface="Arial" panose="020B0604020202020204"/>
                <a:ea typeface="+mn-ea"/>
                <a:cs typeface="+mn-cs"/>
              </a:rPr>
              <a:t>There is good evidence that </a:t>
            </a:r>
            <a:r>
              <a:rPr lang="en-US" sz="1800" dirty="0">
                <a:solidFill>
                  <a:srgbClr val="245053"/>
                </a:solidFill>
                <a:latin typeface="Arial" panose="020B0604020202020204"/>
              </a:rPr>
              <a:t>multi-year funding:</a:t>
            </a:r>
            <a:endParaRPr kumimoji="0" lang="en-GB" sz="1800" b="0" i="0" u="none" strike="noStrike" kern="1200" cap="none" spc="0" normalizeH="0" baseline="0" noProof="0" dirty="0">
              <a:ln>
                <a:noFill/>
              </a:ln>
              <a:solidFill>
                <a:srgbClr val="245053"/>
              </a:solidFill>
              <a:effectLst/>
              <a:uLnTx/>
              <a:uFillTx/>
              <a:latin typeface="Arial" panose="020B0604020202020204"/>
              <a:ea typeface="+mn-ea"/>
              <a:cs typeface="+mn-cs"/>
            </a:endParaRPr>
          </a:p>
        </p:txBody>
      </p:sp>
      <p:pic>
        <p:nvPicPr>
          <p:cNvPr id="16" name="Picture 15" descr="A green circle with a number one&#10;&#10;Description automatically generated">
            <a:extLst>
              <a:ext uri="{FF2B5EF4-FFF2-40B4-BE49-F238E27FC236}">
                <a16:creationId xmlns:a16="http://schemas.microsoft.com/office/drawing/2014/main" id="{63536DC0-55FD-91AA-A2D9-60DA0B2F6D90}"/>
              </a:ext>
            </a:extLst>
          </p:cNvPr>
          <p:cNvPicPr>
            <a:picLocks noChangeAspect="1"/>
          </p:cNvPicPr>
          <p:nvPr/>
        </p:nvPicPr>
        <p:blipFill>
          <a:blip r:embed="rId2"/>
          <a:stretch>
            <a:fillRect/>
          </a:stretch>
        </p:blipFill>
        <p:spPr>
          <a:xfrm>
            <a:off x="799075" y="2350054"/>
            <a:ext cx="360000" cy="360000"/>
          </a:xfrm>
          <a:prstGeom prst="rect">
            <a:avLst/>
          </a:prstGeom>
        </p:spPr>
      </p:pic>
      <p:pic>
        <p:nvPicPr>
          <p:cNvPr id="18" name="Picture 17" descr="A green circle with a number on it&#10;&#10;Description automatically generated">
            <a:extLst>
              <a:ext uri="{FF2B5EF4-FFF2-40B4-BE49-F238E27FC236}">
                <a16:creationId xmlns:a16="http://schemas.microsoft.com/office/drawing/2014/main" id="{AD97A9D8-D91C-3927-7A71-4C5380E8D451}"/>
              </a:ext>
            </a:extLst>
          </p:cNvPr>
          <p:cNvPicPr>
            <a:picLocks noChangeAspect="1"/>
          </p:cNvPicPr>
          <p:nvPr/>
        </p:nvPicPr>
        <p:blipFill>
          <a:blip r:embed="rId3"/>
          <a:stretch>
            <a:fillRect/>
          </a:stretch>
        </p:blipFill>
        <p:spPr>
          <a:xfrm>
            <a:off x="799075" y="3037456"/>
            <a:ext cx="360000" cy="360000"/>
          </a:xfrm>
          <a:prstGeom prst="rect">
            <a:avLst/>
          </a:prstGeom>
        </p:spPr>
      </p:pic>
      <p:pic>
        <p:nvPicPr>
          <p:cNvPr id="20" name="Picture 19" descr="A green circle with a number three&#10;&#10;Description automatically generated">
            <a:extLst>
              <a:ext uri="{FF2B5EF4-FFF2-40B4-BE49-F238E27FC236}">
                <a16:creationId xmlns:a16="http://schemas.microsoft.com/office/drawing/2014/main" id="{E9C73166-6682-D342-01CA-F70643B7239B}"/>
              </a:ext>
            </a:extLst>
          </p:cNvPr>
          <p:cNvPicPr>
            <a:picLocks noChangeAspect="1"/>
          </p:cNvPicPr>
          <p:nvPr/>
        </p:nvPicPr>
        <p:blipFill>
          <a:blip r:embed="rId4"/>
          <a:stretch>
            <a:fillRect/>
          </a:stretch>
        </p:blipFill>
        <p:spPr>
          <a:xfrm>
            <a:off x="799075" y="3754003"/>
            <a:ext cx="360000" cy="360000"/>
          </a:xfrm>
          <a:prstGeom prst="rect">
            <a:avLst/>
          </a:prstGeom>
        </p:spPr>
      </p:pic>
      <p:pic>
        <p:nvPicPr>
          <p:cNvPr id="22" name="Picture 21" descr="A green circle with a number on it&#10;&#10;Description automatically generated">
            <a:extLst>
              <a:ext uri="{FF2B5EF4-FFF2-40B4-BE49-F238E27FC236}">
                <a16:creationId xmlns:a16="http://schemas.microsoft.com/office/drawing/2014/main" id="{37D69E03-70F8-6FCA-B52E-DA6D35BD812D}"/>
              </a:ext>
            </a:extLst>
          </p:cNvPr>
          <p:cNvPicPr>
            <a:picLocks noChangeAspect="1"/>
          </p:cNvPicPr>
          <p:nvPr/>
        </p:nvPicPr>
        <p:blipFill>
          <a:blip r:embed="rId5"/>
          <a:stretch>
            <a:fillRect/>
          </a:stretch>
        </p:blipFill>
        <p:spPr>
          <a:xfrm>
            <a:off x="799075" y="4370955"/>
            <a:ext cx="360000" cy="360000"/>
          </a:xfrm>
          <a:prstGeom prst="rect">
            <a:avLst/>
          </a:prstGeom>
        </p:spPr>
      </p:pic>
      <p:pic>
        <p:nvPicPr>
          <p:cNvPr id="24" name="Picture 23" descr="A green circle with a number on it&#10;&#10;Description automatically generated">
            <a:extLst>
              <a:ext uri="{FF2B5EF4-FFF2-40B4-BE49-F238E27FC236}">
                <a16:creationId xmlns:a16="http://schemas.microsoft.com/office/drawing/2014/main" id="{13B8C113-8E3B-C6B4-CA8A-CEC096EA9F22}"/>
              </a:ext>
            </a:extLst>
          </p:cNvPr>
          <p:cNvPicPr>
            <a:picLocks noChangeAspect="1"/>
          </p:cNvPicPr>
          <p:nvPr/>
        </p:nvPicPr>
        <p:blipFill>
          <a:blip r:embed="rId6"/>
          <a:stretch>
            <a:fillRect/>
          </a:stretch>
        </p:blipFill>
        <p:spPr>
          <a:xfrm>
            <a:off x="799075" y="4959798"/>
            <a:ext cx="360000" cy="360000"/>
          </a:xfrm>
          <a:prstGeom prst="rect">
            <a:avLst/>
          </a:prstGeom>
        </p:spPr>
      </p:pic>
      <p:pic>
        <p:nvPicPr>
          <p:cNvPr id="26" name="Picture 25" descr="A green circle with a number six&#10;&#10;Description automatically generated">
            <a:extLst>
              <a:ext uri="{FF2B5EF4-FFF2-40B4-BE49-F238E27FC236}">
                <a16:creationId xmlns:a16="http://schemas.microsoft.com/office/drawing/2014/main" id="{F7ED00C2-FE59-AFA9-7B5D-BEAC10820194}"/>
              </a:ext>
            </a:extLst>
          </p:cNvPr>
          <p:cNvPicPr>
            <a:picLocks noChangeAspect="1"/>
          </p:cNvPicPr>
          <p:nvPr/>
        </p:nvPicPr>
        <p:blipFill>
          <a:blip r:embed="rId7"/>
          <a:stretch>
            <a:fillRect/>
          </a:stretch>
        </p:blipFill>
        <p:spPr>
          <a:xfrm>
            <a:off x="799075" y="5535610"/>
            <a:ext cx="360000" cy="360000"/>
          </a:xfrm>
          <a:prstGeom prst="rect">
            <a:avLst/>
          </a:prstGeom>
        </p:spPr>
      </p:pic>
    </p:spTree>
    <p:extLst>
      <p:ext uri="{BB962C8B-B14F-4D97-AF65-F5344CB8AC3E}">
        <p14:creationId xmlns:p14="http://schemas.microsoft.com/office/powerpoint/2010/main" val="236837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EE51E8-1D67-8A44-A2F0-C1460663BE59}"/>
              </a:ext>
            </a:extLst>
          </p:cNvPr>
          <p:cNvSpPr>
            <a:spLocks noGrp="1"/>
          </p:cNvSpPr>
          <p:nvPr>
            <p:ph type="body" sz="quarter" idx="15"/>
          </p:nvPr>
        </p:nvSpPr>
        <p:spPr>
          <a:xfrm>
            <a:off x="342769" y="2503910"/>
            <a:ext cx="3741737" cy="2681288"/>
          </a:xfrm>
        </p:spPr>
        <p:txBody>
          <a:bodyPr/>
          <a:lstStyle/>
          <a:p>
            <a:pPr marL="457200">
              <a:lnSpc>
                <a:spcPct val="107000"/>
              </a:lnSpc>
            </a:pPr>
            <a:r>
              <a:rPr lang="en-GB" sz="2000" i="1" dirty="0">
                <a:solidFill>
                  <a:srgbClr val="F5F0E8"/>
                </a:solidFill>
                <a:effectLst/>
                <a:ea typeface="Calibri" panose="020F0502020204030204" pitchFamily="34" charset="0"/>
                <a:cs typeface="Segoe UI" panose="020B0502040204020203" pitchFamily="34" charset="0"/>
              </a:rPr>
              <a:t>The difference for charities between single year and multi-year is so vast − in the administrative burdens, the level of planning and strategic thinking that is possible, and the relationships with funders.</a:t>
            </a:r>
            <a:endParaRPr lang="en-GB" sz="2000" dirty="0">
              <a:solidFill>
                <a:srgbClr val="F5F0E8"/>
              </a:solidFill>
              <a:effectLst/>
              <a:ea typeface="Times New Roman" panose="02020603050405020304" pitchFamily="18" charset="0"/>
            </a:endParaRPr>
          </a:p>
        </p:txBody>
      </p:sp>
      <p:sp>
        <p:nvSpPr>
          <p:cNvPr id="5" name="Round Single Corner of Rectangle 4">
            <a:extLst>
              <a:ext uri="{FF2B5EF4-FFF2-40B4-BE49-F238E27FC236}">
                <a16:creationId xmlns:a16="http://schemas.microsoft.com/office/drawing/2014/main" id="{3E512A4C-5336-314D-9E81-FE4FA4EC652B}"/>
              </a:ext>
            </a:extLst>
          </p:cNvPr>
          <p:cNvSpPr/>
          <p:nvPr/>
        </p:nvSpPr>
        <p:spPr>
          <a:xfrm rot="10800000">
            <a:off x="5356917" y="-1"/>
            <a:ext cx="3787083" cy="4572000"/>
          </a:xfrm>
          <a:prstGeom prst="round1Rect">
            <a:avLst>
              <a:gd name="adj" fmla="val 50000"/>
            </a:avLst>
          </a:prstGeom>
          <a:blipFill dpi="0" rotWithShape="0">
            <a:blip r:embed="rId3">
              <a:extLst>
                <a:ext uri="{28A0092B-C50C-407E-A947-70E740481C1C}">
                  <a14:useLocalDpi xmlns:a14="http://schemas.microsoft.com/office/drawing/2010/main" val="0"/>
                </a:ext>
              </a:extLst>
            </a:blip>
            <a:srcRect/>
            <a:stretch>
              <a:fillRect l="-226" r="-20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D13A562-D1DA-BADD-8CAE-D3C1FD63FA3B}"/>
              </a:ext>
            </a:extLst>
          </p:cNvPr>
          <p:cNvSpPr txBox="1"/>
          <p:nvPr/>
        </p:nvSpPr>
        <p:spPr>
          <a:xfrm>
            <a:off x="7384474" y="4571999"/>
            <a:ext cx="1759526" cy="510778"/>
          </a:xfrm>
          <a:prstGeom prst="round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5F0E8"/>
                </a:solidFill>
                <a:effectLst/>
                <a:uLnTx/>
                <a:uFillTx/>
                <a:latin typeface="Arial" panose="020B0604020202020204"/>
                <a:ea typeface="+mn-ea"/>
                <a:cs typeface="+mn-cs"/>
              </a:rPr>
              <a:t>Photo credit: Friends Provident Foundation</a:t>
            </a:r>
            <a:endParaRPr kumimoji="0" lang="en-GB" sz="12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726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E3293-2CE2-415A-1D6A-1E7E8AE09D20}"/>
              </a:ext>
            </a:extLst>
          </p:cNvPr>
          <p:cNvSpPr>
            <a:spLocks noGrp="1"/>
          </p:cNvSpPr>
          <p:nvPr>
            <p:ph type="body" sz="quarter" idx="10"/>
          </p:nvPr>
        </p:nvSpPr>
        <p:spPr/>
        <p:txBody>
          <a:bodyPr/>
          <a:lstStyle/>
          <a:p>
            <a:r>
              <a:rPr lang="en-GB" sz="3200" dirty="0">
                <a:latin typeface="Arial" panose="020B0604020202020204" pitchFamily="34" charset="0"/>
                <a:ea typeface="Calibri" panose="020F0502020204030204" pitchFamily="34" charset="0"/>
                <a:cs typeface="Times New Roman" panose="02020603050405020304" pitchFamily="18" charset="0"/>
              </a:rPr>
              <a:t>360Giving data</a:t>
            </a:r>
            <a:endParaRPr lang="en-GB" sz="3200" dirty="0"/>
          </a:p>
        </p:txBody>
      </p:sp>
      <p:sp>
        <p:nvSpPr>
          <p:cNvPr id="3" name="Text Placeholder 2">
            <a:extLst>
              <a:ext uri="{FF2B5EF4-FFF2-40B4-BE49-F238E27FC236}">
                <a16:creationId xmlns:a16="http://schemas.microsoft.com/office/drawing/2014/main" id="{64EA24CD-9C31-9A61-470E-4F64236AC4B0}"/>
              </a:ext>
            </a:extLst>
          </p:cNvPr>
          <p:cNvSpPr>
            <a:spLocks noGrp="1"/>
          </p:cNvSpPr>
          <p:nvPr>
            <p:ph type="body" sz="quarter" idx="11"/>
          </p:nvPr>
        </p:nvSpPr>
        <p:spPr>
          <a:xfrm>
            <a:off x="719138" y="1609725"/>
            <a:ext cx="7785670" cy="4327428"/>
          </a:xfrm>
        </p:spPr>
        <p:txBody>
          <a:bodyPr/>
          <a:lstStyle/>
          <a:p>
            <a:pPr marL="285750" indent="-285750">
              <a:lnSpc>
                <a:spcPct val="100000"/>
              </a:lnSpc>
              <a:spcBef>
                <a:spcPts val="0"/>
              </a:spcBef>
              <a:buFont typeface="Arial" panose="020B0604020202020204" pitchFamily="34" charset="0"/>
              <a:buChar char="•"/>
            </a:pPr>
            <a:r>
              <a:rPr lang="en-US" dirty="0"/>
              <a:t>The figures need to be approached with caution.</a:t>
            </a:r>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r>
              <a:rPr lang="en-US" dirty="0"/>
              <a:t>The data set is small: only 61 Open and Trusting funders report grant duration and only 29 have published across the five years from 2018 to 2022. </a:t>
            </a:r>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r>
              <a:rPr lang="en-US" dirty="0"/>
              <a:t>There are also variations by type of funder. </a:t>
            </a:r>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r>
              <a:rPr lang="en-US" dirty="0"/>
              <a:t>However, there has been an increase in the percentage of grants of one year or shorter over a five-year period, from 58% in 2018 to 69% in 2022.</a:t>
            </a:r>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r>
              <a:rPr lang="en-US" dirty="0"/>
              <a:t>Progress towards more multiyear funding is fragile at best.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40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AE643-BEA3-4C00-97C8-6D71D0DC9BA9}"/>
              </a:ext>
            </a:extLst>
          </p:cNvPr>
          <p:cNvSpPr>
            <a:spLocks noGrp="1"/>
          </p:cNvSpPr>
          <p:nvPr>
            <p:ph type="body" sz="quarter" idx="14"/>
          </p:nvPr>
        </p:nvSpPr>
        <p:spPr/>
        <p:txBody>
          <a:bodyPr/>
          <a:lstStyle/>
          <a:p>
            <a:r>
              <a:rPr lang="en-US" sz="3600" b="1" dirty="0"/>
              <a:t>Five barriers to multi-year funding</a:t>
            </a:r>
            <a:endParaRPr lang="en-GB" sz="3600" b="1" dirty="0"/>
          </a:p>
        </p:txBody>
      </p:sp>
    </p:spTree>
    <p:extLst>
      <p:ext uri="{BB962C8B-B14F-4D97-AF65-F5344CB8AC3E}">
        <p14:creationId xmlns:p14="http://schemas.microsoft.com/office/powerpoint/2010/main" val="68415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030F7F-2F92-891C-E23B-3D323A8B73D0}"/>
              </a:ext>
            </a:extLst>
          </p:cNvPr>
          <p:cNvSpPr>
            <a:spLocks noGrp="1"/>
          </p:cNvSpPr>
          <p:nvPr>
            <p:ph type="body" sz="quarter" idx="10"/>
          </p:nvPr>
        </p:nvSpPr>
        <p:spPr/>
        <p:txBody>
          <a:bodyPr/>
          <a:lstStyle/>
          <a:p>
            <a:r>
              <a:rPr lang="en-GB" dirty="0"/>
              <a:t>Barrier 1: Funders feel overwhelmed with demand </a:t>
            </a:r>
          </a:p>
        </p:txBody>
      </p:sp>
      <p:sp>
        <p:nvSpPr>
          <p:cNvPr id="3" name="Text Placeholder 2">
            <a:extLst>
              <a:ext uri="{FF2B5EF4-FFF2-40B4-BE49-F238E27FC236}">
                <a16:creationId xmlns:a16="http://schemas.microsoft.com/office/drawing/2014/main" id="{BF186596-541D-BD44-74DE-E605E8BF43E4}"/>
              </a:ext>
            </a:extLst>
          </p:cNvPr>
          <p:cNvSpPr>
            <a:spLocks noGrp="1"/>
          </p:cNvSpPr>
          <p:nvPr>
            <p:ph type="body" sz="quarter" idx="11"/>
          </p:nvPr>
        </p:nvSpPr>
        <p:spPr/>
        <p:txBody>
          <a:bodyPr/>
          <a:lstStyle/>
          <a:p>
            <a:r>
              <a:rPr lang="en-GB" sz="1400" b="1" dirty="0">
                <a:effectLst/>
                <a:latin typeface="Arial" panose="020B0604020202020204" pitchFamily="34" charset="0"/>
                <a:ea typeface="Calibri" panose="020F0502020204030204" pitchFamily="34" charset="0"/>
                <a:cs typeface="Arial" panose="020B0604020202020204" pitchFamily="34" charset="0"/>
              </a:rPr>
              <a:t>Analyse whether the way you fund supports your ambitions as a funder: </a:t>
            </a:r>
            <a:r>
              <a:rPr lang="en-GB" sz="1400" dirty="0">
                <a:effectLst/>
                <a:latin typeface="Arial" panose="020B0604020202020204" pitchFamily="34" charset="0"/>
                <a:ea typeface="Calibri" panose="020F0502020204030204" pitchFamily="34" charset="0"/>
                <a:cs typeface="Arial" panose="020B0604020202020204" pitchFamily="34" charset="0"/>
              </a:rPr>
              <a:t>Are you asking grantees to deliver long-term social benefit with short-term money? Do you expect charities to demonstrate</a:t>
            </a:r>
            <a:r>
              <a:rPr lang="en-GB" sz="1400" dirty="0">
                <a:effectLst/>
                <a:latin typeface="Arial" panose="020B0604020202020204" pitchFamily="34" charset="0"/>
                <a:ea typeface="Times New Roman" panose="02020603050405020304" pitchFamily="18" charset="0"/>
                <a:cs typeface="Arial" panose="020B0604020202020204" pitchFamily="34" charset="0"/>
              </a:rPr>
              <a:t> financial stability or effective delivery with funding that doesn’t help them achieve either?</a:t>
            </a:r>
          </a:p>
          <a:p>
            <a:r>
              <a:rPr lang="en-GB" sz="1400" b="1" dirty="0">
                <a:effectLst/>
                <a:latin typeface="Arial" panose="020B0604020202020204" pitchFamily="34" charset="0"/>
                <a:ea typeface="Calibri" panose="020F0502020204030204" pitchFamily="34" charset="0"/>
                <a:cs typeface="Times New Roman" panose="02020603050405020304" pitchFamily="18" charset="0"/>
              </a:rPr>
              <a:t>Recognise that low demand doesn’t mean charities don’t want multi-year funding: </a:t>
            </a:r>
            <a:r>
              <a:rPr lang="en-GB" sz="1400" i="1" dirty="0">
                <a:latin typeface="Arial" panose="020B0604020202020204" pitchFamily="34" charset="0"/>
                <a:ea typeface="Calibri" panose="020F0502020204030204" pitchFamily="34" charset="0"/>
                <a:cs typeface="Times New Roman" panose="02020603050405020304" pitchFamily="18" charset="0"/>
              </a:rPr>
              <a:t>‘J</a:t>
            </a:r>
            <a:r>
              <a:rPr lang="en-GB" sz="1400" i="1" dirty="0">
                <a:effectLst/>
                <a:latin typeface="Arial" panose="020B0604020202020204" pitchFamily="34" charset="0"/>
                <a:ea typeface="Calibri" panose="020F0502020204030204" pitchFamily="34" charset="0"/>
                <a:cs typeface="Times New Roman" panose="02020603050405020304" pitchFamily="18" charset="0"/>
              </a:rPr>
              <a:t>ust because people might settle for lower amounts for shorter periods, doesn’t mean that’s okay.’ </a:t>
            </a:r>
            <a:endParaRPr lang="en-GB" sz="1400" dirty="0">
              <a:effectLst/>
              <a:latin typeface="Arial" panose="020B0604020202020204" pitchFamily="34" charset="0"/>
              <a:ea typeface="Times New Roman" panose="02020603050405020304" pitchFamily="18" charset="0"/>
              <a:cs typeface="Arial" panose="020B0604020202020204" pitchFamily="34" charset="0"/>
            </a:endParaRPr>
          </a:p>
          <a:p>
            <a:r>
              <a:rPr lang="en-GB" sz="1400" b="1" dirty="0">
                <a:effectLst/>
                <a:latin typeface="Arial" panose="020B0604020202020204" pitchFamily="34" charset="0"/>
                <a:ea typeface="Calibri" panose="020F0502020204030204" pitchFamily="34" charset="0"/>
                <a:cs typeface="Times New Roman" panose="02020603050405020304" pitchFamily="18" charset="0"/>
              </a:rPr>
              <a:t>Explore options with charities: </a:t>
            </a:r>
            <a:r>
              <a:rPr lang="en-GB" sz="1400" i="1" dirty="0">
                <a:effectLst/>
                <a:latin typeface="Arial" panose="020B0604020202020204" pitchFamily="34" charset="0"/>
                <a:ea typeface="Calibri" panose="020F0502020204030204" pitchFamily="34" charset="0"/>
                <a:cs typeface="Times New Roman" panose="02020603050405020304" pitchFamily="18" charset="0"/>
              </a:rPr>
              <a:t>‘Just because people might settle for lower amounts for shorter periods, doesn’t mean that’s okay.’ </a:t>
            </a:r>
          </a:p>
          <a:p>
            <a:r>
              <a:rPr lang="en-GB" sz="1400" b="1" dirty="0">
                <a:latin typeface="Arial" panose="020B0604020202020204" pitchFamily="34" charset="0"/>
                <a:ea typeface="Calibri" panose="020F0502020204030204" pitchFamily="34" charset="0"/>
                <a:cs typeface="Times New Roman" panose="02020603050405020304" pitchFamily="18" charset="0"/>
              </a:rPr>
              <a:t>Be clear about your intentions and your choices: </a:t>
            </a:r>
            <a:r>
              <a:rPr lang="en-GB" sz="1400" i="1" dirty="0">
                <a:latin typeface="Arial" panose="020B0604020202020204" pitchFamily="34" charset="0"/>
                <a:ea typeface="Calibri" panose="020F0502020204030204" pitchFamily="34" charset="0"/>
                <a:cs typeface="Times New Roman" panose="02020603050405020304" pitchFamily="18" charset="0"/>
              </a:rPr>
              <a:t>‘We need greater transparency upstream – to remove the guesswork and make the process less opaque.’</a:t>
            </a:r>
            <a:endParaRPr lang="en-GB" sz="1400" i="1"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832912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770743-5FA8-2279-BE56-2D456D18AEA0}"/>
              </a:ext>
            </a:extLst>
          </p:cNvPr>
          <p:cNvSpPr>
            <a:spLocks noGrp="1"/>
          </p:cNvSpPr>
          <p:nvPr>
            <p:ph type="body" sz="quarter" idx="10"/>
          </p:nvPr>
        </p:nvSpPr>
        <p:spPr/>
        <p:txBody>
          <a:bodyPr/>
          <a:lstStyle/>
          <a:p>
            <a:r>
              <a:rPr lang="en-GB" dirty="0"/>
              <a:t>Barrier 2: Foundation trustees see multi-year funding as more risky </a:t>
            </a:r>
          </a:p>
        </p:txBody>
      </p:sp>
      <p:sp>
        <p:nvSpPr>
          <p:cNvPr id="3" name="Text Placeholder 2">
            <a:extLst>
              <a:ext uri="{FF2B5EF4-FFF2-40B4-BE49-F238E27FC236}">
                <a16:creationId xmlns:a16="http://schemas.microsoft.com/office/drawing/2014/main" id="{C8B02B25-76DA-EF7C-E2A4-E43BAD0AC524}"/>
              </a:ext>
            </a:extLst>
          </p:cNvPr>
          <p:cNvSpPr>
            <a:spLocks noGrp="1"/>
          </p:cNvSpPr>
          <p:nvPr>
            <p:ph type="body" sz="quarter" idx="11"/>
          </p:nvPr>
        </p:nvSpPr>
        <p:spPr/>
        <p:txBody>
          <a:bodyPr/>
          <a:lstStyle/>
          <a:p>
            <a:r>
              <a:rPr lang="en-GB" sz="1600" b="1" dirty="0">
                <a:effectLst/>
                <a:latin typeface="Arial" panose="020B0604020202020204" pitchFamily="34" charset="0"/>
                <a:ea typeface="Calibri" panose="020F0502020204030204" pitchFamily="34" charset="0"/>
              </a:rPr>
              <a:t>Work to reframe notions of risk: </a:t>
            </a:r>
            <a:r>
              <a:rPr lang="en-GB" sz="1600" i="1" dirty="0">
                <a:effectLst/>
                <a:latin typeface="Arial" panose="020B0604020202020204" pitchFamily="34" charset="0"/>
                <a:ea typeface="Calibri" panose="020F0502020204030204" pitchFamily="34" charset="0"/>
              </a:rPr>
              <a:t>‘It’s about looking at the risk of work not going well and what will it take for this work to go well, as opposed to what’s the risk of something bad happening to our money. You’re making the investment for good work – this needs to be at the forefront.’</a:t>
            </a:r>
          </a:p>
          <a:p>
            <a:r>
              <a:rPr lang="en-GB" sz="1600" b="1" dirty="0"/>
              <a:t>Take a step-by-step approach: </a:t>
            </a:r>
            <a:r>
              <a:rPr lang="en-GB" sz="1600" dirty="0"/>
              <a:t>Instead of offering a fully unconditional multi-year grant agreement, funders can include a ‘get-out clause’ by simply making subsequent annual payments subject to satisfactory progress (within an appropriate and proportionate reporting framework).</a:t>
            </a:r>
          </a:p>
        </p:txBody>
      </p:sp>
    </p:spTree>
    <p:extLst>
      <p:ext uri="{BB962C8B-B14F-4D97-AF65-F5344CB8AC3E}">
        <p14:creationId xmlns:p14="http://schemas.microsoft.com/office/powerpoint/2010/main" val="1374528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B22B1-7DF0-C004-660C-B2D291D1B787}"/>
              </a:ext>
            </a:extLst>
          </p:cNvPr>
          <p:cNvSpPr>
            <a:spLocks noGrp="1"/>
          </p:cNvSpPr>
          <p:nvPr>
            <p:ph type="body" sz="quarter" idx="10"/>
          </p:nvPr>
        </p:nvSpPr>
        <p:spPr/>
        <p:txBody>
          <a:bodyPr/>
          <a:lstStyle/>
          <a:p>
            <a:r>
              <a:rPr lang="en-GB" dirty="0"/>
              <a:t>Barrier 3: Funders are concerned about over-committing funds </a:t>
            </a:r>
          </a:p>
        </p:txBody>
      </p:sp>
      <p:sp>
        <p:nvSpPr>
          <p:cNvPr id="3" name="Text Placeholder 2">
            <a:extLst>
              <a:ext uri="{FF2B5EF4-FFF2-40B4-BE49-F238E27FC236}">
                <a16:creationId xmlns:a16="http://schemas.microsoft.com/office/drawing/2014/main" id="{64B74B74-D212-B320-92D1-C69B24185E5D}"/>
              </a:ext>
            </a:extLst>
          </p:cNvPr>
          <p:cNvSpPr>
            <a:spLocks noGrp="1"/>
          </p:cNvSpPr>
          <p:nvPr>
            <p:ph type="body" sz="quarter" idx="11"/>
          </p:nvPr>
        </p:nvSpPr>
        <p:spPr>
          <a:xfrm>
            <a:off x="719138" y="1747520"/>
            <a:ext cx="7705725" cy="4287519"/>
          </a:xfrm>
        </p:spPr>
        <p:txBody>
          <a:bodyPr/>
          <a:lstStyle/>
          <a:p>
            <a:r>
              <a:rPr lang="en-GB" b="1" dirty="0"/>
              <a:t>Potential immediate recognition of the full value of the multi-year grant</a:t>
            </a:r>
          </a:p>
          <a:p>
            <a:r>
              <a:rPr lang="en-GB" dirty="0"/>
              <a:t>Where a funder makes a ‘constructive obligation’ when awarding a grant, it should accrue the full value of the multi-year grant (Sections 7.12 to 7.16, Charities SORP).</a:t>
            </a:r>
          </a:p>
          <a:p>
            <a:r>
              <a:rPr lang="en-GB" dirty="0"/>
              <a:t>A constructive obligation arises when a funder:</a:t>
            </a:r>
          </a:p>
          <a:p>
            <a:pPr marL="742950" lvl="1" indent="-285750">
              <a:spcBef>
                <a:spcPts val="0"/>
              </a:spcBef>
              <a:buFont typeface="Arial" panose="020B0604020202020204" pitchFamily="34" charset="0"/>
              <a:buChar char="•"/>
            </a:pPr>
            <a:r>
              <a:rPr lang="en-GB" dirty="0"/>
              <a:t>promises a grant to a recipient;</a:t>
            </a:r>
          </a:p>
          <a:p>
            <a:pPr marL="742950" lvl="1" indent="-285750">
              <a:spcBef>
                <a:spcPts val="0"/>
              </a:spcBef>
              <a:buFont typeface="Arial" panose="020B0604020202020204" pitchFamily="34" charset="0"/>
              <a:buChar char="•"/>
            </a:pPr>
            <a:r>
              <a:rPr lang="en-GB" dirty="0"/>
              <a:t>communicates that to the recipient (e.g. via a letter or grant agreement); and </a:t>
            </a:r>
          </a:p>
          <a:p>
            <a:pPr marL="742950" lvl="1" indent="-285750">
              <a:spcBef>
                <a:spcPts val="0"/>
              </a:spcBef>
              <a:buFont typeface="Arial" panose="020B0604020202020204" pitchFamily="34" charset="0"/>
              <a:buChar char="•"/>
            </a:pPr>
            <a:r>
              <a:rPr lang="en-GB" dirty="0"/>
              <a:t>has an established practice of meeting its grant commitments.</a:t>
            </a:r>
          </a:p>
          <a:p>
            <a:r>
              <a:rPr lang="en-GB" b="1" dirty="0"/>
              <a:t>BUT </a:t>
            </a:r>
            <a:r>
              <a:rPr lang="en-GB" dirty="0"/>
              <a:t>potential to include conditions that limit the recognition of a funding commitment (Sections 7.17 to 7.24, Charities SORP).</a:t>
            </a:r>
          </a:p>
        </p:txBody>
      </p:sp>
    </p:spTree>
    <p:extLst>
      <p:ext uri="{BB962C8B-B14F-4D97-AF65-F5344CB8AC3E}">
        <p14:creationId xmlns:p14="http://schemas.microsoft.com/office/powerpoint/2010/main" val="3121830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B22B1-7DF0-C004-660C-B2D291D1B787}"/>
              </a:ext>
            </a:extLst>
          </p:cNvPr>
          <p:cNvSpPr>
            <a:spLocks noGrp="1"/>
          </p:cNvSpPr>
          <p:nvPr>
            <p:ph type="body" sz="quarter" idx="10"/>
          </p:nvPr>
        </p:nvSpPr>
        <p:spPr/>
        <p:txBody>
          <a:bodyPr/>
          <a:lstStyle/>
          <a:p>
            <a:r>
              <a:rPr lang="en-GB" dirty="0"/>
              <a:t>Barrier 3: Funders are concerned about over-committing funds </a:t>
            </a:r>
          </a:p>
        </p:txBody>
      </p:sp>
      <p:sp>
        <p:nvSpPr>
          <p:cNvPr id="3" name="Text Placeholder 2">
            <a:extLst>
              <a:ext uri="{FF2B5EF4-FFF2-40B4-BE49-F238E27FC236}">
                <a16:creationId xmlns:a16="http://schemas.microsoft.com/office/drawing/2014/main" id="{64B74B74-D212-B320-92D1-C69B24185E5D}"/>
              </a:ext>
            </a:extLst>
          </p:cNvPr>
          <p:cNvSpPr>
            <a:spLocks noGrp="1"/>
          </p:cNvSpPr>
          <p:nvPr>
            <p:ph type="body" sz="quarter" idx="11"/>
          </p:nvPr>
        </p:nvSpPr>
        <p:spPr>
          <a:xfrm>
            <a:off x="719138" y="1747520"/>
            <a:ext cx="7705725" cy="4287519"/>
          </a:xfrm>
        </p:spPr>
        <p:txBody>
          <a:bodyPr/>
          <a:lstStyle/>
          <a:p>
            <a:r>
              <a:rPr lang="en-GB" b="1" dirty="0"/>
              <a:t>Forward Financial Planning</a:t>
            </a:r>
          </a:p>
          <a:p>
            <a:r>
              <a:rPr lang="en-GB" dirty="0"/>
              <a:t>Various ways for funders to manage the payment of future grant commitments:</a:t>
            </a:r>
          </a:p>
          <a:p>
            <a:pPr marL="285750" indent="-285750">
              <a:buFont typeface="Arial" panose="020B0604020202020204" pitchFamily="34" charset="0"/>
              <a:buChar char="•"/>
            </a:pPr>
            <a:r>
              <a:rPr lang="en-GB" dirty="0"/>
              <a:t>Prepare long-term budgets and cash flow forecasts.</a:t>
            </a:r>
          </a:p>
          <a:p>
            <a:pPr marL="285750" indent="-285750">
              <a:buFont typeface="Arial" panose="020B0604020202020204" pitchFamily="34" charset="0"/>
              <a:buChar char="•"/>
            </a:pPr>
            <a:r>
              <a:rPr lang="en-GB" dirty="0"/>
              <a:t>Leave some headroom – e.g. don’t commit 100% of forecast funds.</a:t>
            </a:r>
          </a:p>
          <a:p>
            <a:pPr marL="285750" indent="-285750">
              <a:buFont typeface="Arial" panose="020B0604020202020204" pitchFamily="34" charset="0"/>
              <a:buChar char="•"/>
            </a:pPr>
            <a:r>
              <a:rPr lang="en-GB" dirty="0"/>
              <a:t>Assign a portion of an investment portfolio to lower-risk asset classes, thereby protecting future income and capital gains.</a:t>
            </a:r>
          </a:p>
        </p:txBody>
      </p:sp>
    </p:spTree>
    <p:extLst>
      <p:ext uri="{BB962C8B-B14F-4D97-AF65-F5344CB8AC3E}">
        <p14:creationId xmlns:p14="http://schemas.microsoft.com/office/powerpoint/2010/main" val="106606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59A503-13B7-C4DE-6EDD-5B47EF60BBEA}"/>
              </a:ext>
            </a:extLst>
          </p:cNvPr>
          <p:cNvSpPr>
            <a:spLocks noGrp="1"/>
          </p:cNvSpPr>
          <p:nvPr>
            <p:ph type="body" sz="quarter" idx="10"/>
          </p:nvPr>
        </p:nvSpPr>
        <p:spPr/>
        <p:txBody>
          <a:bodyPr/>
          <a:lstStyle/>
          <a:p>
            <a:r>
              <a:rPr lang="en-GB" dirty="0"/>
              <a:t>Barrier 4: Funders are reluctant to constrain their own ability to be agile and responsive </a:t>
            </a:r>
          </a:p>
        </p:txBody>
      </p:sp>
      <p:sp>
        <p:nvSpPr>
          <p:cNvPr id="3" name="Text Placeholder 2">
            <a:extLst>
              <a:ext uri="{FF2B5EF4-FFF2-40B4-BE49-F238E27FC236}">
                <a16:creationId xmlns:a16="http://schemas.microsoft.com/office/drawing/2014/main" id="{F0086D5C-A2CE-7A96-5C3C-0EA8DF7FDFE6}"/>
              </a:ext>
            </a:extLst>
          </p:cNvPr>
          <p:cNvSpPr>
            <a:spLocks noGrp="1"/>
          </p:cNvSpPr>
          <p:nvPr>
            <p:ph type="body" sz="quarter" idx="11"/>
          </p:nvPr>
        </p:nvSpPr>
        <p:spPr/>
        <p:txBody>
          <a:bodyPr/>
          <a:lstStyle/>
          <a:p>
            <a:r>
              <a:rPr lang="en-GB" sz="1600" b="1" dirty="0">
                <a:effectLst/>
                <a:latin typeface="Arial" panose="020B0604020202020204" pitchFamily="34" charset="0"/>
                <a:ea typeface="Calibri" panose="020F0502020204030204" pitchFamily="34" charset="0"/>
                <a:cs typeface="Arial" panose="020B0604020202020204" pitchFamily="34" charset="0"/>
              </a:rPr>
              <a:t>Hold funds for emergencies</a:t>
            </a:r>
            <a:r>
              <a:rPr lang="en-GB" sz="1600" dirty="0">
                <a:effectLst/>
                <a:latin typeface="Arial" panose="020B0604020202020204" pitchFamily="34" charset="0"/>
                <a:ea typeface="Calibri" panose="020F0502020204030204" pitchFamily="34" charset="0"/>
                <a:cs typeface="Arial" panose="020B0604020202020204" pitchFamily="34" charset="0"/>
              </a:rPr>
              <a:t>: holding a pot of money in the annual budget which is not committed to grants of any kind until an emergency arises.</a:t>
            </a:r>
            <a:endParaRPr lang="en-GB" sz="1600" dirty="0">
              <a:effectLst/>
              <a:latin typeface="Arial" panose="020B0604020202020204" pitchFamily="34" charset="0"/>
              <a:ea typeface="Calibri" panose="020F0502020204030204" pitchFamily="34" charset="0"/>
              <a:cs typeface="Times New Roman" panose="02020603050405020304" pitchFamily="18" charset="0"/>
            </a:endParaRPr>
          </a:p>
          <a:p>
            <a:r>
              <a:rPr lang="en-GB" sz="1600" b="1" dirty="0"/>
              <a:t>Recognise that multi-year funding is not an ‘all or nothing’ model: </a:t>
            </a:r>
            <a:r>
              <a:rPr lang="en-GB" sz="1600" dirty="0"/>
              <a:t>‘</a:t>
            </a:r>
            <a:r>
              <a:rPr lang="en-GB" sz="1600" i="1" dirty="0"/>
              <a:t>Multi-year is absolutely the golden chalice for a lot of charities. But, as a place-based funder, we think it’s important to have flexibility in our budget to respond to and support very small local grassroots groups that may only need one year of funding… so it’s a balance, we need to have both’.</a:t>
            </a:r>
          </a:p>
          <a:p>
            <a:r>
              <a:rPr lang="en-GB" sz="1600" b="1" dirty="0"/>
              <a:t>Look at the bigger picture: </a:t>
            </a:r>
            <a:r>
              <a:rPr lang="en-GB" sz="1600" i="1" dirty="0"/>
              <a:t>‘We’re all part of this enormous patchwork – if we move to three year grants, it doesn’t reduce the amount of money going into the sector, it’s just reducing the amount of angst and hassle that comes along with getting that money.</a:t>
            </a:r>
          </a:p>
        </p:txBody>
      </p:sp>
    </p:spTree>
    <p:extLst>
      <p:ext uri="{BB962C8B-B14F-4D97-AF65-F5344CB8AC3E}">
        <p14:creationId xmlns:p14="http://schemas.microsoft.com/office/powerpoint/2010/main" val="4237839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AE643-BEA3-4C00-97C8-6D71D0DC9BA9}"/>
              </a:ext>
            </a:extLst>
          </p:cNvPr>
          <p:cNvSpPr>
            <a:spLocks noGrp="1"/>
          </p:cNvSpPr>
          <p:nvPr>
            <p:ph type="body" sz="quarter" idx="14"/>
          </p:nvPr>
        </p:nvSpPr>
        <p:spPr/>
        <p:txBody>
          <a:bodyPr/>
          <a:lstStyle/>
          <a:p>
            <a:r>
              <a:rPr lang="en-US" sz="3600" b="1" dirty="0"/>
              <a:t>Context: Open and Trusting Grant-making</a:t>
            </a:r>
            <a:endParaRPr lang="en-GB" sz="3600" b="1" dirty="0"/>
          </a:p>
        </p:txBody>
      </p:sp>
    </p:spTree>
    <p:extLst>
      <p:ext uri="{BB962C8B-B14F-4D97-AF65-F5344CB8AC3E}">
        <p14:creationId xmlns:p14="http://schemas.microsoft.com/office/powerpoint/2010/main" val="113144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2F3D24-658C-6ED4-CE50-ECE926AB99DC}"/>
              </a:ext>
            </a:extLst>
          </p:cNvPr>
          <p:cNvSpPr>
            <a:spLocks noGrp="1"/>
          </p:cNvSpPr>
          <p:nvPr>
            <p:ph type="body" sz="quarter" idx="10"/>
          </p:nvPr>
        </p:nvSpPr>
        <p:spPr/>
        <p:txBody>
          <a:bodyPr/>
          <a:lstStyle/>
          <a:p>
            <a:r>
              <a:rPr lang="en-GB" dirty="0"/>
              <a:t>Barrier 5: Funders are constrained by the requirement of their own funders</a:t>
            </a:r>
          </a:p>
        </p:txBody>
      </p:sp>
      <p:sp>
        <p:nvSpPr>
          <p:cNvPr id="3" name="Text Placeholder 2">
            <a:extLst>
              <a:ext uri="{FF2B5EF4-FFF2-40B4-BE49-F238E27FC236}">
                <a16:creationId xmlns:a16="http://schemas.microsoft.com/office/drawing/2014/main" id="{A84AB6E8-FCCF-9807-8890-FB3EFDEAFF4F}"/>
              </a:ext>
            </a:extLst>
          </p:cNvPr>
          <p:cNvSpPr>
            <a:spLocks noGrp="1"/>
          </p:cNvSpPr>
          <p:nvPr>
            <p:ph type="body" sz="quarter" idx="11"/>
          </p:nvPr>
        </p:nvSpPr>
        <p:spPr/>
        <p:txBody>
          <a:bodyPr/>
          <a:lstStyle/>
          <a:p>
            <a:r>
              <a:rPr lang="en-GB" sz="1600" b="1" dirty="0"/>
              <a:t>Get as close to multi-year funding as you can: </a:t>
            </a:r>
            <a:r>
              <a:rPr lang="en-GB" sz="1600" b="1" i="1" dirty="0"/>
              <a:t>‘</a:t>
            </a:r>
            <a:r>
              <a:rPr lang="en-GB" sz="1600" i="1" dirty="0"/>
              <a:t>Although we’re not able to make an unconditional offer because our own funding is determined annually, we now offer multi-year funding subject only to the renewal of funding by our donor</a:t>
            </a:r>
            <a:r>
              <a:rPr lang="en-GB" sz="1600" dirty="0"/>
              <a:t>.’</a:t>
            </a:r>
          </a:p>
          <a:p>
            <a:r>
              <a:rPr lang="en-GB" sz="1600" b="1" dirty="0"/>
              <a:t>Influence donors: </a:t>
            </a:r>
            <a:r>
              <a:rPr lang="en-GB" sz="1600"/>
              <a:t>Educate them on </a:t>
            </a:r>
            <a:r>
              <a:rPr lang="en-GB" sz="1600" dirty="0"/>
              <a:t>the negative impact of a range of funding practices, including short-term grants.</a:t>
            </a:r>
          </a:p>
        </p:txBody>
      </p:sp>
    </p:spTree>
    <p:extLst>
      <p:ext uri="{BB962C8B-B14F-4D97-AF65-F5344CB8AC3E}">
        <p14:creationId xmlns:p14="http://schemas.microsoft.com/office/powerpoint/2010/main" val="140257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3E3293-2CE2-415A-1D6A-1E7E8AE09D20}"/>
              </a:ext>
            </a:extLst>
          </p:cNvPr>
          <p:cNvSpPr>
            <a:spLocks noGrp="1"/>
          </p:cNvSpPr>
          <p:nvPr>
            <p:ph type="body" sz="quarter" idx="10"/>
          </p:nvPr>
        </p:nvSpPr>
        <p:spPr/>
        <p:txBody>
          <a:bodyPr/>
          <a:lstStyle/>
          <a:p>
            <a:r>
              <a:rPr lang="en-GB" sz="3200" dirty="0">
                <a:latin typeface="Arial" panose="020B0604020202020204" pitchFamily="34" charset="0"/>
                <a:ea typeface="Calibri" panose="020F0502020204030204" pitchFamily="34" charset="0"/>
                <a:cs typeface="Times New Roman" panose="02020603050405020304" pitchFamily="18" charset="0"/>
              </a:rPr>
              <a:t>Questions about purpose and efficiency</a:t>
            </a:r>
            <a:endParaRPr lang="en-GB" sz="3200" dirty="0"/>
          </a:p>
        </p:txBody>
      </p:sp>
      <p:sp>
        <p:nvSpPr>
          <p:cNvPr id="3" name="Text Placeholder 2">
            <a:extLst>
              <a:ext uri="{FF2B5EF4-FFF2-40B4-BE49-F238E27FC236}">
                <a16:creationId xmlns:a16="http://schemas.microsoft.com/office/drawing/2014/main" id="{64EA24CD-9C31-9A61-470E-4F64236AC4B0}"/>
              </a:ext>
            </a:extLst>
          </p:cNvPr>
          <p:cNvSpPr>
            <a:spLocks noGrp="1"/>
          </p:cNvSpPr>
          <p:nvPr>
            <p:ph type="body" sz="quarter" idx="11"/>
          </p:nvPr>
        </p:nvSpPr>
        <p:spPr>
          <a:xfrm>
            <a:off x="719138" y="1609725"/>
            <a:ext cx="7785670" cy="4327428"/>
          </a:xfrm>
        </p:spPr>
        <p:txBody>
          <a:bodyPr/>
          <a:lstStyle/>
          <a:p>
            <a:pPr>
              <a:lnSpc>
                <a:spcPct val="100000"/>
              </a:lnSpc>
              <a:spcBef>
                <a:spcPts val="0"/>
              </a:spcBef>
            </a:pPr>
            <a:r>
              <a:rPr lang="en-US" b="1" dirty="0"/>
              <a:t>Are short-term grants consistent with your aspirations as a funder?</a:t>
            </a:r>
          </a:p>
          <a:p>
            <a:pPr>
              <a:lnSpc>
                <a:spcPct val="100000"/>
              </a:lnSpc>
              <a:spcBef>
                <a:spcPts val="0"/>
              </a:spcBef>
            </a:pPr>
            <a:r>
              <a:rPr lang="en-US" i="1" dirty="0"/>
              <a:t>Are you offering short-term funding for long-term costs?</a:t>
            </a:r>
          </a:p>
          <a:p>
            <a:pPr marL="342900" indent="-342900">
              <a:lnSpc>
                <a:spcPct val="100000"/>
              </a:lnSpc>
              <a:spcBef>
                <a:spcPts val="0"/>
              </a:spcBef>
              <a:spcAft>
                <a:spcPts val="600"/>
              </a:spcAft>
              <a:buFont typeface="+mj-lt"/>
              <a:buAutoNum type="arabicPeriod"/>
            </a:pPr>
            <a:endParaRPr lang="en-US" dirty="0"/>
          </a:p>
          <a:p>
            <a:pPr>
              <a:lnSpc>
                <a:spcPct val="100000"/>
              </a:lnSpc>
              <a:spcBef>
                <a:spcPts val="0"/>
              </a:spcBef>
            </a:pPr>
            <a:r>
              <a:rPr lang="en-US" b="1" dirty="0"/>
              <a:t>Are your expectations of charities consistent with them having to survive on a diet of short-duration grants?</a:t>
            </a:r>
          </a:p>
          <a:p>
            <a:pPr>
              <a:lnSpc>
                <a:spcPct val="100000"/>
              </a:lnSpc>
              <a:spcBef>
                <a:spcPts val="0"/>
              </a:spcBef>
            </a:pPr>
            <a:r>
              <a:rPr lang="en-US" i="1" dirty="0"/>
              <a:t>Are charities hampered in developing the qualities you value by the short-term funding you provide?</a:t>
            </a:r>
          </a:p>
          <a:p>
            <a:pPr marL="342900" indent="-342900">
              <a:lnSpc>
                <a:spcPct val="100000"/>
              </a:lnSpc>
              <a:spcBef>
                <a:spcPts val="0"/>
              </a:spcBef>
              <a:spcAft>
                <a:spcPts val="600"/>
              </a:spcAft>
              <a:buFont typeface="+mj-lt"/>
              <a:buAutoNum type="arabicPeriod"/>
            </a:pPr>
            <a:endParaRPr lang="en-US" dirty="0"/>
          </a:p>
          <a:p>
            <a:pPr>
              <a:lnSpc>
                <a:spcPct val="100000"/>
              </a:lnSpc>
              <a:spcBef>
                <a:spcPts val="0"/>
              </a:spcBef>
            </a:pPr>
            <a:r>
              <a:rPr lang="en-US" b="1" dirty="0"/>
              <a:t>Are you repeatedly giving single-year grants to the same charities over many years?</a:t>
            </a:r>
          </a:p>
          <a:p>
            <a:pPr>
              <a:lnSpc>
                <a:spcPct val="100000"/>
              </a:lnSpc>
              <a:spcBef>
                <a:spcPts val="0"/>
              </a:spcBef>
            </a:pPr>
            <a:r>
              <a:rPr lang="en-US" i="1" dirty="0"/>
              <a:t>If so, what reasons do you have for asking them to apply for funding every year – and do these outweigh the uncertainty and instability this causes for charities whose work you know, respect and value? </a:t>
            </a:r>
            <a:endParaRPr lang="en-GB" sz="1800" i="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387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683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8B08AB-D8A9-47F9-845F-C6D451A4AC04}"/>
              </a:ext>
            </a:extLst>
          </p:cNvPr>
          <p:cNvSpPr>
            <a:spLocks noGrp="1"/>
          </p:cNvSpPr>
          <p:nvPr>
            <p:ph type="body" sz="quarter" idx="10"/>
          </p:nvPr>
        </p:nvSpPr>
        <p:spPr/>
        <p:txBody>
          <a:bodyPr/>
          <a:lstStyle/>
          <a:p>
            <a:pPr lvl="0"/>
            <a:endParaRPr lang="en-GB" sz="5400" i="1" dirty="0">
              <a:effectLst/>
              <a:ea typeface="Times New Roman" panose="02020603050405020304" pitchFamily="18" charset="0"/>
            </a:endParaRPr>
          </a:p>
          <a:p>
            <a:pPr lvl="0"/>
            <a:r>
              <a:rPr lang="en-GB" sz="5400" i="1" dirty="0">
                <a:effectLst/>
                <a:ea typeface="Times New Roman" panose="02020603050405020304" pitchFamily="18" charset="0"/>
              </a:rPr>
              <a:t>Time for a simpler, more respectful, </a:t>
            </a:r>
            <a:br>
              <a:rPr lang="en-GB" sz="5400" i="1" dirty="0">
                <a:effectLst/>
                <a:ea typeface="Times New Roman" panose="02020603050405020304" pitchFamily="18" charset="0"/>
              </a:rPr>
            </a:br>
            <a:r>
              <a:rPr lang="en-GB" sz="5400" i="1" dirty="0">
                <a:effectLst/>
                <a:ea typeface="Times New Roman" panose="02020603050405020304" pitchFamily="18" charset="0"/>
              </a:rPr>
              <a:t>and more inclusive philanthropy.</a:t>
            </a:r>
            <a:endParaRPr lang="en-GB" sz="5400" i="1" dirty="0">
              <a:effectLst/>
              <a:ea typeface="Calibri" panose="020F0502020204030204" pitchFamily="34" charset="0"/>
            </a:endParaRPr>
          </a:p>
        </p:txBody>
      </p:sp>
    </p:spTree>
    <p:extLst>
      <p:ext uri="{BB962C8B-B14F-4D97-AF65-F5344CB8AC3E}">
        <p14:creationId xmlns:p14="http://schemas.microsoft.com/office/powerpoint/2010/main" val="95597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233F4-5D17-4732-A5FC-135168F3BEAA}"/>
              </a:ext>
            </a:extLst>
          </p:cNvPr>
          <p:cNvSpPr>
            <a:spLocks noGrp="1"/>
          </p:cNvSpPr>
          <p:nvPr>
            <p:ph type="body" sz="quarter" idx="10"/>
          </p:nvPr>
        </p:nvSpPr>
        <p:spPr>
          <a:xfrm>
            <a:off x="719137" y="613754"/>
            <a:ext cx="7805738" cy="893757"/>
          </a:xfrm>
        </p:spPr>
        <p:txBody>
          <a:bodyPr/>
          <a:lstStyle/>
          <a:p>
            <a:r>
              <a:rPr lang="en-GB" sz="3200" dirty="0"/>
              <a:t>The eight commitments</a:t>
            </a:r>
          </a:p>
        </p:txBody>
      </p:sp>
      <p:graphicFrame>
        <p:nvGraphicFramePr>
          <p:cNvPr id="4" name="Diagram 3">
            <a:extLst>
              <a:ext uri="{FF2B5EF4-FFF2-40B4-BE49-F238E27FC236}">
                <a16:creationId xmlns:a16="http://schemas.microsoft.com/office/drawing/2014/main" id="{88BD0002-83F0-451D-928D-5F228F63E39A}"/>
              </a:ext>
            </a:extLst>
          </p:cNvPr>
          <p:cNvGraphicFramePr/>
          <p:nvPr/>
        </p:nvGraphicFramePr>
        <p:xfrm>
          <a:off x="415763" y="1247604"/>
          <a:ext cx="8276546" cy="48116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Icon&#10;&#10;Description automatically generated">
            <a:extLst>
              <a:ext uri="{FF2B5EF4-FFF2-40B4-BE49-F238E27FC236}">
                <a16:creationId xmlns:a16="http://schemas.microsoft.com/office/drawing/2014/main" id="{87FD297B-96A6-4746-9C0B-1261DE57F350}"/>
              </a:ext>
            </a:extLst>
          </p:cNvPr>
          <p:cNvPicPr>
            <a:picLocks noChangeAspect="1"/>
          </p:cNvPicPr>
          <p:nvPr/>
        </p:nvPicPr>
        <p:blipFill>
          <a:blip r:embed="rId8"/>
          <a:stretch>
            <a:fillRect/>
          </a:stretch>
        </p:blipFill>
        <p:spPr>
          <a:xfrm>
            <a:off x="3787134" y="2817003"/>
            <a:ext cx="1569732" cy="1568431"/>
          </a:xfrm>
          <a:prstGeom prst="rect">
            <a:avLst/>
          </a:prstGeom>
        </p:spPr>
      </p:pic>
    </p:spTree>
    <p:extLst>
      <p:ext uri="{BB962C8B-B14F-4D97-AF65-F5344CB8AC3E}">
        <p14:creationId xmlns:p14="http://schemas.microsoft.com/office/powerpoint/2010/main" val="1842988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8B1B4B-89EE-FBA5-B918-6D4587930EAE}"/>
              </a:ext>
            </a:extLst>
          </p:cNvPr>
          <p:cNvSpPr>
            <a:spLocks noGrp="1"/>
          </p:cNvSpPr>
          <p:nvPr>
            <p:ph type="body" sz="quarter" idx="10"/>
          </p:nvPr>
        </p:nvSpPr>
        <p:spPr/>
        <p:txBody>
          <a:bodyPr/>
          <a:lstStyle/>
          <a:p>
            <a:r>
              <a:rPr lang="en-GB" sz="2800" dirty="0">
                <a:latin typeface="Arial" panose="020B0604020202020204" pitchFamily="34" charset="0"/>
                <a:ea typeface="Calibri" panose="020F0502020204030204" pitchFamily="34" charset="0"/>
                <a:cs typeface="Times New Roman" panose="02020603050405020304" pitchFamily="18" charset="0"/>
              </a:rPr>
              <a:t>When independent funders sign up to Open and Trusting Grant-making, we ask that they:</a:t>
            </a:r>
            <a:endParaRPr lang="en-GB" sz="2800" dirty="0"/>
          </a:p>
          <a:p>
            <a:endParaRPr lang="en-GB" dirty="0"/>
          </a:p>
        </p:txBody>
      </p:sp>
      <p:graphicFrame>
        <p:nvGraphicFramePr>
          <p:cNvPr id="7" name="Text Placeholder 2">
            <a:extLst>
              <a:ext uri="{FF2B5EF4-FFF2-40B4-BE49-F238E27FC236}">
                <a16:creationId xmlns:a16="http://schemas.microsoft.com/office/drawing/2014/main" id="{1021F982-4119-EE68-E667-5E81713B8D8B}"/>
              </a:ext>
            </a:extLst>
          </p:cNvPr>
          <p:cNvGraphicFramePr/>
          <p:nvPr/>
        </p:nvGraphicFramePr>
        <p:xfrm>
          <a:off x="719138" y="1858963"/>
          <a:ext cx="7705725" cy="38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90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481ED5-16DF-7523-8D52-F50AB739F356}"/>
              </a:ext>
            </a:extLst>
          </p:cNvPr>
          <p:cNvSpPr>
            <a:spLocks noGrp="1"/>
          </p:cNvSpPr>
          <p:nvPr>
            <p:ph type="body" sz="quarter" idx="10"/>
          </p:nvPr>
        </p:nvSpPr>
        <p:spPr/>
        <p:txBody>
          <a:bodyPr/>
          <a:lstStyle/>
          <a:p>
            <a:r>
              <a:rPr kumimoji="0" lang="en-US" sz="3000" b="0" i="0" u="none" strike="noStrike" kern="1200" cap="none" spc="0" normalizeH="0" baseline="0" noProof="0" dirty="0">
                <a:ln>
                  <a:noFill/>
                </a:ln>
                <a:solidFill>
                  <a:srgbClr val="245053"/>
                </a:solidFill>
                <a:effectLst/>
                <a:uLnTx/>
                <a:uFillTx/>
                <a:latin typeface="Arial" panose="020B0604020202020204"/>
                <a:ea typeface="+mn-ea"/>
                <a:cs typeface="+mn-cs"/>
              </a:rPr>
              <a:t>The spirit of Open and Trusting</a:t>
            </a:r>
            <a:endParaRPr lang="en-GB" dirty="0"/>
          </a:p>
        </p:txBody>
      </p:sp>
      <p:graphicFrame>
        <p:nvGraphicFramePr>
          <p:cNvPr id="7" name="Text Placeholder 2">
            <a:extLst>
              <a:ext uri="{FF2B5EF4-FFF2-40B4-BE49-F238E27FC236}">
                <a16:creationId xmlns:a16="http://schemas.microsoft.com/office/drawing/2014/main" id="{CC895755-A97B-B3BA-DDE5-D72489DF48BF}"/>
              </a:ext>
            </a:extLst>
          </p:cNvPr>
          <p:cNvGraphicFramePr/>
          <p:nvPr/>
        </p:nvGraphicFramePr>
        <p:xfrm>
          <a:off x="719138" y="1858963"/>
          <a:ext cx="7705725" cy="389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98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EE51E8-1D67-8A44-A2F0-C1460663BE59}"/>
              </a:ext>
            </a:extLst>
          </p:cNvPr>
          <p:cNvSpPr>
            <a:spLocks noGrp="1"/>
          </p:cNvSpPr>
          <p:nvPr>
            <p:ph type="body" sz="quarter" idx="15"/>
          </p:nvPr>
        </p:nvSpPr>
        <p:spPr/>
        <p:txBody>
          <a:bodyPr/>
          <a:lstStyle/>
          <a:p>
            <a:pPr>
              <a:lnSpc>
                <a:spcPct val="100000"/>
              </a:lnSpc>
            </a:pPr>
            <a:r>
              <a:rPr lang="en-US" sz="3600" dirty="0">
                <a:solidFill>
                  <a:schemeClr val="bg1"/>
                </a:solidFill>
              </a:rPr>
              <a:t>How you fund is as important as what you fund. </a:t>
            </a:r>
          </a:p>
        </p:txBody>
      </p:sp>
      <p:sp>
        <p:nvSpPr>
          <p:cNvPr id="5" name="Round Single Corner of Rectangle 4">
            <a:extLst>
              <a:ext uri="{FF2B5EF4-FFF2-40B4-BE49-F238E27FC236}">
                <a16:creationId xmlns:a16="http://schemas.microsoft.com/office/drawing/2014/main" id="{3E512A4C-5336-314D-9E81-FE4FA4EC652B}"/>
              </a:ext>
            </a:extLst>
          </p:cNvPr>
          <p:cNvSpPr/>
          <p:nvPr/>
        </p:nvSpPr>
        <p:spPr>
          <a:xfrm rot="10800000">
            <a:off x="5356917" y="-1"/>
            <a:ext cx="3787083" cy="4572000"/>
          </a:xfrm>
          <a:prstGeom prst="round1Rect">
            <a:avLst>
              <a:gd name="adj" fmla="val 50000"/>
            </a:avLst>
          </a:prstGeom>
          <a:blipFill dpi="0" rotWithShape="0">
            <a:blip r:embed="rId3">
              <a:extLst>
                <a:ext uri="{28A0092B-C50C-407E-A947-70E740481C1C}">
                  <a14:useLocalDpi xmlns:a14="http://schemas.microsoft.com/office/drawing/2010/main" val="0"/>
                </a:ext>
              </a:extLst>
            </a:blip>
            <a:srcRect/>
            <a:stretch>
              <a:fillRect l="-226" r="-20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D13A562-D1DA-BADD-8CAE-D3C1FD63FA3B}"/>
              </a:ext>
            </a:extLst>
          </p:cNvPr>
          <p:cNvSpPr txBox="1"/>
          <p:nvPr/>
        </p:nvSpPr>
        <p:spPr>
          <a:xfrm>
            <a:off x="7384474" y="4571999"/>
            <a:ext cx="1759526" cy="510778"/>
          </a:xfrm>
          <a:prstGeom prst="round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5F0E8"/>
                </a:solidFill>
                <a:effectLst/>
                <a:uLnTx/>
                <a:uFillTx/>
                <a:latin typeface="Arial" panose="020B0604020202020204"/>
                <a:ea typeface="+mn-ea"/>
                <a:cs typeface="+mn-cs"/>
              </a:rPr>
              <a:t>Photo credit: Friends Provident Foundation</a:t>
            </a:r>
            <a:endParaRPr kumimoji="0" lang="en-GB" sz="12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8423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EE51E8-1D67-8A44-A2F0-C1460663BE59}"/>
              </a:ext>
            </a:extLst>
          </p:cNvPr>
          <p:cNvSpPr>
            <a:spLocks noGrp="1"/>
          </p:cNvSpPr>
          <p:nvPr>
            <p:ph type="body" sz="quarter" idx="15"/>
          </p:nvPr>
        </p:nvSpPr>
        <p:spPr/>
        <p:txBody>
          <a:bodyPr/>
          <a:lstStyle/>
          <a:p>
            <a:pPr>
              <a:lnSpc>
                <a:spcPct val="100000"/>
              </a:lnSpc>
            </a:pPr>
            <a:r>
              <a:rPr lang="en-GB" sz="2800" dirty="0">
                <a:solidFill>
                  <a:srgbClr val="F5F0E8"/>
                </a:solidFill>
              </a:rPr>
              <a:t>Working towards shared goals, by making the most use of precious resources on both sides, will lead to greater impact</a:t>
            </a:r>
            <a:r>
              <a:rPr lang="en-US" sz="2800" dirty="0">
                <a:solidFill>
                  <a:srgbClr val="F5F0E8"/>
                </a:solidFill>
              </a:rPr>
              <a:t>.</a:t>
            </a:r>
          </a:p>
        </p:txBody>
      </p:sp>
      <p:sp>
        <p:nvSpPr>
          <p:cNvPr id="5" name="Round Single Corner of Rectangle 4">
            <a:extLst>
              <a:ext uri="{FF2B5EF4-FFF2-40B4-BE49-F238E27FC236}">
                <a16:creationId xmlns:a16="http://schemas.microsoft.com/office/drawing/2014/main" id="{3E512A4C-5336-314D-9E81-FE4FA4EC652B}"/>
              </a:ext>
            </a:extLst>
          </p:cNvPr>
          <p:cNvSpPr/>
          <p:nvPr/>
        </p:nvSpPr>
        <p:spPr>
          <a:xfrm rot="10800000">
            <a:off x="5356917" y="-1"/>
            <a:ext cx="3787083" cy="4572000"/>
          </a:xfrm>
          <a:prstGeom prst="round1Rect">
            <a:avLst>
              <a:gd name="adj" fmla="val 50000"/>
            </a:avLst>
          </a:prstGeom>
          <a:blipFill dpi="0" rotWithShape="0">
            <a:blip r:embed="rId3">
              <a:extLst>
                <a:ext uri="{28A0092B-C50C-407E-A947-70E740481C1C}">
                  <a14:useLocalDpi xmlns:a14="http://schemas.microsoft.com/office/drawing/2010/main" val="0"/>
                </a:ext>
              </a:extLst>
            </a:blip>
            <a:srcRect/>
            <a:stretch>
              <a:fillRect l="-226" r="-207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D13A562-D1DA-BADD-8CAE-D3C1FD63FA3B}"/>
              </a:ext>
            </a:extLst>
          </p:cNvPr>
          <p:cNvSpPr txBox="1"/>
          <p:nvPr/>
        </p:nvSpPr>
        <p:spPr>
          <a:xfrm>
            <a:off x="7384474" y="4571999"/>
            <a:ext cx="1759526" cy="510778"/>
          </a:xfrm>
          <a:prstGeom prst="roundRect">
            <a:avLst/>
          </a:prstGeom>
          <a:solidFill>
            <a:schemeClr val="accent2"/>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5F0E8"/>
                </a:solidFill>
                <a:effectLst/>
                <a:uLnTx/>
                <a:uFillTx/>
                <a:latin typeface="Arial" panose="020B0604020202020204"/>
                <a:ea typeface="+mn-ea"/>
                <a:cs typeface="+mn-cs"/>
              </a:rPr>
              <a:t>Photo credit: Friends Provident Foundation</a:t>
            </a:r>
            <a:endParaRPr kumimoji="0" lang="en-GB" sz="1200" b="0" i="0" u="none" strike="noStrike" kern="1200" cap="none" spc="0" normalizeH="0" baseline="0" noProof="0" dirty="0">
              <a:ln>
                <a:noFill/>
              </a:ln>
              <a:solidFill>
                <a:srgbClr val="F5F0E8"/>
              </a:solidFill>
              <a:effectLst/>
              <a:uLnTx/>
              <a:uFillTx/>
              <a:latin typeface="Arial" panose="020B0604020202020204"/>
              <a:ea typeface="+mn-ea"/>
              <a:cs typeface="+mn-cs"/>
            </a:endParaRPr>
          </a:p>
        </p:txBody>
      </p:sp>
    </p:spTree>
    <p:extLst>
      <p:ext uri="{BB962C8B-B14F-4D97-AF65-F5344CB8AC3E}">
        <p14:creationId xmlns:p14="http://schemas.microsoft.com/office/powerpoint/2010/main" val="965579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DAE643-BEA3-4C00-97C8-6D71D0DC9BA9}"/>
              </a:ext>
            </a:extLst>
          </p:cNvPr>
          <p:cNvSpPr>
            <a:spLocks noGrp="1"/>
          </p:cNvSpPr>
          <p:nvPr>
            <p:ph type="body" sz="quarter" idx="14"/>
          </p:nvPr>
        </p:nvSpPr>
        <p:spPr/>
        <p:txBody>
          <a:bodyPr/>
          <a:lstStyle/>
          <a:p>
            <a:r>
              <a:rPr lang="en-US" sz="3600" b="1" dirty="0"/>
              <a:t>Making the case for multi-year funding</a:t>
            </a:r>
            <a:endParaRPr lang="en-GB" sz="3600" b="1" dirty="0"/>
          </a:p>
        </p:txBody>
      </p:sp>
    </p:spTree>
    <p:extLst>
      <p:ext uri="{BB962C8B-B14F-4D97-AF65-F5344CB8AC3E}">
        <p14:creationId xmlns:p14="http://schemas.microsoft.com/office/powerpoint/2010/main" val="1275686725"/>
      </p:ext>
    </p:extLst>
  </p:cSld>
  <p:clrMapOvr>
    <a:masterClrMapping/>
  </p:clrMapOvr>
</p:sld>
</file>

<file path=ppt/theme/theme1.xml><?xml version="1.0" encoding="utf-8"?>
<a:theme xmlns:a="http://schemas.openxmlformats.org/drawingml/2006/main" name="Office Theme">
  <a:themeElements>
    <a:clrScheme name="IVAR 2021">
      <a:dk1>
        <a:srgbClr val="245053"/>
      </a:dk1>
      <a:lt1>
        <a:srgbClr val="F5F0E8"/>
      </a:lt1>
      <a:dk2>
        <a:srgbClr val="4D4D4D"/>
      </a:dk2>
      <a:lt2>
        <a:srgbClr val="FFFFFF"/>
      </a:lt2>
      <a:accent1>
        <a:srgbClr val="00ABB5"/>
      </a:accent1>
      <a:accent2>
        <a:srgbClr val="264F54"/>
      </a:accent2>
      <a:accent3>
        <a:srgbClr val="9CDBB0"/>
      </a:accent3>
      <a:accent4>
        <a:srgbClr val="FFFFFF"/>
      </a:accent4>
      <a:accent5>
        <a:srgbClr val="F5F0E8"/>
      </a:accent5>
      <a:accent6>
        <a:srgbClr val="F5F0E8"/>
      </a:accent6>
      <a:hlink>
        <a:srgbClr val="00ABB5"/>
      </a:hlink>
      <a:folHlink>
        <a:srgbClr val="264F5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1f32ac-2a83-4c58-a1d0-7277f97bc698">
      <Terms xmlns="http://schemas.microsoft.com/office/infopath/2007/PartnerControls"/>
    </lcf76f155ced4ddcb4097134ff3c332f>
    <TaxCatchAll xmlns="5d38cca7-f787-4406-bffd-0186c6ba49c6" xsi:nil="true"/>
    <SharedWithUsers xmlns="5d38cca7-f787-4406-bffd-0186c6ba49c6">
      <UserInfo>
        <DisplayName>Emily Dyson</DisplayName>
        <AccountId>15</AccountId>
        <AccountType/>
      </UserInfo>
      <UserInfo>
        <DisplayName>Ben Cairns</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0876EEE90D6B4A965D78E898F8FBD7" ma:contentTypeVersion="14" ma:contentTypeDescription="Create a new document." ma:contentTypeScope="" ma:versionID="d859bf460a882114038626a06023c9c9">
  <xsd:schema xmlns:xsd="http://www.w3.org/2001/XMLSchema" xmlns:xs="http://www.w3.org/2001/XMLSchema" xmlns:p="http://schemas.microsoft.com/office/2006/metadata/properties" xmlns:ns2="231f32ac-2a83-4c58-a1d0-7277f97bc698" xmlns:ns3="5d38cca7-f787-4406-bffd-0186c6ba49c6" targetNamespace="http://schemas.microsoft.com/office/2006/metadata/properties" ma:root="true" ma:fieldsID="be0e18c43d6d064897be18c2c7047b8b" ns2:_="" ns3:_="">
    <xsd:import namespace="231f32ac-2a83-4c58-a1d0-7277f97bc698"/>
    <xsd:import namespace="5d38cca7-f787-4406-bffd-0186c6ba49c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f32ac-2a83-4c58-a1d0-7277f97bc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cea13b7-4b28-487d-a50a-d06444e9a6c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38cca7-f787-4406-bffd-0186c6ba49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1088328-836a-4a08-adeb-517b46c93d5b}" ma:internalName="TaxCatchAll" ma:showField="CatchAllData" ma:web="5d38cca7-f787-4406-bffd-0186c6ba49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B433C0-C175-4AAA-8D50-7B297F4C2336}">
  <ds:schemaRefs>
    <ds:schemaRef ds:uri="http://schemas.microsoft.com/sharepoint/v3/contenttype/forms"/>
  </ds:schemaRefs>
</ds:datastoreItem>
</file>

<file path=customXml/itemProps2.xml><?xml version="1.0" encoding="utf-8"?>
<ds:datastoreItem xmlns:ds="http://schemas.openxmlformats.org/officeDocument/2006/customXml" ds:itemID="{A9707538-8B34-4EB2-A7B0-69E8F5E25AD0}">
  <ds:schemaRefs>
    <ds:schemaRef ds:uri="http://purl.org/dc/elements/1.1/"/>
    <ds:schemaRef ds:uri="http://purl.org/dc/term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5ad767c6-7fe6-4ebd-8f87-e291e8b12943"/>
    <ds:schemaRef ds:uri="b5c03ac9-1509-4f99-8979-304131a0d160"/>
  </ds:schemaRefs>
</ds:datastoreItem>
</file>

<file path=customXml/itemProps3.xml><?xml version="1.0" encoding="utf-8"?>
<ds:datastoreItem xmlns:ds="http://schemas.openxmlformats.org/officeDocument/2006/customXml" ds:itemID="{AD85FFE3-B041-428C-AFC9-13B1141601B0}"/>
</file>

<file path=docProps/app.xml><?xml version="1.0" encoding="utf-8"?>
<Properties xmlns="http://schemas.openxmlformats.org/officeDocument/2006/extended-properties" xmlns:vt="http://schemas.openxmlformats.org/officeDocument/2006/docPropsVTypes">
  <Template>Office Theme</Template>
  <TotalTime>1148</TotalTime>
  <Words>1364</Words>
  <Application>Microsoft Office PowerPoint</Application>
  <PresentationFormat>On-screen Show (4:3)</PresentationFormat>
  <Paragraphs>112</Paragraphs>
  <Slides>22</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Involved Design</dc:creator>
  <cp:lastModifiedBy>Carla Marshall</cp:lastModifiedBy>
  <cp:revision>42</cp:revision>
  <cp:lastPrinted>2023-11-14T12:19:39Z</cp:lastPrinted>
  <dcterms:created xsi:type="dcterms:W3CDTF">2021-07-07T10:33:09Z</dcterms:created>
  <dcterms:modified xsi:type="dcterms:W3CDTF">2024-04-23T11:07:28Z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0x010100BBD9AFED5248E840AA1F43F1C9AB00E0</vt:lpwstr>
  </property>
  <property fmtid="{D5CDD505-2E9C-101B-9397-08002B2CF9AE}" pid="3" name="Order">
    <vt:r8>3746600</vt:r8>
  </property>
  <property fmtid="{D5CDD505-2E9C-101B-9397-08002B2CF9AE}" pid="4" name="MediaServiceImageTags">
    <vt:lpwstr/>
  </property>
</Properties>
</file>