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8" r:id="rId4"/>
    <p:sldId id="257"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9700AB-C05C-4AA8-A07B-EC124F4F7857}" v="9" dt="2023-08-14T11:03:28.9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859"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 Garrill" userId="1e8c6ff704c592b2" providerId="LiveId" clId="{F49700AB-C05C-4AA8-A07B-EC124F4F7857}"/>
    <pc:docChg chg="undo custSel addSld delSld modSld">
      <pc:chgData name="Jan Garrill" userId="1e8c6ff704c592b2" providerId="LiveId" clId="{F49700AB-C05C-4AA8-A07B-EC124F4F7857}" dt="2023-08-14T11:14:41.784" v="1173" actId="20577"/>
      <pc:docMkLst>
        <pc:docMk/>
      </pc:docMkLst>
      <pc:sldChg chg="addSp modSp mod">
        <pc:chgData name="Jan Garrill" userId="1e8c6ff704c592b2" providerId="LiveId" clId="{F49700AB-C05C-4AA8-A07B-EC124F4F7857}" dt="2023-08-14T09:59:41.313" v="809" actId="1076"/>
        <pc:sldMkLst>
          <pc:docMk/>
          <pc:sldMk cId="3383453423" sldId="256"/>
        </pc:sldMkLst>
        <pc:spChg chg="mod">
          <ac:chgData name="Jan Garrill" userId="1e8c6ff704c592b2" providerId="LiveId" clId="{F49700AB-C05C-4AA8-A07B-EC124F4F7857}" dt="2023-08-14T09:39:08.266" v="40" actId="20577"/>
          <ac:spMkLst>
            <pc:docMk/>
            <pc:sldMk cId="3383453423" sldId="256"/>
            <ac:spMk id="3" creationId="{098F500A-4B80-32E4-4B34-8B74073856C6}"/>
          </ac:spMkLst>
        </pc:spChg>
        <pc:picChg chg="add mod">
          <ac:chgData name="Jan Garrill" userId="1e8c6ff704c592b2" providerId="LiveId" clId="{F49700AB-C05C-4AA8-A07B-EC124F4F7857}" dt="2023-08-14T09:59:41.313" v="809" actId="1076"/>
          <ac:picMkLst>
            <pc:docMk/>
            <pc:sldMk cId="3383453423" sldId="256"/>
            <ac:picMk id="4" creationId="{09963AF0-7019-A3F8-9F8F-F44E44180FAB}"/>
          </ac:picMkLst>
        </pc:picChg>
      </pc:sldChg>
      <pc:sldChg chg="addSp delSp modSp mod">
        <pc:chgData name="Jan Garrill" userId="1e8c6ff704c592b2" providerId="LiveId" clId="{F49700AB-C05C-4AA8-A07B-EC124F4F7857}" dt="2023-08-14T10:35:08.523" v="881" actId="113"/>
        <pc:sldMkLst>
          <pc:docMk/>
          <pc:sldMk cId="859874116" sldId="257"/>
        </pc:sldMkLst>
        <pc:spChg chg="mod">
          <ac:chgData name="Jan Garrill" userId="1e8c6ff704c592b2" providerId="LiveId" clId="{F49700AB-C05C-4AA8-A07B-EC124F4F7857}" dt="2023-08-14T09:51:40.288" v="207" actId="1076"/>
          <ac:spMkLst>
            <pc:docMk/>
            <pc:sldMk cId="859874116" sldId="257"/>
            <ac:spMk id="2" creationId="{C7C1411C-C651-9ECF-30EF-087287D22553}"/>
          </ac:spMkLst>
        </pc:spChg>
        <pc:spChg chg="mod">
          <ac:chgData name="Jan Garrill" userId="1e8c6ff704c592b2" providerId="LiveId" clId="{F49700AB-C05C-4AA8-A07B-EC124F4F7857}" dt="2023-08-14T10:35:08.523" v="881" actId="113"/>
          <ac:spMkLst>
            <pc:docMk/>
            <pc:sldMk cId="859874116" sldId="257"/>
            <ac:spMk id="3" creationId="{2D7D5A98-18DF-F639-C5D2-3FB42A32C20C}"/>
          </ac:spMkLst>
        </pc:spChg>
        <pc:picChg chg="add mod">
          <ac:chgData name="Jan Garrill" userId="1e8c6ff704c592b2" providerId="LiveId" clId="{F49700AB-C05C-4AA8-A07B-EC124F4F7857}" dt="2023-08-14T10:00:04.528" v="813"/>
          <ac:picMkLst>
            <pc:docMk/>
            <pc:sldMk cId="859874116" sldId="257"/>
            <ac:picMk id="4" creationId="{B45B4CB8-2DD4-6155-88D8-F980F36D23F3}"/>
          </ac:picMkLst>
        </pc:picChg>
        <pc:picChg chg="del mod">
          <ac:chgData name="Jan Garrill" userId="1e8c6ff704c592b2" providerId="LiveId" clId="{F49700AB-C05C-4AA8-A07B-EC124F4F7857}" dt="2023-08-14T09:55:07.955" v="770" actId="478"/>
          <ac:picMkLst>
            <pc:docMk/>
            <pc:sldMk cId="859874116" sldId="257"/>
            <ac:picMk id="5" creationId="{C4181D2F-CB79-0022-F59B-1182F6924323}"/>
          </ac:picMkLst>
        </pc:picChg>
      </pc:sldChg>
      <pc:sldChg chg="addSp delSp modSp new mod">
        <pc:chgData name="Jan Garrill" userId="1e8c6ff704c592b2" providerId="LiveId" clId="{F49700AB-C05C-4AA8-A07B-EC124F4F7857}" dt="2023-08-14T11:00:08.396" v="911" actId="20577"/>
        <pc:sldMkLst>
          <pc:docMk/>
          <pc:sldMk cId="30031694" sldId="258"/>
        </pc:sldMkLst>
        <pc:spChg chg="mod">
          <ac:chgData name="Jan Garrill" userId="1e8c6ff704c592b2" providerId="LiveId" clId="{F49700AB-C05C-4AA8-A07B-EC124F4F7857}" dt="2023-08-14T09:39:44.983" v="81" actId="20577"/>
          <ac:spMkLst>
            <pc:docMk/>
            <pc:sldMk cId="30031694" sldId="258"/>
            <ac:spMk id="2" creationId="{A2A7D4BA-33AD-B565-A961-244DA642B6F1}"/>
          </ac:spMkLst>
        </pc:spChg>
        <pc:spChg chg="add del mod">
          <ac:chgData name="Jan Garrill" userId="1e8c6ff704c592b2" providerId="LiveId" clId="{F49700AB-C05C-4AA8-A07B-EC124F4F7857}" dt="2023-08-14T11:00:08.396" v="911" actId="20577"/>
          <ac:spMkLst>
            <pc:docMk/>
            <pc:sldMk cId="30031694" sldId="258"/>
            <ac:spMk id="3" creationId="{9E588051-02CC-611E-F644-992C318380C7}"/>
          </ac:spMkLst>
        </pc:spChg>
        <pc:graphicFrameChg chg="add del mod ord modGraphic">
          <ac:chgData name="Jan Garrill" userId="1e8c6ff704c592b2" providerId="LiveId" clId="{F49700AB-C05C-4AA8-A07B-EC124F4F7857}" dt="2023-08-14T09:40:19.092" v="83" actId="3680"/>
          <ac:graphicFrameMkLst>
            <pc:docMk/>
            <pc:sldMk cId="30031694" sldId="258"/>
            <ac:graphicFrameMk id="4" creationId="{72457992-93FB-2C66-A216-C7EF24D58F26}"/>
          </ac:graphicFrameMkLst>
        </pc:graphicFrameChg>
        <pc:picChg chg="add mod">
          <ac:chgData name="Jan Garrill" userId="1e8c6ff704c592b2" providerId="LiveId" clId="{F49700AB-C05C-4AA8-A07B-EC124F4F7857}" dt="2023-08-14T09:59:58.261" v="812" actId="1076"/>
          <ac:picMkLst>
            <pc:docMk/>
            <pc:sldMk cId="30031694" sldId="258"/>
            <ac:picMk id="5" creationId="{516E3009-4CAF-5139-943A-EB961D86FF6F}"/>
          </ac:picMkLst>
        </pc:picChg>
      </pc:sldChg>
      <pc:sldChg chg="addSp modSp new mod">
        <pc:chgData name="Jan Garrill" userId="1e8c6ff704c592b2" providerId="LiveId" clId="{F49700AB-C05C-4AA8-A07B-EC124F4F7857}" dt="2023-08-14T10:00:07.460" v="814"/>
        <pc:sldMkLst>
          <pc:docMk/>
          <pc:sldMk cId="3314050081" sldId="259"/>
        </pc:sldMkLst>
        <pc:spChg chg="mod">
          <ac:chgData name="Jan Garrill" userId="1e8c6ff704c592b2" providerId="LiveId" clId="{F49700AB-C05C-4AA8-A07B-EC124F4F7857}" dt="2023-08-14T09:51:16.844" v="196"/>
          <ac:spMkLst>
            <pc:docMk/>
            <pc:sldMk cId="3314050081" sldId="259"/>
            <ac:spMk id="2" creationId="{09742C7E-04EB-CBBC-0B77-735FA76ED68B}"/>
          </ac:spMkLst>
        </pc:spChg>
        <pc:spChg chg="mod">
          <ac:chgData name="Jan Garrill" userId="1e8c6ff704c592b2" providerId="LiveId" clId="{F49700AB-C05C-4AA8-A07B-EC124F4F7857}" dt="2023-08-14T09:51:28.241" v="204" actId="27636"/>
          <ac:spMkLst>
            <pc:docMk/>
            <pc:sldMk cId="3314050081" sldId="259"/>
            <ac:spMk id="3" creationId="{94E008D7-E3D0-6398-06BC-D14E5DCCA3D1}"/>
          </ac:spMkLst>
        </pc:spChg>
        <pc:picChg chg="add mod">
          <ac:chgData name="Jan Garrill" userId="1e8c6ff704c592b2" providerId="LiveId" clId="{F49700AB-C05C-4AA8-A07B-EC124F4F7857}" dt="2023-08-14T10:00:07.460" v="814"/>
          <ac:picMkLst>
            <pc:docMk/>
            <pc:sldMk cId="3314050081" sldId="259"/>
            <ac:picMk id="4" creationId="{5FE26577-E7BC-60DA-472F-D4D4C3BDEBD8}"/>
          </ac:picMkLst>
        </pc:picChg>
      </pc:sldChg>
      <pc:sldChg chg="addSp modSp new del mod">
        <pc:chgData name="Jan Garrill" userId="1e8c6ff704c592b2" providerId="LiveId" clId="{F49700AB-C05C-4AA8-A07B-EC124F4F7857}" dt="2023-08-14T10:59:07.355" v="882" actId="47"/>
        <pc:sldMkLst>
          <pc:docMk/>
          <pc:sldMk cId="1653766151" sldId="260"/>
        </pc:sldMkLst>
        <pc:spChg chg="mod">
          <ac:chgData name="Jan Garrill" userId="1e8c6ff704c592b2" providerId="LiveId" clId="{F49700AB-C05C-4AA8-A07B-EC124F4F7857}" dt="2023-08-14T10:00:27.568" v="825" actId="20577"/>
          <ac:spMkLst>
            <pc:docMk/>
            <pc:sldMk cId="1653766151" sldId="260"/>
            <ac:spMk id="2" creationId="{C16D9458-302D-8E7E-0ABB-02E7070A717C}"/>
          </ac:spMkLst>
        </pc:spChg>
        <pc:spChg chg="mod">
          <ac:chgData name="Jan Garrill" userId="1e8c6ff704c592b2" providerId="LiveId" clId="{F49700AB-C05C-4AA8-A07B-EC124F4F7857}" dt="2023-08-14T10:00:45.115" v="875" actId="20577"/>
          <ac:spMkLst>
            <pc:docMk/>
            <pc:sldMk cId="1653766151" sldId="260"/>
            <ac:spMk id="3" creationId="{6652B87C-CBB2-DBEB-1707-6FA2118A6F51}"/>
          </ac:spMkLst>
        </pc:spChg>
        <pc:picChg chg="add mod">
          <ac:chgData name="Jan Garrill" userId="1e8c6ff704c592b2" providerId="LiveId" clId="{F49700AB-C05C-4AA8-A07B-EC124F4F7857}" dt="2023-08-14T10:00:22.376" v="816"/>
          <ac:picMkLst>
            <pc:docMk/>
            <pc:sldMk cId="1653766151" sldId="260"/>
            <ac:picMk id="4" creationId="{7DD5AF44-C36D-B837-B613-52225ADC2047}"/>
          </ac:picMkLst>
        </pc:picChg>
      </pc:sldChg>
      <pc:sldChg chg="addSp delSp modSp new mod">
        <pc:chgData name="Jan Garrill" userId="1e8c6ff704c592b2" providerId="LiveId" clId="{F49700AB-C05C-4AA8-A07B-EC124F4F7857}" dt="2023-08-14T11:14:41.784" v="1173" actId="20577"/>
        <pc:sldMkLst>
          <pc:docMk/>
          <pc:sldMk cId="1681189767" sldId="260"/>
        </pc:sldMkLst>
        <pc:spChg chg="mod">
          <ac:chgData name="Jan Garrill" userId="1e8c6ff704c592b2" providerId="LiveId" clId="{F49700AB-C05C-4AA8-A07B-EC124F4F7857}" dt="2023-08-14T11:02:51.038" v="951" actId="20577"/>
          <ac:spMkLst>
            <pc:docMk/>
            <pc:sldMk cId="1681189767" sldId="260"/>
            <ac:spMk id="2" creationId="{39E37FA9-18A2-3340-1FFF-B3FAB3469DD9}"/>
          </ac:spMkLst>
        </pc:spChg>
        <pc:spChg chg="mod">
          <ac:chgData name="Jan Garrill" userId="1e8c6ff704c592b2" providerId="LiveId" clId="{F49700AB-C05C-4AA8-A07B-EC124F4F7857}" dt="2023-08-14T11:14:41.784" v="1173" actId="20577"/>
          <ac:spMkLst>
            <pc:docMk/>
            <pc:sldMk cId="1681189767" sldId="260"/>
            <ac:spMk id="3" creationId="{6BDC43D0-DA7F-EB63-7631-E790005EAB1B}"/>
          </ac:spMkLst>
        </pc:spChg>
        <pc:spChg chg="add del">
          <ac:chgData name="Jan Garrill" userId="1e8c6ff704c592b2" providerId="LiveId" clId="{F49700AB-C05C-4AA8-A07B-EC124F4F7857}" dt="2023-08-14T11:03:02.578" v="955" actId="478"/>
          <ac:spMkLst>
            <pc:docMk/>
            <pc:sldMk cId="1681189767" sldId="260"/>
            <ac:spMk id="5" creationId="{359CA1FD-BA4C-D1B0-A34D-5D9B3715E7A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0B059-5675-E391-DA0E-0CB5C9832F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F6B0C7F-98CA-0056-F497-BB5757CAE0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C2B2512-0ADC-157F-E753-8BE716E3563B}"/>
              </a:ext>
            </a:extLst>
          </p:cNvPr>
          <p:cNvSpPr>
            <a:spLocks noGrp="1"/>
          </p:cNvSpPr>
          <p:nvPr>
            <p:ph type="dt" sz="half" idx="10"/>
          </p:nvPr>
        </p:nvSpPr>
        <p:spPr/>
        <p:txBody>
          <a:bodyPr/>
          <a:lstStyle/>
          <a:p>
            <a:fld id="{ADDF2ED2-8FA8-44B8-8DB6-FD858870508D}" type="datetimeFigureOut">
              <a:rPr lang="en-GB" smtClean="0"/>
              <a:t>14/08/2023</a:t>
            </a:fld>
            <a:endParaRPr lang="en-GB"/>
          </a:p>
        </p:txBody>
      </p:sp>
      <p:sp>
        <p:nvSpPr>
          <p:cNvPr id="5" name="Footer Placeholder 4">
            <a:extLst>
              <a:ext uri="{FF2B5EF4-FFF2-40B4-BE49-F238E27FC236}">
                <a16:creationId xmlns:a16="http://schemas.microsoft.com/office/drawing/2014/main" id="{070095F2-7BFB-62BF-ABDE-79E4FB87F61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2BC2DF-5CA1-2844-2582-EC73FFBB27AE}"/>
              </a:ext>
            </a:extLst>
          </p:cNvPr>
          <p:cNvSpPr>
            <a:spLocks noGrp="1"/>
          </p:cNvSpPr>
          <p:nvPr>
            <p:ph type="sldNum" sz="quarter" idx="12"/>
          </p:nvPr>
        </p:nvSpPr>
        <p:spPr/>
        <p:txBody>
          <a:bodyPr/>
          <a:lstStyle/>
          <a:p>
            <a:fld id="{51EFCF95-6D52-4F9A-BA9B-CA94D6B3B058}" type="slidenum">
              <a:rPr lang="en-GB" smtClean="0"/>
              <a:t>‹#›</a:t>
            </a:fld>
            <a:endParaRPr lang="en-GB"/>
          </a:p>
        </p:txBody>
      </p:sp>
    </p:spTree>
    <p:extLst>
      <p:ext uri="{BB962C8B-B14F-4D97-AF65-F5344CB8AC3E}">
        <p14:creationId xmlns:p14="http://schemas.microsoft.com/office/powerpoint/2010/main" val="1006358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D8550-0C84-AD47-5008-44821353220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42F23D5-C3B4-D985-1AE6-BD3E17DF4F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C0BE5A-010A-2BF1-517D-7F6B9F57F010}"/>
              </a:ext>
            </a:extLst>
          </p:cNvPr>
          <p:cNvSpPr>
            <a:spLocks noGrp="1"/>
          </p:cNvSpPr>
          <p:nvPr>
            <p:ph type="dt" sz="half" idx="10"/>
          </p:nvPr>
        </p:nvSpPr>
        <p:spPr/>
        <p:txBody>
          <a:bodyPr/>
          <a:lstStyle/>
          <a:p>
            <a:fld id="{ADDF2ED2-8FA8-44B8-8DB6-FD858870508D}" type="datetimeFigureOut">
              <a:rPr lang="en-GB" smtClean="0"/>
              <a:t>14/08/2023</a:t>
            </a:fld>
            <a:endParaRPr lang="en-GB"/>
          </a:p>
        </p:txBody>
      </p:sp>
      <p:sp>
        <p:nvSpPr>
          <p:cNvPr id="5" name="Footer Placeholder 4">
            <a:extLst>
              <a:ext uri="{FF2B5EF4-FFF2-40B4-BE49-F238E27FC236}">
                <a16:creationId xmlns:a16="http://schemas.microsoft.com/office/drawing/2014/main" id="{FEC09CCE-078B-3FC0-0D71-636221A0C3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2E4E5C-6F81-5B82-001D-BD484953295C}"/>
              </a:ext>
            </a:extLst>
          </p:cNvPr>
          <p:cNvSpPr>
            <a:spLocks noGrp="1"/>
          </p:cNvSpPr>
          <p:nvPr>
            <p:ph type="sldNum" sz="quarter" idx="12"/>
          </p:nvPr>
        </p:nvSpPr>
        <p:spPr/>
        <p:txBody>
          <a:bodyPr/>
          <a:lstStyle/>
          <a:p>
            <a:fld id="{51EFCF95-6D52-4F9A-BA9B-CA94D6B3B058}" type="slidenum">
              <a:rPr lang="en-GB" smtClean="0"/>
              <a:t>‹#›</a:t>
            </a:fld>
            <a:endParaRPr lang="en-GB"/>
          </a:p>
        </p:txBody>
      </p:sp>
    </p:spTree>
    <p:extLst>
      <p:ext uri="{BB962C8B-B14F-4D97-AF65-F5344CB8AC3E}">
        <p14:creationId xmlns:p14="http://schemas.microsoft.com/office/powerpoint/2010/main" val="2918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DB63988-DE5E-870C-5458-DBA80E83A26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53ACBA8-9380-236D-5D8D-0966370351B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3936CE1-FD33-EBB5-1339-53FA3B37A1CE}"/>
              </a:ext>
            </a:extLst>
          </p:cNvPr>
          <p:cNvSpPr>
            <a:spLocks noGrp="1"/>
          </p:cNvSpPr>
          <p:nvPr>
            <p:ph type="dt" sz="half" idx="10"/>
          </p:nvPr>
        </p:nvSpPr>
        <p:spPr/>
        <p:txBody>
          <a:bodyPr/>
          <a:lstStyle/>
          <a:p>
            <a:fld id="{ADDF2ED2-8FA8-44B8-8DB6-FD858870508D}" type="datetimeFigureOut">
              <a:rPr lang="en-GB" smtClean="0"/>
              <a:t>14/08/2023</a:t>
            </a:fld>
            <a:endParaRPr lang="en-GB"/>
          </a:p>
        </p:txBody>
      </p:sp>
      <p:sp>
        <p:nvSpPr>
          <p:cNvPr id="5" name="Footer Placeholder 4">
            <a:extLst>
              <a:ext uri="{FF2B5EF4-FFF2-40B4-BE49-F238E27FC236}">
                <a16:creationId xmlns:a16="http://schemas.microsoft.com/office/drawing/2014/main" id="{1631F733-8B60-14B5-0BB6-114EB35280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266503-9B9F-444E-8B9D-0EBCD76BAA09}"/>
              </a:ext>
            </a:extLst>
          </p:cNvPr>
          <p:cNvSpPr>
            <a:spLocks noGrp="1"/>
          </p:cNvSpPr>
          <p:nvPr>
            <p:ph type="sldNum" sz="quarter" idx="12"/>
          </p:nvPr>
        </p:nvSpPr>
        <p:spPr/>
        <p:txBody>
          <a:bodyPr/>
          <a:lstStyle/>
          <a:p>
            <a:fld id="{51EFCF95-6D52-4F9A-BA9B-CA94D6B3B058}" type="slidenum">
              <a:rPr lang="en-GB" smtClean="0"/>
              <a:t>‹#›</a:t>
            </a:fld>
            <a:endParaRPr lang="en-GB"/>
          </a:p>
        </p:txBody>
      </p:sp>
    </p:spTree>
    <p:extLst>
      <p:ext uri="{BB962C8B-B14F-4D97-AF65-F5344CB8AC3E}">
        <p14:creationId xmlns:p14="http://schemas.microsoft.com/office/powerpoint/2010/main" val="4084313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C932D-6C49-B5D8-8D9F-8D0EEB0E95C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63E7FD6-997B-19FB-E02A-176CBA8A0C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CA8BF22-C47F-93D0-5E02-C2DB7724319B}"/>
              </a:ext>
            </a:extLst>
          </p:cNvPr>
          <p:cNvSpPr>
            <a:spLocks noGrp="1"/>
          </p:cNvSpPr>
          <p:nvPr>
            <p:ph type="dt" sz="half" idx="10"/>
          </p:nvPr>
        </p:nvSpPr>
        <p:spPr/>
        <p:txBody>
          <a:bodyPr/>
          <a:lstStyle/>
          <a:p>
            <a:fld id="{ADDF2ED2-8FA8-44B8-8DB6-FD858870508D}" type="datetimeFigureOut">
              <a:rPr lang="en-GB" smtClean="0"/>
              <a:t>14/08/2023</a:t>
            </a:fld>
            <a:endParaRPr lang="en-GB"/>
          </a:p>
        </p:txBody>
      </p:sp>
      <p:sp>
        <p:nvSpPr>
          <p:cNvPr id="5" name="Footer Placeholder 4">
            <a:extLst>
              <a:ext uri="{FF2B5EF4-FFF2-40B4-BE49-F238E27FC236}">
                <a16:creationId xmlns:a16="http://schemas.microsoft.com/office/drawing/2014/main" id="{FEAAF022-F839-7038-B0EE-86FE6DABAF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A05370-112F-0CAB-62E0-FD19BB185F1F}"/>
              </a:ext>
            </a:extLst>
          </p:cNvPr>
          <p:cNvSpPr>
            <a:spLocks noGrp="1"/>
          </p:cNvSpPr>
          <p:nvPr>
            <p:ph type="sldNum" sz="quarter" idx="12"/>
          </p:nvPr>
        </p:nvSpPr>
        <p:spPr/>
        <p:txBody>
          <a:bodyPr/>
          <a:lstStyle/>
          <a:p>
            <a:fld id="{51EFCF95-6D52-4F9A-BA9B-CA94D6B3B058}" type="slidenum">
              <a:rPr lang="en-GB" smtClean="0"/>
              <a:t>‹#›</a:t>
            </a:fld>
            <a:endParaRPr lang="en-GB"/>
          </a:p>
        </p:txBody>
      </p:sp>
    </p:spTree>
    <p:extLst>
      <p:ext uri="{BB962C8B-B14F-4D97-AF65-F5344CB8AC3E}">
        <p14:creationId xmlns:p14="http://schemas.microsoft.com/office/powerpoint/2010/main" val="1644714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AFB54-925E-33B3-64AF-773698D687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B676542-49FE-3B18-ECE0-F3B853522D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4011E6C-FDF0-FB76-8179-17E6B6F0F9CA}"/>
              </a:ext>
            </a:extLst>
          </p:cNvPr>
          <p:cNvSpPr>
            <a:spLocks noGrp="1"/>
          </p:cNvSpPr>
          <p:nvPr>
            <p:ph type="dt" sz="half" idx="10"/>
          </p:nvPr>
        </p:nvSpPr>
        <p:spPr/>
        <p:txBody>
          <a:bodyPr/>
          <a:lstStyle/>
          <a:p>
            <a:fld id="{ADDF2ED2-8FA8-44B8-8DB6-FD858870508D}" type="datetimeFigureOut">
              <a:rPr lang="en-GB" smtClean="0"/>
              <a:t>14/08/2023</a:t>
            </a:fld>
            <a:endParaRPr lang="en-GB"/>
          </a:p>
        </p:txBody>
      </p:sp>
      <p:sp>
        <p:nvSpPr>
          <p:cNvPr id="5" name="Footer Placeholder 4">
            <a:extLst>
              <a:ext uri="{FF2B5EF4-FFF2-40B4-BE49-F238E27FC236}">
                <a16:creationId xmlns:a16="http://schemas.microsoft.com/office/drawing/2014/main" id="{3B02834F-2900-09EA-2054-4D901DFAFE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0103CB-4403-EA23-C323-5D5A3F0F0C1A}"/>
              </a:ext>
            </a:extLst>
          </p:cNvPr>
          <p:cNvSpPr>
            <a:spLocks noGrp="1"/>
          </p:cNvSpPr>
          <p:nvPr>
            <p:ph type="sldNum" sz="quarter" idx="12"/>
          </p:nvPr>
        </p:nvSpPr>
        <p:spPr/>
        <p:txBody>
          <a:bodyPr/>
          <a:lstStyle/>
          <a:p>
            <a:fld id="{51EFCF95-6D52-4F9A-BA9B-CA94D6B3B058}" type="slidenum">
              <a:rPr lang="en-GB" smtClean="0"/>
              <a:t>‹#›</a:t>
            </a:fld>
            <a:endParaRPr lang="en-GB"/>
          </a:p>
        </p:txBody>
      </p:sp>
    </p:spTree>
    <p:extLst>
      <p:ext uri="{BB962C8B-B14F-4D97-AF65-F5344CB8AC3E}">
        <p14:creationId xmlns:p14="http://schemas.microsoft.com/office/powerpoint/2010/main" val="2789631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938B5-92DF-3CA3-747D-BF70F44D179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C303CCD-E596-3A46-E886-040C34218B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B8FBA90-FD50-B4DB-D452-2A8BDC7A41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32FAE3A-EAFD-ABF1-6C14-42CDEADA803B}"/>
              </a:ext>
            </a:extLst>
          </p:cNvPr>
          <p:cNvSpPr>
            <a:spLocks noGrp="1"/>
          </p:cNvSpPr>
          <p:nvPr>
            <p:ph type="dt" sz="half" idx="10"/>
          </p:nvPr>
        </p:nvSpPr>
        <p:spPr/>
        <p:txBody>
          <a:bodyPr/>
          <a:lstStyle/>
          <a:p>
            <a:fld id="{ADDF2ED2-8FA8-44B8-8DB6-FD858870508D}" type="datetimeFigureOut">
              <a:rPr lang="en-GB" smtClean="0"/>
              <a:t>14/08/2023</a:t>
            </a:fld>
            <a:endParaRPr lang="en-GB"/>
          </a:p>
        </p:txBody>
      </p:sp>
      <p:sp>
        <p:nvSpPr>
          <p:cNvPr id="6" name="Footer Placeholder 5">
            <a:extLst>
              <a:ext uri="{FF2B5EF4-FFF2-40B4-BE49-F238E27FC236}">
                <a16:creationId xmlns:a16="http://schemas.microsoft.com/office/drawing/2014/main" id="{6B66A2F9-056E-3E7C-E9E4-CAFA63BB8BD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A200F17-B4E6-58E8-DCEB-7A8B7C69AB18}"/>
              </a:ext>
            </a:extLst>
          </p:cNvPr>
          <p:cNvSpPr>
            <a:spLocks noGrp="1"/>
          </p:cNvSpPr>
          <p:nvPr>
            <p:ph type="sldNum" sz="quarter" idx="12"/>
          </p:nvPr>
        </p:nvSpPr>
        <p:spPr/>
        <p:txBody>
          <a:bodyPr/>
          <a:lstStyle/>
          <a:p>
            <a:fld id="{51EFCF95-6D52-4F9A-BA9B-CA94D6B3B058}" type="slidenum">
              <a:rPr lang="en-GB" smtClean="0"/>
              <a:t>‹#›</a:t>
            </a:fld>
            <a:endParaRPr lang="en-GB"/>
          </a:p>
        </p:txBody>
      </p:sp>
    </p:spTree>
    <p:extLst>
      <p:ext uri="{BB962C8B-B14F-4D97-AF65-F5344CB8AC3E}">
        <p14:creationId xmlns:p14="http://schemas.microsoft.com/office/powerpoint/2010/main" val="2205675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A2BE0-CBAD-B76C-59A5-3FBCF653E3D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B6543DA-39D8-341C-AA59-E71057534A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3056F2-E236-E23C-23CE-EB40542C33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F2423AD-A3D8-A5CB-1FFF-8D86DAFC13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9491197-DE92-7040-AE59-FEEC35A7C92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7C7BCAD-9949-2011-4C55-4A2F43572148}"/>
              </a:ext>
            </a:extLst>
          </p:cNvPr>
          <p:cNvSpPr>
            <a:spLocks noGrp="1"/>
          </p:cNvSpPr>
          <p:nvPr>
            <p:ph type="dt" sz="half" idx="10"/>
          </p:nvPr>
        </p:nvSpPr>
        <p:spPr/>
        <p:txBody>
          <a:bodyPr/>
          <a:lstStyle/>
          <a:p>
            <a:fld id="{ADDF2ED2-8FA8-44B8-8DB6-FD858870508D}" type="datetimeFigureOut">
              <a:rPr lang="en-GB" smtClean="0"/>
              <a:t>14/08/2023</a:t>
            </a:fld>
            <a:endParaRPr lang="en-GB"/>
          </a:p>
        </p:txBody>
      </p:sp>
      <p:sp>
        <p:nvSpPr>
          <p:cNvPr id="8" name="Footer Placeholder 7">
            <a:extLst>
              <a:ext uri="{FF2B5EF4-FFF2-40B4-BE49-F238E27FC236}">
                <a16:creationId xmlns:a16="http://schemas.microsoft.com/office/drawing/2014/main" id="{4F70FC2C-D061-1281-80BD-4963B78B273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0476559-FB6D-5D54-8232-311FC6CCFED2}"/>
              </a:ext>
            </a:extLst>
          </p:cNvPr>
          <p:cNvSpPr>
            <a:spLocks noGrp="1"/>
          </p:cNvSpPr>
          <p:nvPr>
            <p:ph type="sldNum" sz="quarter" idx="12"/>
          </p:nvPr>
        </p:nvSpPr>
        <p:spPr/>
        <p:txBody>
          <a:bodyPr/>
          <a:lstStyle/>
          <a:p>
            <a:fld id="{51EFCF95-6D52-4F9A-BA9B-CA94D6B3B058}" type="slidenum">
              <a:rPr lang="en-GB" smtClean="0"/>
              <a:t>‹#›</a:t>
            </a:fld>
            <a:endParaRPr lang="en-GB"/>
          </a:p>
        </p:txBody>
      </p:sp>
    </p:spTree>
    <p:extLst>
      <p:ext uri="{BB962C8B-B14F-4D97-AF65-F5344CB8AC3E}">
        <p14:creationId xmlns:p14="http://schemas.microsoft.com/office/powerpoint/2010/main" val="1075970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637F9-E88A-D016-7476-E7879FCBE38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CBF055C-2327-5BD1-FC67-71EFCF186210}"/>
              </a:ext>
            </a:extLst>
          </p:cNvPr>
          <p:cNvSpPr>
            <a:spLocks noGrp="1"/>
          </p:cNvSpPr>
          <p:nvPr>
            <p:ph type="dt" sz="half" idx="10"/>
          </p:nvPr>
        </p:nvSpPr>
        <p:spPr/>
        <p:txBody>
          <a:bodyPr/>
          <a:lstStyle/>
          <a:p>
            <a:fld id="{ADDF2ED2-8FA8-44B8-8DB6-FD858870508D}" type="datetimeFigureOut">
              <a:rPr lang="en-GB" smtClean="0"/>
              <a:t>14/08/2023</a:t>
            </a:fld>
            <a:endParaRPr lang="en-GB"/>
          </a:p>
        </p:txBody>
      </p:sp>
      <p:sp>
        <p:nvSpPr>
          <p:cNvPr id="4" name="Footer Placeholder 3">
            <a:extLst>
              <a:ext uri="{FF2B5EF4-FFF2-40B4-BE49-F238E27FC236}">
                <a16:creationId xmlns:a16="http://schemas.microsoft.com/office/drawing/2014/main" id="{4C7A6AA2-D273-2311-E91A-B9D9FBEDDFE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6F1D8A9-CA61-F62D-9A71-FDC0C28D91A9}"/>
              </a:ext>
            </a:extLst>
          </p:cNvPr>
          <p:cNvSpPr>
            <a:spLocks noGrp="1"/>
          </p:cNvSpPr>
          <p:nvPr>
            <p:ph type="sldNum" sz="quarter" idx="12"/>
          </p:nvPr>
        </p:nvSpPr>
        <p:spPr/>
        <p:txBody>
          <a:bodyPr/>
          <a:lstStyle/>
          <a:p>
            <a:fld id="{51EFCF95-6D52-4F9A-BA9B-CA94D6B3B058}" type="slidenum">
              <a:rPr lang="en-GB" smtClean="0"/>
              <a:t>‹#›</a:t>
            </a:fld>
            <a:endParaRPr lang="en-GB"/>
          </a:p>
        </p:txBody>
      </p:sp>
    </p:spTree>
    <p:extLst>
      <p:ext uri="{BB962C8B-B14F-4D97-AF65-F5344CB8AC3E}">
        <p14:creationId xmlns:p14="http://schemas.microsoft.com/office/powerpoint/2010/main" val="4023256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F1F7E6-1E1F-69EC-291F-BB0131DF9D0D}"/>
              </a:ext>
            </a:extLst>
          </p:cNvPr>
          <p:cNvSpPr>
            <a:spLocks noGrp="1"/>
          </p:cNvSpPr>
          <p:nvPr>
            <p:ph type="dt" sz="half" idx="10"/>
          </p:nvPr>
        </p:nvSpPr>
        <p:spPr/>
        <p:txBody>
          <a:bodyPr/>
          <a:lstStyle/>
          <a:p>
            <a:fld id="{ADDF2ED2-8FA8-44B8-8DB6-FD858870508D}" type="datetimeFigureOut">
              <a:rPr lang="en-GB" smtClean="0"/>
              <a:t>14/08/2023</a:t>
            </a:fld>
            <a:endParaRPr lang="en-GB"/>
          </a:p>
        </p:txBody>
      </p:sp>
      <p:sp>
        <p:nvSpPr>
          <p:cNvPr id="3" name="Footer Placeholder 2">
            <a:extLst>
              <a:ext uri="{FF2B5EF4-FFF2-40B4-BE49-F238E27FC236}">
                <a16:creationId xmlns:a16="http://schemas.microsoft.com/office/drawing/2014/main" id="{6DF59442-3A6B-E294-B111-76671448232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A797C67-B4AB-C0F4-D10D-FC641906CE41}"/>
              </a:ext>
            </a:extLst>
          </p:cNvPr>
          <p:cNvSpPr>
            <a:spLocks noGrp="1"/>
          </p:cNvSpPr>
          <p:nvPr>
            <p:ph type="sldNum" sz="quarter" idx="12"/>
          </p:nvPr>
        </p:nvSpPr>
        <p:spPr/>
        <p:txBody>
          <a:bodyPr/>
          <a:lstStyle/>
          <a:p>
            <a:fld id="{51EFCF95-6D52-4F9A-BA9B-CA94D6B3B058}" type="slidenum">
              <a:rPr lang="en-GB" smtClean="0"/>
              <a:t>‹#›</a:t>
            </a:fld>
            <a:endParaRPr lang="en-GB"/>
          </a:p>
        </p:txBody>
      </p:sp>
    </p:spTree>
    <p:extLst>
      <p:ext uri="{BB962C8B-B14F-4D97-AF65-F5344CB8AC3E}">
        <p14:creationId xmlns:p14="http://schemas.microsoft.com/office/powerpoint/2010/main" val="285730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73B4C-927D-F0D6-9900-A87E974C67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BCF5172-32ED-2A3F-600E-5E1436506D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498453C-7C3C-AE33-D732-F2EF6E750D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986760-41B8-DCF4-EADA-E765A25DFF2A}"/>
              </a:ext>
            </a:extLst>
          </p:cNvPr>
          <p:cNvSpPr>
            <a:spLocks noGrp="1"/>
          </p:cNvSpPr>
          <p:nvPr>
            <p:ph type="dt" sz="half" idx="10"/>
          </p:nvPr>
        </p:nvSpPr>
        <p:spPr/>
        <p:txBody>
          <a:bodyPr/>
          <a:lstStyle/>
          <a:p>
            <a:fld id="{ADDF2ED2-8FA8-44B8-8DB6-FD858870508D}" type="datetimeFigureOut">
              <a:rPr lang="en-GB" smtClean="0"/>
              <a:t>14/08/2023</a:t>
            </a:fld>
            <a:endParaRPr lang="en-GB"/>
          </a:p>
        </p:txBody>
      </p:sp>
      <p:sp>
        <p:nvSpPr>
          <p:cNvPr id="6" name="Footer Placeholder 5">
            <a:extLst>
              <a:ext uri="{FF2B5EF4-FFF2-40B4-BE49-F238E27FC236}">
                <a16:creationId xmlns:a16="http://schemas.microsoft.com/office/drawing/2014/main" id="{F1142CC9-C3D9-0C2F-F3B8-0CB2AC393F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166B887-CBC7-8FDF-A72E-981D0BAA2BAA}"/>
              </a:ext>
            </a:extLst>
          </p:cNvPr>
          <p:cNvSpPr>
            <a:spLocks noGrp="1"/>
          </p:cNvSpPr>
          <p:nvPr>
            <p:ph type="sldNum" sz="quarter" idx="12"/>
          </p:nvPr>
        </p:nvSpPr>
        <p:spPr/>
        <p:txBody>
          <a:bodyPr/>
          <a:lstStyle/>
          <a:p>
            <a:fld id="{51EFCF95-6D52-4F9A-BA9B-CA94D6B3B058}" type="slidenum">
              <a:rPr lang="en-GB" smtClean="0"/>
              <a:t>‹#›</a:t>
            </a:fld>
            <a:endParaRPr lang="en-GB"/>
          </a:p>
        </p:txBody>
      </p:sp>
    </p:spTree>
    <p:extLst>
      <p:ext uri="{BB962C8B-B14F-4D97-AF65-F5344CB8AC3E}">
        <p14:creationId xmlns:p14="http://schemas.microsoft.com/office/powerpoint/2010/main" val="207543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61A22-55F2-1A4B-5984-774EE8523B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B20CD86-0998-3192-AFF9-8BC9B07F64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445D4A3-D95B-C8F8-DD44-A4A1B9D226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40C5A2-B83B-0A8C-EF08-F2DEB78A1A3D}"/>
              </a:ext>
            </a:extLst>
          </p:cNvPr>
          <p:cNvSpPr>
            <a:spLocks noGrp="1"/>
          </p:cNvSpPr>
          <p:nvPr>
            <p:ph type="dt" sz="half" idx="10"/>
          </p:nvPr>
        </p:nvSpPr>
        <p:spPr/>
        <p:txBody>
          <a:bodyPr/>
          <a:lstStyle/>
          <a:p>
            <a:fld id="{ADDF2ED2-8FA8-44B8-8DB6-FD858870508D}" type="datetimeFigureOut">
              <a:rPr lang="en-GB" smtClean="0"/>
              <a:t>14/08/2023</a:t>
            </a:fld>
            <a:endParaRPr lang="en-GB"/>
          </a:p>
        </p:txBody>
      </p:sp>
      <p:sp>
        <p:nvSpPr>
          <p:cNvPr id="6" name="Footer Placeholder 5">
            <a:extLst>
              <a:ext uri="{FF2B5EF4-FFF2-40B4-BE49-F238E27FC236}">
                <a16:creationId xmlns:a16="http://schemas.microsoft.com/office/drawing/2014/main" id="{FB05957F-FFD0-704B-85EC-8249C2A75C4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33227F-161D-0FA8-DED8-959EAEE8F381}"/>
              </a:ext>
            </a:extLst>
          </p:cNvPr>
          <p:cNvSpPr>
            <a:spLocks noGrp="1"/>
          </p:cNvSpPr>
          <p:nvPr>
            <p:ph type="sldNum" sz="quarter" idx="12"/>
          </p:nvPr>
        </p:nvSpPr>
        <p:spPr/>
        <p:txBody>
          <a:bodyPr/>
          <a:lstStyle/>
          <a:p>
            <a:fld id="{51EFCF95-6D52-4F9A-BA9B-CA94D6B3B058}" type="slidenum">
              <a:rPr lang="en-GB" smtClean="0"/>
              <a:t>‹#›</a:t>
            </a:fld>
            <a:endParaRPr lang="en-GB"/>
          </a:p>
        </p:txBody>
      </p:sp>
    </p:spTree>
    <p:extLst>
      <p:ext uri="{BB962C8B-B14F-4D97-AF65-F5344CB8AC3E}">
        <p14:creationId xmlns:p14="http://schemas.microsoft.com/office/powerpoint/2010/main" val="1969222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2E7FC5-14B1-2E19-FF8B-E0764F52E4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6537B44-DD6E-E258-E54D-CA7A32FB8F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D48A3D-6E23-9D75-76F1-7398421E41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DF2ED2-8FA8-44B8-8DB6-FD858870508D}" type="datetimeFigureOut">
              <a:rPr lang="en-GB" smtClean="0"/>
              <a:t>14/08/2023</a:t>
            </a:fld>
            <a:endParaRPr lang="en-GB"/>
          </a:p>
        </p:txBody>
      </p:sp>
      <p:sp>
        <p:nvSpPr>
          <p:cNvPr id="5" name="Footer Placeholder 4">
            <a:extLst>
              <a:ext uri="{FF2B5EF4-FFF2-40B4-BE49-F238E27FC236}">
                <a16:creationId xmlns:a16="http://schemas.microsoft.com/office/drawing/2014/main" id="{7495F0A7-75C5-8E76-1289-4508C94AF3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DF7CE61-08CC-7E4A-FEF4-9C86F09C82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EFCF95-6D52-4F9A-BA9B-CA94D6B3B058}" type="slidenum">
              <a:rPr lang="en-GB" smtClean="0"/>
              <a:t>‹#›</a:t>
            </a:fld>
            <a:endParaRPr lang="en-GB"/>
          </a:p>
        </p:txBody>
      </p:sp>
    </p:spTree>
    <p:extLst>
      <p:ext uri="{BB962C8B-B14F-4D97-AF65-F5344CB8AC3E}">
        <p14:creationId xmlns:p14="http://schemas.microsoft.com/office/powerpoint/2010/main" val="3124702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nonprofits.brevio.org/about-u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var.org.uk/flexible-funders/" TargetMode="External"/><Relationship Id="rId2" Type="http://schemas.openxmlformats.org/officeDocument/2006/relationships/hyperlink" Target="https://grantnav.threesixtygiving.org/"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moderngrantmaking.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DE86B-C347-1B7B-7B0E-07AA8AEF8AFC}"/>
              </a:ext>
            </a:extLst>
          </p:cNvPr>
          <p:cNvSpPr>
            <a:spLocks noGrp="1"/>
          </p:cNvSpPr>
          <p:nvPr>
            <p:ph type="ctrTitle"/>
          </p:nvPr>
        </p:nvSpPr>
        <p:spPr/>
        <p:txBody>
          <a:bodyPr/>
          <a:lstStyle/>
          <a:p>
            <a:r>
              <a:rPr lang="en-GB" dirty="0"/>
              <a:t>Giving useful feedback</a:t>
            </a:r>
          </a:p>
        </p:txBody>
      </p:sp>
      <p:sp>
        <p:nvSpPr>
          <p:cNvPr id="3" name="Subtitle 2">
            <a:extLst>
              <a:ext uri="{FF2B5EF4-FFF2-40B4-BE49-F238E27FC236}">
                <a16:creationId xmlns:a16="http://schemas.microsoft.com/office/drawing/2014/main" id="{098F500A-4B80-32E4-4B34-8B74073856C6}"/>
              </a:ext>
            </a:extLst>
          </p:cNvPr>
          <p:cNvSpPr>
            <a:spLocks noGrp="1"/>
          </p:cNvSpPr>
          <p:nvPr>
            <p:ph type="subTitle" idx="1"/>
          </p:nvPr>
        </p:nvSpPr>
        <p:spPr/>
        <p:txBody>
          <a:bodyPr/>
          <a:lstStyle/>
          <a:p>
            <a:endParaRPr lang="en-GB" dirty="0"/>
          </a:p>
          <a:p>
            <a:r>
              <a:rPr lang="en-GB" dirty="0"/>
              <a:t>Yorkshire Funders Webinar</a:t>
            </a:r>
          </a:p>
          <a:p>
            <a:r>
              <a:rPr lang="en-GB" dirty="0"/>
              <a:t>16</a:t>
            </a:r>
            <a:r>
              <a:rPr lang="en-GB" baseline="30000" dirty="0"/>
              <a:t>th</a:t>
            </a:r>
            <a:r>
              <a:rPr lang="en-GB" dirty="0"/>
              <a:t> August</a:t>
            </a:r>
          </a:p>
        </p:txBody>
      </p:sp>
      <p:pic>
        <p:nvPicPr>
          <p:cNvPr id="4" name="Picture 3">
            <a:extLst>
              <a:ext uri="{FF2B5EF4-FFF2-40B4-BE49-F238E27FC236}">
                <a16:creationId xmlns:a16="http://schemas.microsoft.com/office/drawing/2014/main" id="{09963AF0-7019-A3F8-9F8F-F44E44180FAB}"/>
              </a:ext>
            </a:extLst>
          </p:cNvPr>
          <p:cNvPicPr>
            <a:picLocks noChangeAspect="1"/>
          </p:cNvPicPr>
          <p:nvPr/>
        </p:nvPicPr>
        <p:blipFill>
          <a:blip r:embed="rId2"/>
          <a:stretch>
            <a:fillRect/>
          </a:stretch>
        </p:blipFill>
        <p:spPr>
          <a:xfrm>
            <a:off x="120255" y="134925"/>
            <a:ext cx="2807489" cy="2930549"/>
          </a:xfrm>
          <a:prstGeom prst="rect">
            <a:avLst/>
          </a:prstGeom>
        </p:spPr>
      </p:pic>
    </p:spTree>
    <p:extLst>
      <p:ext uri="{BB962C8B-B14F-4D97-AF65-F5344CB8AC3E}">
        <p14:creationId xmlns:p14="http://schemas.microsoft.com/office/powerpoint/2010/main" val="3383453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37FA9-18A2-3340-1FFF-B3FAB3469DD9}"/>
              </a:ext>
            </a:extLst>
          </p:cNvPr>
          <p:cNvSpPr>
            <a:spLocks noGrp="1"/>
          </p:cNvSpPr>
          <p:nvPr>
            <p:ph type="title"/>
          </p:nvPr>
        </p:nvSpPr>
        <p:spPr/>
        <p:txBody>
          <a:bodyPr/>
          <a:lstStyle/>
          <a:p>
            <a:r>
              <a:rPr lang="en-GB" dirty="0"/>
              <a:t>The hidden cost of grant applications</a:t>
            </a:r>
          </a:p>
        </p:txBody>
      </p:sp>
      <p:sp>
        <p:nvSpPr>
          <p:cNvPr id="3" name="Content Placeholder 2">
            <a:extLst>
              <a:ext uri="{FF2B5EF4-FFF2-40B4-BE49-F238E27FC236}">
                <a16:creationId xmlns:a16="http://schemas.microsoft.com/office/drawing/2014/main" id="{6BDC43D0-DA7F-EB63-7631-E790005EAB1B}"/>
              </a:ext>
            </a:extLst>
          </p:cNvPr>
          <p:cNvSpPr>
            <a:spLocks noGrp="1"/>
          </p:cNvSpPr>
          <p:nvPr>
            <p:ph idx="1"/>
          </p:nvPr>
        </p:nvSpPr>
        <p:spPr/>
        <p:txBody>
          <a:bodyPr/>
          <a:lstStyle/>
          <a:p>
            <a:r>
              <a:rPr lang="en-GB" dirty="0"/>
              <a:t>Charities spend £1.1bn per year writing grant applications - and 66% fail. Source University of Bath for </a:t>
            </a:r>
            <a:r>
              <a:rPr lang="en-GB" dirty="0" err="1"/>
              <a:t>Brevio</a:t>
            </a:r>
            <a:r>
              <a:rPr lang="en-GB" dirty="0"/>
              <a:t> </a:t>
            </a:r>
            <a:r>
              <a:rPr lang="en-GB" dirty="0">
                <a:hlinkClick r:id="rId2"/>
              </a:rPr>
              <a:t>https://nonprofits.brevio.org/about-us</a:t>
            </a:r>
            <a:endParaRPr lang="en-GB" dirty="0"/>
          </a:p>
          <a:p>
            <a:r>
              <a:rPr lang="en-GB" dirty="0"/>
              <a:t>Do you know how long it takes to complete your application </a:t>
            </a:r>
            <a:r>
              <a:rPr lang="en-GB"/>
              <a:t>form? </a:t>
            </a:r>
            <a:endParaRPr lang="en-GB" dirty="0"/>
          </a:p>
        </p:txBody>
      </p:sp>
    </p:spTree>
    <p:extLst>
      <p:ext uri="{BB962C8B-B14F-4D97-AF65-F5344CB8AC3E}">
        <p14:creationId xmlns:p14="http://schemas.microsoft.com/office/powerpoint/2010/main" val="1681189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7D4BA-33AD-B565-A961-244DA642B6F1}"/>
              </a:ext>
            </a:extLst>
          </p:cNvPr>
          <p:cNvSpPr>
            <a:spLocks noGrp="1"/>
          </p:cNvSpPr>
          <p:nvPr>
            <p:ph type="title"/>
          </p:nvPr>
        </p:nvSpPr>
        <p:spPr/>
        <p:txBody>
          <a:bodyPr/>
          <a:lstStyle/>
          <a:p>
            <a:r>
              <a:rPr lang="en-GB" dirty="0"/>
              <a:t>A view from the applicant’s perspective</a:t>
            </a:r>
          </a:p>
        </p:txBody>
      </p:sp>
      <p:sp>
        <p:nvSpPr>
          <p:cNvPr id="3" name="Content Placeholder 2">
            <a:extLst>
              <a:ext uri="{FF2B5EF4-FFF2-40B4-BE49-F238E27FC236}">
                <a16:creationId xmlns:a16="http://schemas.microsoft.com/office/drawing/2014/main" id="{9E588051-02CC-611E-F644-992C318380C7}"/>
              </a:ext>
            </a:extLst>
          </p:cNvPr>
          <p:cNvSpPr>
            <a:spLocks noGrp="1"/>
          </p:cNvSpPr>
          <p:nvPr>
            <p:ph idx="1"/>
          </p:nvPr>
        </p:nvSpPr>
        <p:spPr>
          <a:xfrm>
            <a:off x="468548" y="1553249"/>
            <a:ext cx="10796081" cy="4750273"/>
          </a:xfrm>
        </p:spPr>
        <p:txBody>
          <a:bodyPr>
            <a:normAutofit lnSpcReduction="10000"/>
          </a:bodyPr>
          <a:lstStyle/>
          <a:p>
            <a:r>
              <a:rPr lang="en-GB" sz="2000" kern="100" dirty="0">
                <a:effectLst/>
                <a:latin typeface="Calibri" panose="020F0502020204030204" pitchFamily="34" charset="0"/>
                <a:ea typeface="Calibri" panose="020F0502020204030204" pitchFamily="34" charset="0"/>
                <a:cs typeface="Times New Roman" panose="02020603050405020304" pitchFamily="18" charset="0"/>
              </a:rPr>
              <a:t>“When assessing your application, we did not feel that you had sufficiently involved people from your local community in developing your project in comparison  with other applicants. You mentioned that you have consulted with various </a:t>
            </a:r>
            <a:r>
              <a:rPr lang="en-GB" sz="2000" kern="100" dirty="0" err="1">
                <a:effectLst/>
                <a:latin typeface="Calibri" panose="020F0502020204030204" pitchFamily="34" charset="0"/>
                <a:ea typeface="Calibri" panose="020F0502020204030204" pitchFamily="34" charset="0"/>
                <a:cs typeface="Times New Roman" panose="02020603050405020304" pitchFamily="18" charset="0"/>
              </a:rPr>
              <a:t>xxxx</a:t>
            </a:r>
            <a:r>
              <a:rPr lang="en-GB" sz="2000" kern="100" dirty="0">
                <a:effectLst/>
                <a:latin typeface="Calibri" panose="020F0502020204030204" pitchFamily="34" charset="0"/>
                <a:ea typeface="Calibri" panose="020F0502020204030204" pitchFamily="34" charset="0"/>
                <a:cs typeface="Times New Roman" panose="02020603050405020304" pitchFamily="18" charset="0"/>
              </a:rPr>
              <a:t>, however stronger applications were able to evidence community wide  consultation which highlights their project as a </a:t>
            </a:r>
            <a:r>
              <a:rPr lang="en-GB" sz="2000" dirty="0">
                <a:effectLst/>
                <a:latin typeface="Calibri" panose="020F0502020204030204" pitchFamily="34" charset="0"/>
                <a:ea typeface="Calibri" panose="020F0502020204030204" pitchFamily="34" charset="0"/>
                <a:cs typeface="Times New Roman" panose="02020603050405020304" pitchFamily="18" charset="0"/>
              </a:rPr>
              <a:t>priority to the whole community.”</a:t>
            </a:r>
          </a:p>
          <a:p>
            <a:r>
              <a:rPr lang="en-GB" sz="2000" dirty="0"/>
              <a:t>“I am sorry that on this occasion, we were unable to progress your application as we have prioritised applications from organisations with a smaller annual income than yours. There is not a fixed threshold level of income, it depends on the relative volume of applications and available budget at any given time.”</a:t>
            </a:r>
          </a:p>
          <a:p>
            <a:r>
              <a:rPr lang="en-GB" sz="2000" dirty="0"/>
              <a:t>“Your application was considered but I regret to say that the Trustees will not be making a grant on this occasion.  As I'm sure you will appreciate, they receive many requests for funding and cannot assist in all cases. We understand this may be disappointing news, especially given the current challenges many charities are facing, and we are sorry that we cannot help.” </a:t>
            </a:r>
          </a:p>
          <a:p>
            <a:r>
              <a:rPr lang="en-GB" sz="2000" dirty="0"/>
              <a:t>“Referral pathways are not articulated, the description of work lacks detail and the individuals' pathways through the service is not clear. Lack of quantified outcomes.”</a:t>
            </a:r>
          </a:p>
          <a:p>
            <a:r>
              <a:rPr lang="en-GB" sz="2000" dirty="0"/>
              <a:t>The sound of silence</a:t>
            </a:r>
          </a:p>
          <a:p>
            <a:endParaRPr lang="en-GB" sz="2000" dirty="0"/>
          </a:p>
        </p:txBody>
      </p:sp>
      <p:pic>
        <p:nvPicPr>
          <p:cNvPr id="5" name="Picture 4">
            <a:extLst>
              <a:ext uri="{FF2B5EF4-FFF2-40B4-BE49-F238E27FC236}">
                <a16:creationId xmlns:a16="http://schemas.microsoft.com/office/drawing/2014/main" id="{516E3009-4CAF-5139-943A-EB961D86FF6F}"/>
              </a:ext>
            </a:extLst>
          </p:cNvPr>
          <p:cNvPicPr>
            <a:picLocks noChangeAspect="1"/>
          </p:cNvPicPr>
          <p:nvPr/>
        </p:nvPicPr>
        <p:blipFill>
          <a:blip r:embed="rId2"/>
          <a:stretch>
            <a:fillRect/>
          </a:stretch>
        </p:blipFill>
        <p:spPr>
          <a:xfrm>
            <a:off x="10609198" y="5222240"/>
            <a:ext cx="1489204" cy="1554480"/>
          </a:xfrm>
          <a:prstGeom prst="rect">
            <a:avLst/>
          </a:prstGeom>
        </p:spPr>
      </p:pic>
    </p:spTree>
    <p:extLst>
      <p:ext uri="{BB962C8B-B14F-4D97-AF65-F5344CB8AC3E}">
        <p14:creationId xmlns:p14="http://schemas.microsoft.com/office/powerpoint/2010/main" val="30031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1411C-C651-9ECF-30EF-087287D22553}"/>
              </a:ext>
            </a:extLst>
          </p:cNvPr>
          <p:cNvSpPr>
            <a:spLocks noGrp="1"/>
          </p:cNvSpPr>
          <p:nvPr>
            <p:ph type="title"/>
          </p:nvPr>
        </p:nvSpPr>
        <p:spPr/>
        <p:txBody>
          <a:bodyPr/>
          <a:lstStyle/>
          <a:p>
            <a:r>
              <a:rPr lang="en-GB" dirty="0"/>
              <a:t>IVAR Open and Trusting</a:t>
            </a:r>
          </a:p>
        </p:txBody>
      </p:sp>
      <p:sp>
        <p:nvSpPr>
          <p:cNvPr id="3" name="Content Placeholder 2">
            <a:extLst>
              <a:ext uri="{FF2B5EF4-FFF2-40B4-BE49-F238E27FC236}">
                <a16:creationId xmlns:a16="http://schemas.microsoft.com/office/drawing/2014/main" id="{2D7D5A98-18DF-F639-C5D2-3FB42A32C20C}"/>
              </a:ext>
            </a:extLst>
          </p:cNvPr>
          <p:cNvSpPr>
            <a:spLocks noGrp="1"/>
          </p:cNvSpPr>
          <p:nvPr>
            <p:ph idx="1"/>
          </p:nvPr>
        </p:nvSpPr>
        <p:spPr/>
        <p:txBody>
          <a:bodyPr>
            <a:normAutofit fontScale="70000" lnSpcReduction="20000"/>
          </a:bodyPr>
          <a:lstStyle/>
          <a:p>
            <a:pPr marL="0" indent="0">
              <a:buNone/>
            </a:pPr>
            <a:r>
              <a:rPr lang="en-GB" b="1" dirty="0"/>
              <a:t>As part of funders commitment to being open and trusting grant makers…</a:t>
            </a:r>
          </a:p>
          <a:p>
            <a:pPr marL="514350" indent="-514350">
              <a:buFont typeface="+mj-lt"/>
              <a:buAutoNum type="arabicPeriod"/>
            </a:pPr>
            <a:r>
              <a:rPr lang="en-GB" dirty="0"/>
              <a:t>We will be transparent about our decisions.</a:t>
            </a:r>
          </a:p>
          <a:p>
            <a:pPr marL="514350" indent="-514350">
              <a:buFont typeface="+mj-lt"/>
              <a:buAutoNum type="arabicPeriod"/>
            </a:pPr>
            <a:r>
              <a:rPr lang="en-GB" dirty="0"/>
              <a:t>We will give feedback</a:t>
            </a:r>
          </a:p>
          <a:p>
            <a:pPr marL="514350" indent="-514350">
              <a:buFont typeface="+mj-lt"/>
              <a:buAutoNum type="arabicPeriod"/>
            </a:pPr>
            <a:r>
              <a:rPr lang="en-GB" dirty="0"/>
              <a:t>We will analyse and publish success rates and reasons for rejection</a:t>
            </a:r>
          </a:p>
          <a:p>
            <a:pPr marL="514350" indent="-514350">
              <a:buFont typeface="+mj-lt"/>
              <a:buAutoNum type="arabicPeriod"/>
            </a:pPr>
            <a:r>
              <a:rPr lang="en-GB" dirty="0"/>
              <a:t>We will share our data - </a:t>
            </a:r>
            <a:r>
              <a:rPr lang="en-GB" dirty="0">
                <a:hlinkClick r:id="rId2"/>
              </a:rPr>
              <a:t>https://grantnav.threesixtygiving.org/</a:t>
            </a:r>
            <a:endParaRPr lang="en-GB" dirty="0"/>
          </a:p>
          <a:p>
            <a:pPr marL="0" indent="0">
              <a:buNone/>
            </a:pPr>
            <a:endParaRPr lang="en-GB" dirty="0"/>
          </a:p>
          <a:p>
            <a:pPr marL="0" indent="0">
              <a:buNone/>
            </a:pPr>
            <a:r>
              <a:rPr lang="en-GB" b="1" dirty="0"/>
              <a:t>What this looks like in practice</a:t>
            </a:r>
          </a:p>
          <a:p>
            <a:r>
              <a:rPr lang="en-GB" dirty="0"/>
              <a:t>We try to think creatively about how and when to give useful feedback to all unsuccessful applicants. We never just say ‘we had more applications than we could fund.’</a:t>
            </a:r>
          </a:p>
          <a:p>
            <a:r>
              <a:rPr lang="en-GB" dirty="0"/>
              <a:t>We publish details of the reasons for rejection at each stage of our application process </a:t>
            </a:r>
          </a:p>
          <a:p>
            <a:pPr marL="0" indent="0">
              <a:buNone/>
            </a:pPr>
            <a:endParaRPr lang="en-GB" dirty="0"/>
          </a:p>
          <a:p>
            <a:pPr marL="0" indent="0">
              <a:buNone/>
            </a:pPr>
            <a:r>
              <a:rPr lang="en-GB" dirty="0">
                <a:hlinkClick r:id="rId3"/>
              </a:rPr>
              <a:t>https://www.ivar.org.uk/flexible-funders/</a:t>
            </a:r>
            <a:endParaRPr lang="en-GB" dirty="0"/>
          </a:p>
          <a:p>
            <a:pPr marL="0" indent="0">
              <a:buNone/>
            </a:pPr>
            <a:endParaRPr lang="en-GB" dirty="0"/>
          </a:p>
        </p:txBody>
      </p:sp>
      <p:pic>
        <p:nvPicPr>
          <p:cNvPr id="4" name="Picture 3">
            <a:extLst>
              <a:ext uri="{FF2B5EF4-FFF2-40B4-BE49-F238E27FC236}">
                <a16:creationId xmlns:a16="http://schemas.microsoft.com/office/drawing/2014/main" id="{B45B4CB8-2DD4-6155-88D8-F980F36D23F3}"/>
              </a:ext>
            </a:extLst>
          </p:cNvPr>
          <p:cNvPicPr>
            <a:picLocks noChangeAspect="1"/>
          </p:cNvPicPr>
          <p:nvPr/>
        </p:nvPicPr>
        <p:blipFill>
          <a:blip r:embed="rId4"/>
          <a:stretch>
            <a:fillRect/>
          </a:stretch>
        </p:blipFill>
        <p:spPr>
          <a:xfrm>
            <a:off x="10609198" y="5222240"/>
            <a:ext cx="1489204" cy="1554480"/>
          </a:xfrm>
          <a:prstGeom prst="rect">
            <a:avLst/>
          </a:prstGeom>
        </p:spPr>
      </p:pic>
    </p:spTree>
    <p:extLst>
      <p:ext uri="{BB962C8B-B14F-4D97-AF65-F5344CB8AC3E}">
        <p14:creationId xmlns:p14="http://schemas.microsoft.com/office/powerpoint/2010/main" val="859874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42C7E-04EB-CBBC-0B77-735FA76ED68B}"/>
              </a:ext>
            </a:extLst>
          </p:cNvPr>
          <p:cNvSpPr>
            <a:spLocks noGrp="1"/>
          </p:cNvSpPr>
          <p:nvPr>
            <p:ph type="title"/>
          </p:nvPr>
        </p:nvSpPr>
        <p:spPr/>
        <p:txBody>
          <a:bodyPr/>
          <a:lstStyle/>
          <a:p>
            <a:r>
              <a:rPr lang="en-GB" dirty="0"/>
              <a:t>Modern Grant Making </a:t>
            </a:r>
          </a:p>
        </p:txBody>
      </p:sp>
      <p:sp>
        <p:nvSpPr>
          <p:cNvPr id="3" name="Content Placeholder 2">
            <a:extLst>
              <a:ext uri="{FF2B5EF4-FFF2-40B4-BE49-F238E27FC236}">
                <a16:creationId xmlns:a16="http://schemas.microsoft.com/office/drawing/2014/main" id="{94E008D7-E3D0-6398-06BC-D14E5DCCA3D1}"/>
              </a:ext>
            </a:extLst>
          </p:cNvPr>
          <p:cNvSpPr>
            <a:spLocks noGrp="1"/>
          </p:cNvSpPr>
          <p:nvPr>
            <p:ph idx="1"/>
          </p:nvPr>
        </p:nvSpPr>
        <p:spPr/>
        <p:txBody>
          <a:bodyPr>
            <a:normAutofit fontScale="77500" lnSpcReduction="20000"/>
          </a:bodyPr>
          <a:lstStyle/>
          <a:p>
            <a:pPr marL="0" indent="0">
              <a:buNone/>
            </a:pPr>
            <a:r>
              <a:rPr lang="en-GB" dirty="0"/>
              <a:t>1. Feedback on applications, especially failed ones, is extremely valuable to applicants.</a:t>
            </a:r>
          </a:p>
          <a:p>
            <a:pPr marL="0" indent="0">
              <a:buNone/>
            </a:pPr>
            <a:r>
              <a:rPr lang="en-GB" dirty="0"/>
              <a:t>2. Applicants have earned this feedback, by putting in so much time.</a:t>
            </a:r>
          </a:p>
          <a:p>
            <a:pPr marL="0" indent="0">
              <a:buNone/>
            </a:pPr>
            <a:r>
              <a:rPr lang="en-GB" dirty="0"/>
              <a:t>3. Resist the temptation to say 'We're too busy to give all applicants feedback'.  While this is sometimes true, especially in very high volume situations, it too often means "We are not willing to take the pain to clear our decks for a couple of days to give the applicants something they have earned". </a:t>
            </a:r>
          </a:p>
          <a:p>
            <a:pPr marL="0" indent="0">
              <a:buNone/>
            </a:pPr>
            <a:r>
              <a:rPr lang="en-GB" dirty="0"/>
              <a:t>4. Feedback doesn't need to be a half hour call or a long memo, if you are busy. Even a sixty second email in which you just give them one useful piece of steer could be priceless. A single fact can hugely alter the odds of success for a grantseeker </a:t>
            </a:r>
            <a:r>
              <a:rPr lang="en-GB" dirty="0" err="1"/>
              <a:t>e.g</a:t>
            </a:r>
            <a:r>
              <a:rPr lang="en-GB" dirty="0"/>
              <a:t> "Don't be really partisan in bids to government funders".</a:t>
            </a:r>
          </a:p>
          <a:p>
            <a:pPr marL="0" indent="0">
              <a:buNone/>
            </a:pPr>
            <a:r>
              <a:rPr lang="en-GB" dirty="0"/>
              <a:t>5. As a funder you know more about other funders than almost any applicant does. Consider naming other funders the applicant might want to approach, as part of your feedback.</a:t>
            </a:r>
          </a:p>
          <a:p>
            <a:pPr marL="0" indent="0">
              <a:buNone/>
            </a:pPr>
            <a:r>
              <a:rPr lang="en-GB" dirty="0">
                <a:hlinkClick r:id="rId2"/>
              </a:rPr>
              <a:t>https://moderngrantmaking.com/</a:t>
            </a:r>
            <a:endParaRPr lang="en-GB" dirty="0"/>
          </a:p>
          <a:p>
            <a:pPr marL="0" indent="0">
              <a:buNone/>
            </a:pPr>
            <a:endParaRPr lang="en-GB" dirty="0"/>
          </a:p>
        </p:txBody>
      </p:sp>
      <p:pic>
        <p:nvPicPr>
          <p:cNvPr id="4" name="Picture 3">
            <a:extLst>
              <a:ext uri="{FF2B5EF4-FFF2-40B4-BE49-F238E27FC236}">
                <a16:creationId xmlns:a16="http://schemas.microsoft.com/office/drawing/2014/main" id="{5FE26577-E7BC-60DA-472F-D4D4C3BDEBD8}"/>
              </a:ext>
            </a:extLst>
          </p:cNvPr>
          <p:cNvPicPr>
            <a:picLocks noChangeAspect="1"/>
          </p:cNvPicPr>
          <p:nvPr/>
        </p:nvPicPr>
        <p:blipFill>
          <a:blip r:embed="rId3"/>
          <a:stretch>
            <a:fillRect/>
          </a:stretch>
        </p:blipFill>
        <p:spPr>
          <a:xfrm>
            <a:off x="10609198" y="5222240"/>
            <a:ext cx="1489204" cy="1554480"/>
          </a:xfrm>
          <a:prstGeom prst="rect">
            <a:avLst/>
          </a:prstGeom>
        </p:spPr>
      </p:pic>
    </p:spTree>
    <p:extLst>
      <p:ext uri="{BB962C8B-B14F-4D97-AF65-F5344CB8AC3E}">
        <p14:creationId xmlns:p14="http://schemas.microsoft.com/office/powerpoint/2010/main" val="33140500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607</Words>
  <Application>Microsoft Office PowerPoint</Application>
  <PresentationFormat>Widescreen</PresentationFormat>
  <Paragraphs>32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Giving useful feedback</vt:lpstr>
      <vt:lpstr>The hidden cost of grant applications</vt:lpstr>
      <vt:lpstr>A view from the applicant’s perspective</vt:lpstr>
      <vt:lpstr>IVAR Open and Trusting</vt:lpstr>
      <vt:lpstr>Modern Grant Making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Giving useful feedback</dc:title>
  <dc:creator>Jan Garrill</dc:creator>
  <cp:lastModifiedBy>Jan Garrill</cp:lastModifiedBy>
  <cp:revision>1</cp:revision>
  <dcterms:created xsi:type="dcterms:W3CDTF">2023-08-10T08:43:36Z</dcterms:created>
  <dcterms:modified xsi:type="dcterms:W3CDTF">2023-08-14T11:14:48Z</dcterms:modified>
</cp:coreProperties>
</file>