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AC5C935-C78B-48EE-8E21-2F693FA47DF7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2504AF9-1664-46D7-9676-93AE850D2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394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5C935-C78B-48EE-8E21-2F693FA47DF7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04AF9-1664-46D7-9676-93AE850D2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576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5C935-C78B-48EE-8E21-2F693FA47DF7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04AF9-1664-46D7-9676-93AE850D2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015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5C935-C78B-48EE-8E21-2F693FA47DF7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04AF9-1664-46D7-9676-93AE850D2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271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5C935-C78B-48EE-8E21-2F693FA47DF7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04AF9-1664-46D7-9676-93AE850D2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67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5C935-C78B-48EE-8E21-2F693FA47DF7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04AF9-1664-46D7-9676-93AE850D2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60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5C935-C78B-48EE-8E21-2F693FA47DF7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04AF9-1664-46D7-9676-93AE850D2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7395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5C935-C78B-48EE-8E21-2F693FA47DF7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04AF9-1664-46D7-9676-93AE850D2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419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5C935-C78B-48EE-8E21-2F693FA47DF7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04AF9-1664-46D7-9676-93AE850D2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261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5C935-C78B-48EE-8E21-2F693FA47DF7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12504AF9-1664-46D7-9676-93AE850D2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6227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AC5C935-C78B-48EE-8E21-2F693FA47DF7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2504AF9-1664-46D7-9676-93AE850D2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3322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6AC5C935-C78B-48EE-8E21-2F693FA47DF7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12504AF9-1664-46D7-9676-93AE850D2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610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89266" y="274465"/>
            <a:ext cx="9144000" cy="1030633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Barriers to Funding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7076" y="1064029"/>
            <a:ext cx="1140506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GB" sz="3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Lack </a:t>
            </a:r>
            <a:r>
              <a:rPr lang="en-GB" sz="3000" b="1">
                <a:latin typeface="Calibri Light" panose="020F0302020204030204" pitchFamily="34" charset="0"/>
                <a:cs typeface="Calibri Light" panose="020F0302020204030204" pitchFamily="34" charset="0"/>
              </a:rPr>
              <a:t>of infrastructure </a:t>
            </a:r>
            <a:r>
              <a:rPr lang="en-GB" sz="3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lang="en-GB" sz="3000" b="1">
                <a:latin typeface="Calibri Light" panose="020F0302020204030204" pitchFamily="34" charset="0"/>
                <a:cs typeface="Calibri Light" panose="020F0302020204030204" pitchFamily="34" charset="0"/>
              </a:rPr>
              <a:t>upport</a:t>
            </a:r>
            <a:endParaRPr lang="en-GB" sz="3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GB" sz="3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Difficulties opening bank accounts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GB" sz="3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Vague funding criteria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GB" sz="3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Language Barriers for groups with English as a second language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GB" sz="3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Lack of funding for capital projects (especially green energy projects)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GB" sz="3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Quick turnaround applications</a:t>
            </a:r>
          </a:p>
        </p:txBody>
      </p:sp>
    </p:spTree>
    <p:extLst>
      <p:ext uri="{BB962C8B-B14F-4D97-AF65-F5344CB8AC3E}">
        <p14:creationId xmlns:p14="http://schemas.microsoft.com/office/powerpoint/2010/main" val="3641526863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2</TotalTime>
  <Words>39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 Light</vt:lpstr>
      <vt:lpstr>Metropolitan</vt:lpstr>
      <vt:lpstr>Barriers to Funding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Barriers to Funding</dc:title>
  <dc:creator>Nicky Ruddick</dc:creator>
  <cp:lastModifiedBy>Carla_ Marshall</cp:lastModifiedBy>
  <cp:revision>2</cp:revision>
  <dcterms:created xsi:type="dcterms:W3CDTF">2023-01-19T08:56:58Z</dcterms:created>
  <dcterms:modified xsi:type="dcterms:W3CDTF">2023-01-19T09:16:52Z</dcterms:modified>
</cp:coreProperties>
</file>