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AC5C935-C78B-48EE-8E21-2F693FA47DF7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2504AF9-1664-46D7-9676-93AE850D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9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C935-C78B-48EE-8E21-2F693FA47DF7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4AF9-1664-46D7-9676-93AE850D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57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C935-C78B-48EE-8E21-2F693FA47DF7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4AF9-1664-46D7-9676-93AE850D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C935-C78B-48EE-8E21-2F693FA47DF7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4AF9-1664-46D7-9676-93AE850D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27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C935-C78B-48EE-8E21-2F693FA47DF7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4AF9-1664-46D7-9676-93AE850D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C935-C78B-48EE-8E21-2F693FA47DF7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4AF9-1664-46D7-9676-93AE850D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C935-C78B-48EE-8E21-2F693FA47DF7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4AF9-1664-46D7-9676-93AE850D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39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C935-C78B-48EE-8E21-2F693FA47DF7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4AF9-1664-46D7-9676-93AE850D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1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C935-C78B-48EE-8E21-2F693FA47DF7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04AF9-1664-46D7-9676-93AE850D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26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C935-C78B-48EE-8E21-2F693FA47DF7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2504AF9-1664-46D7-9676-93AE850D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22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AC5C935-C78B-48EE-8E21-2F693FA47DF7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2504AF9-1664-46D7-9676-93AE850D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322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AC5C935-C78B-48EE-8E21-2F693FA47DF7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12504AF9-1664-46D7-9676-93AE850D2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61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9266" y="274465"/>
            <a:ext cx="9144000" cy="103063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Barriers to Funding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7076" y="1064029"/>
            <a:ext cx="114050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Lack </a:t>
            </a:r>
            <a:r>
              <a:rPr lang="en-GB" sz="3000" b="1">
                <a:latin typeface="Calibri Light" panose="020F0302020204030204" pitchFamily="34" charset="0"/>
                <a:cs typeface="Calibri Light" panose="020F0302020204030204" pitchFamily="34" charset="0"/>
              </a:rPr>
              <a:t>of infrastructure </a:t>
            </a:r>
            <a:r>
              <a:rPr lang="en-GB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en-GB" sz="3000" b="1">
                <a:latin typeface="Calibri Light" panose="020F0302020204030204" pitchFamily="34" charset="0"/>
                <a:cs typeface="Calibri Light" panose="020F0302020204030204" pitchFamily="34" charset="0"/>
              </a:rPr>
              <a:t>upport</a:t>
            </a:r>
            <a:endParaRPr lang="en-GB" sz="3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Difficulties opening bank accounts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Vague funding criteria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Language Barriers for groups with English as a second language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Lack of funding for capital projects (especially green energy projects)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GB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Quick turnaround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3641526863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</TotalTime>
  <Words>39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Metropolitan</vt:lpstr>
      <vt:lpstr>Barriers to Funding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Barriers to Funding</dc:title>
  <dc:creator>Nicky Ruddick</dc:creator>
  <cp:lastModifiedBy>Carla_ Marshall</cp:lastModifiedBy>
  <cp:revision>2</cp:revision>
  <dcterms:created xsi:type="dcterms:W3CDTF">2023-01-19T08:56:58Z</dcterms:created>
  <dcterms:modified xsi:type="dcterms:W3CDTF">2023-01-19T09:16:52Z</dcterms:modified>
</cp:coreProperties>
</file>