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6"/>
  </p:notesMasterIdLst>
  <p:sldIdLst>
    <p:sldId id="278" r:id="rId2"/>
    <p:sldId id="350" r:id="rId3"/>
    <p:sldId id="353" r:id="rId4"/>
    <p:sldId id="354"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3E0AFE9-C3F1-75EC-71D1-B055A15C35C3}" name="Claire Bridgehouse" initials="CB" userId="S::Claire.Bridgehouse@tnlcommunityfund.org.uk::96af7436-d3e6-4887-b806-0ddba194dd9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Diane Hall-Williams" initials="DHW" lastIdx="1" clrIdx="0">
    <p:extLst>
      <p:ext uri="{19B8F6BF-5375-455C-9EA6-DF929625EA0E}">
        <p15:presenceInfo xmlns:p15="http://schemas.microsoft.com/office/powerpoint/2012/main" userId="S::Diane.Hall-Williams@tnlcommunityfund.org.uk::d9b3eb04-23fc-4410-a430-d84be602f834" providerId="AD"/>
      </p:ext>
    </p:extLst>
  </p:cmAuthor>
  <p:cmAuthor id="2" name="Claire Bridgehouse" initials="CB" lastIdx="1" clrIdx="1">
    <p:extLst>
      <p:ext uri="{19B8F6BF-5375-455C-9EA6-DF929625EA0E}">
        <p15:presenceInfo xmlns:p15="http://schemas.microsoft.com/office/powerpoint/2012/main" userId="S::Claire.Bridgehouse@tnlcommunityfund.org.uk::96af7436-d3e6-4887-b806-0ddba194dd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2" autoAdjust="0"/>
    <p:restoredTop sz="94660"/>
  </p:normalViewPr>
  <p:slideViewPr>
    <p:cSldViewPr snapToGrid="0">
      <p:cViewPr varScale="1">
        <p:scale>
          <a:sx n="82" d="100"/>
          <a:sy n="82" d="100"/>
        </p:scale>
        <p:origin x="49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C8BCA1-C60E-4696-AAB8-34E081E629B2}" type="datetimeFigureOut">
              <a:rPr lang="en-GB" smtClean="0"/>
              <a:t>22/09/2022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7F1FE5-5446-414C-8F35-B554A0F5F62C}" type="slidenum">
              <a:rPr lang="en-GB" smtClean="0"/>
              <a:t>‹#›</a:t>
            </a:fld>
            <a:endParaRPr lang="en-GB"/>
          </a:p>
        </p:txBody>
      </p:sp>
    </p:spTree>
    <p:extLst>
      <p:ext uri="{BB962C8B-B14F-4D97-AF65-F5344CB8AC3E}">
        <p14:creationId xmlns:p14="http://schemas.microsoft.com/office/powerpoint/2010/main" val="1377141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04EE8F0-8632-F44A-B2EE-0131CA82EE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253411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White with Image">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2F50854F-B6E5-DA4D-BE39-21305DB8D620}"/>
              </a:ext>
            </a:extLst>
          </p:cNvPr>
          <p:cNvSpPr/>
          <p:nvPr userDrawn="1"/>
        </p:nvSpPr>
        <p:spPr>
          <a:xfrm>
            <a:off x="0" y="4572000"/>
            <a:ext cx="12192000" cy="2286000"/>
          </a:xfrm>
          <a:custGeom>
            <a:avLst/>
            <a:gdLst/>
            <a:ahLst/>
            <a:cxnLst/>
            <a:rect l="l" t="t" r="r" b="b"/>
            <a:pathLst>
              <a:path w="10160000" h="2540000">
                <a:moveTo>
                  <a:pt x="0" y="2540000"/>
                </a:moveTo>
                <a:lnTo>
                  <a:pt x="10160000" y="2540000"/>
                </a:lnTo>
                <a:lnTo>
                  <a:pt x="10160000" y="0"/>
                </a:lnTo>
                <a:lnTo>
                  <a:pt x="0" y="0"/>
                </a:lnTo>
                <a:lnTo>
                  <a:pt x="0" y="2540000"/>
                </a:lnTo>
                <a:close/>
              </a:path>
            </a:pathLst>
          </a:custGeom>
          <a:solidFill>
            <a:schemeClr val="bg1"/>
          </a:solidFill>
        </p:spPr>
        <p:txBody>
          <a:bodyPr wrap="square" lIns="0" tIns="0" rIns="0" bIns="0" rtlCol="0"/>
          <a:lstStyle/>
          <a:p>
            <a:endParaRPr sz="1620"/>
          </a:p>
        </p:txBody>
      </p:sp>
      <p:pic>
        <p:nvPicPr>
          <p:cNvPr id="11" name="Picture 10">
            <a:extLst>
              <a:ext uri="{FF2B5EF4-FFF2-40B4-BE49-F238E27FC236}">
                <a16:creationId xmlns:a16="http://schemas.microsoft.com/office/drawing/2014/main" id="{E921CEF1-4591-CA49-B64D-1867ABA5E3DE}"/>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6918960" y="4937761"/>
            <a:ext cx="5273040" cy="1920239"/>
          </a:xfrm>
          <a:prstGeom prst="rect">
            <a:avLst/>
          </a:prstGeom>
        </p:spPr>
      </p:pic>
      <p:sp>
        <p:nvSpPr>
          <p:cNvPr id="18" name="Text Placeholder 3">
            <a:extLst>
              <a:ext uri="{FF2B5EF4-FFF2-40B4-BE49-F238E27FC236}">
                <a16:creationId xmlns:a16="http://schemas.microsoft.com/office/drawing/2014/main" id="{D07068D9-B1D8-764D-8B77-05827C85CFB9}"/>
              </a:ext>
            </a:extLst>
          </p:cNvPr>
          <p:cNvSpPr>
            <a:spLocks noGrp="1"/>
          </p:cNvSpPr>
          <p:nvPr>
            <p:ph type="body" sz="quarter" idx="15" hasCustomPrompt="1"/>
          </p:nvPr>
        </p:nvSpPr>
        <p:spPr>
          <a:xfrm>
            <a:off x="907200" y="4258404"/>
            <a:ext cx="10413154" cy="583614"/>
          </a:xfrm>
          <a:prstGeom prst="rect">
            <a:avLst/>
          </a:prstGeom>
        </p:spPr>
        <p:txBody>
          <a:bodyPr/>
          <a:lstStyle>
            <a:lvl1pPr>
              <a:defRPr sz="3600" b="1" i="0">
                <a:solidFill>
                  <a:schemeClr val="tx2"/>
                </a:solidFill>
                <a:latin typeface="Rockwell" panose="02060603020205020403" pitchFamily="18" charset="77"/>
              </a:defRPr>
            </a:lvl1pPr>
            <a:lvl2pPr>
              <a:defRPr sz="3600" b="1" i="0">
                <a:latin typeface="Rockwell Std" panose="02060603030405020103" pitchFamily="18" charset="0"/>
              </a:defRPr>
            </a:lvl2pPr>
            <a:lvl3pPr>
              <a:defRPr sz="3600" b="1" i="0">
                <a:latin typeface="Rockwell Std" panose="02060603030405020103" pitchFamily="18" charset="0"/>
              </a:defRPr>
            </a:lvl3pPr>
            <a:lvl4pPr>
              <a:defRPr sz="3600" b="1" i="0">
                <a:latin typeface="Rockwell Std" panose="02060603030405020103" pitchFamily="18" charset="0"/>
              </a:defRPr>
            </a:lvl4pPr>
            <a:lvl5pPr>
              <a:defRPr sz="3600" b="1" i="0">
                <a:latin typeface="Rockwell Std" panose="02060603030405020103" pitchFamily="18" charset="0"/>
              </a:defRPr>
            </a:lvl5pPr>
          </a:lstStyle>
          <a:p>
            <a:r>
              <a:rPr lang="en-US"/>
              <a:t>Document title, Rockwell 40pt </a:t>
            </a:r>
            <a:r>
              <a:rPr lang="en-US" err="1"/>
              <a:t>bd</a:t>
            </a:r>
            <a:endParaRPr lang="en-US"/>
          </a:p>
        </p:txBody>
      </p:sp>
      <p:sp>
        <p:nvSpPr>
          <p:cNvPr id="9" name="Text Placeholder 5">
            <a:extLst>
              <a:ext uri="{FF2B5EF4-FFF2-40B4-BE49-F238E27FC236}">
                <a16:creationId xmlns:a16="http://schemas.microsoft.com/office/drawing/2014/main" id="{CFA34A01-AA5C-7845-9010-1A5D3E98115E}"/>
              </a:ext>
            </a:extLst>
          </p:cNvPr>
          <p:cNvSpPr>
            <a:spLocks noGrp="1"/>
          </p:cNvSpPr>
          <p:nvPr>
            <p:ph type="body" sz="quarter" idx="16" hasCustomPrompt="1"/>
          </p:nvPr>
        </p:nvSpPr>
        <p:spPr>
          <a:xfrm>
            <a:off x="907200" y="4915586"/>
            <a:ext cx="5596891" cy="1256614"/>
          </a:xfrm>
          <a:prstGeom prst="rect">
            <a:avLst/>
          </a:prstGeom>
        </p:spPr>
        <p:txBody>
          <a:bodyPr>
            <a:normAutofit/>
          </a:bodyPr>
          <a:lstStyle>
            <a:lvl1pPr>
              <a:defRPr sz="2340" b="0" i="0">
                <a:solidFill>
                  <a:schemeClr val="bg2"/>
                </a:solidFill>
                <a:latin typeface="Rockwell" panose="02060603020205020403" pitchFamily="18" charset="77"/>
              </a:defRPr>
            </a:lvl1pPr>
          </a:lstStyle>
          <a:p>
            <a:pPr lvl="0"/>
            <a:r>
              <a:rPr lang="en-US"/>
              <a:t>Subtitle, Rockwell 26pt </a:t>
            </a:r>
            <a:r>
              <a:rPr lang="en-US" err="1"/>
              <a:t>reg</a:t>
            </a:r>
            <a:endParaRPr lang="en-US"/>
          </a:p>
        </p:txBody>
      </p:sp>
      <p:pic>
        <p:nvPicPr>
          <p:cNvPr id="6" name="Picture Placeholder 7">
            <a:extLst>
              <a:ext uri="{FF2B5EF4-FFF2-40B4-BE49-F238E27FC236}">
                <a16:creationId xmlns:a16="http://schemas.microsoft.com/office/drawing/2014/main" id="{14FBB086-2DC2-8E44-9111-954845BD5B4D}"/>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t="347" r="132" b="347"/>
          <a:stretch/>
        </p:blipFill>
        <p:spPr>
          <a:xfrm>
            <a:off x="0" y="3"/>
            <a:ext cx="12192000" cy="4017231"/>
          </a:xfrm>
          <a:prstGeom prst="rect">
            <a:avLst/>
          </a:prstGeom>
        </p:spPr>
      </p:pic>
    </p:spTree>
    <p:extLst>
      <p:ext uri="{BB962C8B-B14F-4D97-AF65-F5344CB8AC3E}">
        <p14:creationId xmlns:p14="http://schemas.microsoft.com/office/powerpoint/2010/main" val="2189259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ivider Burgundy">
    <p:bg>
      <p:bgPr>
        <a:solidFill>
          <a:schemeClr val="bg1"/>
        </a:solidFill>
        <a:effectLst/>
      </p:bgPr>
    </p:bg>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544B0787-D6A0-8E40-B0F5-1A520238AF48}"/>
              </a:ext>
            </a:extLst>
          </p:cNvPr>
          <p:cNvSpPr/>
          <p:nvPr userDrawn="1"/>
        </p:nvSpPr>
        <p:spPr>
          <a:xfrm>
            <a:off x="350520" y="262890"/>
            <a:ext cx="11490960" cy="5566410"/>
          </a:xfrm>
          <a:custGeom>
            <a:avLst/>
            <a:gdLst/>
            <a:ahLst/>
            <a:cxnLst/>
            <a:rect l="l" t="t" r="r" b="b"/>
            <a:pathLst>
              <a:path w="9575800" h="6184900">
                <a:moveTo>
                  <a:pt x="0" y="6184900"/>
                </a:moveTo>
                <a:lnTo>
                  <a:pt x="9575800" y="6184900"/>
                </a:lnTo>
                <a:lnTo>
                  <a:pt x="9575800" y="0"/>
                </a:lnTo>
                <a:lnTo>
                  <a:pt x="0" y="0"/>
                </a:lnTo>
                <a:lnTo>
                  <a:pt x="0" y="6184900"/>
                </a:lnTo>
                <a:close/>
              </a:path>
            </a:pathLst>
          </a:custGeom>
          <a:solidFill>
            <a:schemeClr val="bg2"/>
          </a:solidFill>
        </p:spPr>
        <p:txBody>
          <a:bodyPr wrap="square" lIns="0" tIns="0" rIns="0" bIns="0" rtlCol="0"/>
          <a:lstStyle/>
          <a:p>
            <a:endParaRPr sz="1620"/>
          </a:p>
        </p:txBody>
      </p:sp>
      <p:pic>
        <p:nvPicPr>
          <p:cNvPr id="30" name="Picture 29">
            <a:extLst>
              <a:ext uri="{FF2B5EF4-FFF2-40B4-BE49-F238E27FC236}">
                <a16:creationId xmlns:a16="http://schemas.microsoft.com/office/drawing/2014/main" id="{4547B599-38EC-B54A-9AE8-C44E380386C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72161" y="5972006"/>
            <a:ext cx="2375999" cy="680254"/>
          </a:xfrm>
          <a:prstGeom prst="rect">
            <a:avLst/>
          </a:prstGeom>
        </p:spPr>
      </p:pic>
      <p:sp>
        <p:nvSpPr>
          <p:cNvPr id="8" name="object 22">
            <a:extLst>
              <a:ext uri="{FF2B5EF4-FFF2-40B4-BE49-F238E27FC236}">
                <a16:creationId xmlns:a16="http://schemas.microsoft.com/office/drawing/2014/main" id="{D841E546-72F9-574E-92BF-EBDA3DBA35E9}"/>
              </a:ext>
            </a:extLst>
          </p:cNvPr>
          <p:cNvSpPr txBox="1"/>
          <p:nvPr userDrawn="1"/>
        </p:nvSpPr>
        <p:spPr>
          <a:xfrm>
            <a:off x="335280" y="6446520"/>
            <a:ext cx="365760" cy="177741"/>
          </a:xfrm>
          <a:prstGeom prst="rect">
            <a:avLst/>
          </a:prstGeom>
        </p:spPr>
        <p:txBody>
          <a:bodyPr vert="horz" wrap="square" lIns="0" tIns="11430" rIns="0" bIns="0" rtlCol="0">
            <a:spAutoFit/>
          </a:bodyPr>
          <a:lstStyle/>
          <a:p>
            <a:pPr marL="11430">
              <a:lnSpc>
                <a:spcPct val="100000"/>
              </a:lnSpc>
              <a:spcBef>
                <a:spcPts val="90"/>
              </a:spcBef>
            </a:pPr>
            <a:fld id="{285275C4-68E1-4E48-ABF7-9886AEB89958}" type="slidenum">
              <a:rPr lang="en-GB" sz="1080" spc="-5" smtClean="0">
                <a:latin typeface="Trebuchet MS"/>
                <a:cs typeface="Trebuchet MS"/>
              </a:rPr>
              <a:pPr marL="11430">
                <a:lnSpc>
                  <a:spcPct val="100000"/>
                </a:lnSpc>
                <a:spcBef>
                  <a:spcPts val="90"/>
                </a:spcBef>
              </a:pPr>
              <a:t>‹#›</a:t>
            </a:fld>
            <a:endParaRPr lang="en-GB" sz="1080">
              <a:latin typeface="Trebuchet MS"/>
              <a:cs typeface="Trebuchet MS"/>
            </a:endParaRPr>
          </a:p>
        </p:txBody>
      </p:sp>
      <p:sp>
        <p:nvSpPr>
          <p:cNvPr id="9" name="Text Placeholder 24">
            <a:extLst>
              <a:ext uri="{FF2B5EF4-FFF2-40B4-BE49-F238E27FC236}">
                <a16:creationId xmlns:a16="http://schemas.microsoft.com/office/drawing/2014/main" id="{721B451E-D0EB-D640-9F8E-FFAD3FC78636}"/>
              </a:ext>
            </a:extLst>
          </p:cNvPr>
          <p:cNvSpPr>
            <a:spLocks noGrp="1"/>
          </p:cNvSpPr>
          <p:nvPr>
            <p:ph type="body" sz="quarter" idx="19" hasCustomPrompt="1"/>
          </p:nvPr>
        </p:nvSpPr>
        <p:spPr>
          <a:xfrm>
            <a:off x="701040" y="6412945"/>
            <a:ext cx="8686800" cy="239315"/>
          </a:xfrm>
        </p:spPr>
        <p:txBody>
          <a:bodyPr>
            <a:normAutofit/>
          </a:bodyPr>
          <a:lstStyle>
            <a:lvl1pPr>
              <a:defRPr sz="1080" b="1" i="0">
                <a:solidFill>
                  <a:schemeClr val="tx2"/>
                </a:solidFill>
                <a:latin typeface="Trebuchet MS" panose="020B0703020202090204" pitchFamily="34" charset="0"/>
              </a:defRPr>
            </a:lvl1pPr>
          </a:lstStyle>
          <a:p>
            <a:r>
              <a:rPr lang="en-GB"/>
              <a:t>Document title, Trebuchet 12pt bold</a:t>
            </a:r>
            <a:endParaRPr lang="en-GB" b="0">
              <a:solidFill>
                <a:schemeClr val="tx1"/>
              </a:solidFill>
            </a:endParaRPr>
          </a:p>
        </p:txBody>
      </p:sp>
      <p:sp>
        <p:nvSpPr>
          <p:cNvPr id="13" name="Text Placeholder 3">
            <a:extLst>
              <a:ext uri="{FF2B5EF4-FFF2-40B4-BE49-F238E27FC236}">
                <a16:creationId xmlns:a16="http://schemas.microsoft.com/office/drawing/2014/main" id="{A0E87ACA-3A10-7A4F-84E5-7802122E9EBD}"/>
              </a:ext>
            </a:extLst>
          </p:cNvPr>
          <p:cNvSpPr>
            <a:spLocks noGrp="1"/>
          </p:cNvSpPr>
          <p:nvPr>
            <p:ph type="body" sz="quarter" idx="22" hasCustomPrompt="1"/>
          </p:nvPr>
        </p:nvSpPr>
        <p:spPr>
          <a:xfrm>
            <a:off x="907200" y="2340141"/>
            <a:ext cx="9304872" cy="616659"/>
          </a:xfrm>
          <a:prstGeom prst="rect">
            <a:avLst/>
          </a:prstGeom>
        </p:spPr>
        <p:txBody>
          <a:bodyPr/>
          <a:lstStyle>
            <a:lvl1pPr>
              <a:defRPr sz="3600" b="1" i="0">
                <a:solidFill>
                  <a:schemeClr val="tx2"/>
                </a:solidFill>
                <a:latin typeface="Rockwell" panose="02060603020205020403" pitchFamily="18" charset="77"/>
              </a:defRPr>
            </a:lvl1pPr>
            <a:lvl2pPr>
              <a:defRPr sz="3600" b="1" i="0">
                <a:latin typeface="Rockwell Std" panose="02060603030405020103" pitchFamily="18" charset="0"/>
              </a:defRPr>
            </a:lvl2pPr>
            <a:lvl3pPr>
              <a:defRPr sz="3600" b="1" i="0">
                <a:latin typeface="Rockwell Std" panose="02060603030405020103" pitchFamily="18" charset="0"/>
              </a:defRPr>
            </a:lvl3pPr>
            <a:lvl4pPr>
              <a:defRPr sz="3600" b="1" i="0">
                <a:latin typeface="Rockwell Std" panose="02060603030405020103" pitchFamily="18" charset="0"/>
              </a:defRPr>
            </a:lvl4pPr>
            <a:lvl5pPr>
              <a:defRPr sz="3600" b="1" i="0">
                <a:latin typeface="Rockwell Std" panose="02060603030405020103" pitchFamily="18" charset="0"/>
              </a:defRPr>
            </a:lvl5pPr>
          </a:lstStyle>
          <a:p>
            <a:r>
              <a:rPr lang="en-US"/>
              <a:t>Section title, Rockwell 40pt </a:t>
            </a:r>
            <a:r>
              <a:rPr lang="en-US" err="1"/>
              <a:t>bd</a:t>
            </a:r>
            <a:endParaRPr lang="en-US"/>
          </a:p>
        </p:txBody>
      </p:sp>
      <p:sp>
        <p:nvSpPr>
          <p:cNvPr id="14" name="Text Placeholder 5">
            <a:extLst>
              <a:ext uri="{FF2B5EF4-FFF2-40B4-BE49-F238E27FC236}">
                <a16:creationId xmlns:a16="http://schemas.microsoft.com/office/drawing/2014/main" id="{33996AF7-F67E-7746-B25D-48A0A73595A5}"/>
              </a:ext>
            </a:extLst>
          </p:cNvPr>
          <p:cNvSpPr>
            <a:spLocks noGrp="1"/>
          </p:cNvSpPr>
          <p:nvPr>
            <p:ph type="body" sz="quarter" idx="23" hasCustomPrompt="1"/>
          </p:nvPr>
        </p:nvSpPr>
        <p:spPr>
          <a:xfrm>
            <a:off x="907201" y="2948941"/>
            <a:ext cx="8938590" cy="502280"/>
          </a:xfrm>
          <a:prstGeom prst="rect">
            <a:avLst/>
          </a:prstGeom>
        </p:spPr>
        <p:txBody>
          <a:bodyPr>
            <a:noAutofit/>
          </a:bodyPr>
          <a:lstStyle>
            <a:lvl1pPr>
              <a:defRPr sz="2340" b="0" i="0">
                <a:solidFill>
                  <a:schemeClr val="bg1"/>
                </a:solidFill>
                <a:latin typeface="Rockwell" panose="02060603020205020403" pitchFamily="18" charset="77"/>
              </a:defRPr>
            </a:lvl1pPr>
          </a:lstStyle>
          <a:p>
            <a:r>
              <a:rPr lang="en-US"/>
              <a:t>Subtitle, Rockwell 26pt </a:t>
            </a:r>
            <a:r>
              <a:rPr lang="en-US" err="1"/>
              <a:t>reg</a:t>
            </a:r>
            <a:r>
              <a:rPr lang="en-US"/>
              <a:t> white</a:t>
            </a:r>
          </a:p>
        </p:txBody>
      </p:sp>
    </p:spTree>
    <p:extLst>
      <p:ext uri="{BB962C8B-B14F-4D97-AF65-F5344CB8AC3E}">
        <p14:creationId xmlns:p14="http://schemas.microsoft.com/office/powerpoint/2010/main" val="1797545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hank You Magenta">
    <p:bg>
      <p:bgPr>
        <a:solidFill>
          <a:schemeClr val="bg1"/>
        </a:solidFill>
        <a:effectLst/>
      </p:bgPr>
    </p:bg>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544B0787-D6A0-8E40-B0F5-1A520238AF48}"/>
              </a:ext>
            </a:extLst>
          </p:cNvPr>
          <p:cNvSpPr/>
          <p:nvPr userDrawn="1"/>
        </p:nvSpPr>
        <p:spPr>
          <a:xfrm>
            <a:off x="350520" y="262890"/>
            <a:ext cx="11490960" cy="5566410"/>
          </a:xfrm>
          <a:custGeom>
            <a:avLst/>
            <a:gdLst/>
            <a:ahLst/>
            <a:cxnLst/>
            <a:rect l="l" t="t" r="r" b="b"/>
            <a:pathLst>
              <a:path w="9575800" h="6184900">
                <a:moveTo>
                  <a:pt x="0" y="6184900"/>
                </a:moveTo>
                <a:lnTo>
                  <a:pt x="9575800" y="6184900"/>
                </a:lnTo>
                <a:lnTo>
                  <a:pt x="9575800" y="0"/>
                </a:lnTo>
                <a:lnTo>
                  <a:pt x="0" y="0"/>
                </a:lnTo>
                <a:lnTo>
                  <a:pt x="0" y="6184900"/>
                </a:lnTo>
                <a:close/>
              </a:path>
            </a:pathLst>
          </a:custGeom>
          <a:solidFill>
            <a:schemeClr val="tx2"/>
          </a:solidFill>
        </p:spPr>
        <p:txBody>
          <a:bodyPr wrap="square" lIns="0" tIns="0" rIns="0" bIns="0" rtlCol="0"/>
          <a:lstStyle/>
          <a:p>
            <a:endParaRPr sz="1620"/>
          </a:p>
        </p:txBody>
      </p:sp>
      <p:pic>
        <p:nvPicPr>
          <p:cNvPr id="30" name="Picture 29">
            <a:extLst>
              <a:ext uri="{FF2B5EF4-FFF2-40B4-BE49-F238E27FC236}">
                <a16:creationId xmlns:a16="http://schemas.microsoft.com/office/drawing/2014/main" id="{4547B599-38EC-B54A-9AE8-C44E380386C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72161" y="5972006"/>
            <a:ext cx="2375999" cy="680254"/>
          </a:xfrm>
          <a:prstGeom prst="rect">
            <a:avLst/>
          </a:prstGeom>
        </p:spPr>
      </p:pic>
      <p:sp>
        <p:nvSpPr>
          <p:cNvPr id="21" name="object 22">
            <a:extLst>
              <a:ext uri="{FF2B5EF4-FFF2-40B4-BE49-F238E27FC236}">
                <a16:creationId xmlns:a16="http://schemas.microsoft.com/office/drawing/2014/main" id="{E1DF7BAE-23CF-8A4E-BE89-CB14BD98F7AD}"/>
              </a:ext>
            </a:extLst>
          </p:cNvPr>
          <p:cNvSpPr txBox="1"/>
          <p:nvPr userDrawn="1"/>
        </p:nvSpPr>
        <p:spPr>
          <a:xfrm>
            <a:off x="335280" y="6446520"/>
            <a:ext cx="365760" cy="177741"/>
          </a:xfrm>
          <a:prstGeom prst="rect">
            <a:avLst/>
          </a:prstGeom>
        </p:spPr>
        <p:txBody>
          <a:bodyPr vert="horz" wrap="square" lIns="0" tIns="11430" rIns="0" bIns="0" rtlCol="0">
            <a:spAutoFit/>
          </a:bodyPr>
          <a:lstStyle/>
          <a:p>
            <a:pPr marL="11430">
              <a:lnSpc>
                <a:spcPct val="100000"/>
              </a:lnSpc>
              <a:spcBef>
                <a:spcPts val="90"/>
              </a:spcBef>
            </a:pPr>
            <a:fld id="{285275C4-68E1-4E48-ABF7-9886AEB89958}" type="slidenum">
              <a:rPr lang="en-GB" sz="1080" spc="-5" smtClean="0">
                <a:latin typeface="Trebuchet MS"/>
                <a:cs typeface="Trebuchet MS"/>
              </a:rPr>
              <a:pPr marL="11430">
                <a:lnSpc>
                  <a:spcPct val="100000"/>
                </a:lnSpc>
                <a:spcBef>
                  <a:spcPts val="90"/>
                </a:spcBef>
              </a:pPr>
              <a:t>‹#›</a:t>
            </a:fld>
            <a:endParaRPr lang="en-GB" sz="1080">
              <a:latin typeface="Trebuchet MS"/>
              <a:cs typeface="Trebuchet MS"/>
            </a:endParaRPr>
          </a:p>
        </p:txBody>
      </p:sp>
      <p:sp>
        <p:nvSpPr>
          <p:cNvPr id="22" name="Text Placeholder 24">
            <a:extLst>
              <a:ext uri="{FF2B5EF4-FFF2-40B4-BE49-F238E27FC236}">
                <a16:creationId xmlns:a16="http://schemas.microsoft.com/office/drawing/2014/main" id="{EF8BEE4D-471E-8341-9389-B3D1BA64A3C9}"/>
              </a:ext>
            </a:extLst>
          </p:cNvPr>
          <p:cNvSpPr>
            <a:spLocks noGrp="1"/>
          </p:cNvSpPr>
          <p:nvPr>
            <p:ph type="body" sz="quarter" idx="19" hasCustomPrompt="1"/>
          </p:nvPr>
        </p:nvSpPr>
        <p:spPr>
          <a:xfrm>
            <a:off x="701040" y="6412945"/>
            <a:ext cx="8686800" cy="239315"/>
          </a:xfrm>
        </p:spPr>
        <p:txBody>
          <a:bodyPr>
            <a:normAutofit/>
          </a:bodyPr>
          <a:lstStyle>
            <a:lvl1pPr>
              <a:defRPr sz="1080" b="1" i="0">
                <a:solidFill>
                  <a:schemeClr val="tx2"/>
                </a:solidFill>
                <a:latin typeface="Trebuchet MS" panose="020B0703020202090204" pitchFamily="34" charset="0"/>
              </a:defRPr>
            </a:lvl1pPr>
          </a:lstStyle>
          <a:p>
            <a:r>
              <a:rPr lang="en-GB"/>
              <a:t>Document title, Trebuchet 12pt bold</a:t>
            </a:r>
            <a:endParaRPr lang="en-GB" b="0">
              <a:solidFill>
                <a:schemeClr val="tx1"/>
              </a:solidFill>
            </a:endParaRPr>
          </a:p>
        </p:txBody>
      </p:sp>
      <p:sp>
        <p:nvSpPr>
          <p:cNvPr id="9" name="Text Placeholder 9">
            <a:extLst>
              <a:ext uri="{FF2B5EF4-FFF2-40B4-BE49-F238E27FC236}">
                <a16:creationId xmlns:a16="http://schemas.microsoft.com/office/drawing/2014/main" id="{125FB845-ACF2-A24C-B170-D8F3A768D68F}"/>
              </a:ext>
            </a:extLst>
          </p:cNvPr>
          <p:cNvSpPr>
            <a:spLocks noGrp="1"/>
          </p:cNvSpPr>
          <p:nvPr>
            <p:ph type="body" sz="quarter" idx="12" hasCustomPrompt="1"/>
          </p:nvPr>
        </p:nvSpPr>
        <p:spPr>
          <a:xfrm>
            <a:off x="907200" y="3429000"/>
            <a:ext cx="10286966" cy="836884"/>
          </a:xfrm>
          <a:prstGeom prst="rect">
            <a:avLst/>
          </a:prstGeom>
        </p:spPr>
        <p:txBody>
          <a:bodyPr>
            <a:normAutofit/>
          </a:bodyPr>
          <a:lstStyle>
            <a:lvl1pPr>
              <a:defRPr sz="1800" b="1" i="0">
                <a:solidFill>
                  <a:schemeClr val="bg1"/>
                </a:solidFill>
                <a:latin typeface="Trebuchet MS" panose="020B0703020202090204" pitchFamily="34" charset="0"/>
              </a:defRPr>
            </a:lvl1pPr>
            <a:lvl2pPr>
              <a:defRPr sz="1440" b="1" i="0">
                <a:latin typeface="Rockwell Std" panose="02060603030405020103" pitchFamily="18" charset="0"/>
              </a:defRPr>
            </a:lvl2pPr>
            <a:lvl3pPr>
              <a:defRPr sz="1440" b="1" i="0">
                <a:latin typeface="Rockwell Std" panose="02060603030405020103" pitchFamily="18" charset="0"/>
              </a:defRPr>
            </a:lvl3pPr>
            <a:lvl4pPr>
              <a:defRPr sz="1440" b="1" i="0">
                <a:latin typeface="Rockwell Std" panose="02060603030405020103" pitchFamily="18" charset="0"/>
              </a:defRPr>
            </a:lvl4pPr>
            <a:lvl5pPr>
              <a:defRPr sz="1440" b="1" i="0">
                <a:latin typeface="Rockwell Std" panose="02060603030405020103" pitchFamily="18" charset="0"/>
              </a:defRPr>
            </a:lvl5pPr>
          </a:lstStyle>
          <a:p>
            <a:r>
              <a:rPr lang="en-US"/>
              <a:t>Contact details or additional information, Trebuchet 20pt </a:t>
            </a:r>
            <a:r>
              <a:rPr lang="en-US" err="1"/>
              <a:t>bd</a:t>
            </a:r>
            <a:r>
              <a:rPr lang="en-US"/>
              <a:t> white</a:t>
            </a:r>
          </a:p>
        </p:txBody>
      </p:sp>
      <p:sp>
        <p:nvSpPr>
          <p:cNvPr id="10" name="Text Placeholder 3">
            <a:extLst>
              <a:ext uri="{FF2B5EF4-FFF2-40B4-BE49-F238E27FC236}">
                <a16:creationId xmlns:a16="http://schemas.microsoft.com/office/drawing/2014/main" id="{BF42BA85-BE33-6D4A-B15B-B05E0C49FA0F}"/>
              </a:ext>
            </a:extLst>
          </p:cNvPr>
          <p:cNvSpPr>
            <a:spLocks noGrp="1"/>
          </p:cNvSpPr>
          <p:nvPr>
            <p:ph type="body" sz="quarter" idx="22" hasCustomPrompt="1"/>
          </p:nvPr>
        </p:nvSpPr>
        <p:spPr>
          <a:xfrm>
            <a:off x="907200" y="2340141"/>
            <a:ext cx="10286966" cy="616659"/>
          </a:xfrm>
          <a:prstGeom prst="rect">
            <a:avLst/>
          </a:prstGeom>
        </p:spPr>
        <p:txBody>
          <a:bodyPr/>
          <a:lstStyle>
            <a:lvl1pPr>
              <a:defRPr sz="3600" b="1" i="0">
                <a:solidFill>
                  <a:schemeClr val="bg1"/>
                </a:solidFill>
                <a:latin typeface="Rockwell" panose="02060603020205020403" pitchFamily="18" charset="77"/>
              </a:defRPr>
            </a:lvl1pPr>
            <a:lvl2pPr>
              <a:defRPr sz="3600" b="1" i="0">
                <a:latin typeface="Rockwell Std" panose="02060603030405020103" pitchFamily="18" charset="0"/>
              </a:defRPr>
            </a:lvl2pPr>
            <a:lvl3pPr>
              <a:defRPr sz="3600" b="1" i="0">
                <a:latin typeface="Rockwell Std" panose="02060603030405020103" pitchFamily="18" charset="0"/>
              </a:defRPr>
            </a:lvl3pPr>
            <a:lvl4pPr>
              <a:defRPr sz="3600" b="1" i="0">
                <a:latin typeface="Rockwell Std" panose="02060603030405020103" pitchFamily="18" charset="0"/>
              </a:defRPr>
            </a:lvl4pPr>
            <a:lvl5pPr>
              <a:defRPr sz="3600" b="1" i="0">
                <a:latin typeface="Rockwell Std" panose="02060603030405020103" pitchFamily="18" charset="0"/>
              </a:defRPr>
            </a:lvl5pPr>
          </a:lstStyle>
          <a:p>
            <a:r>
              <a:rPr lang="en-US"/>
              <a:t>Thank you, Rockwell 40pt </a:t>
            </a:r>
            <a:r>
              <a:rPr lang="en-US" err="1"/>
              <a:t>bd</a:t>
            </a:r>
            <a:endParaRPr lang="en-US"/>
          </a:p>
        </p:txBody>
      </p:sp>
    </p:spTree>
    <p:extLst>
      <p:ext uri="{BB962C8B-B14F-4D97-AF65-F5344CB8AC3E}">
        <p14:creationId xmlns:p14="http://schemas.microsoft.com/office/powerpoint/2010/main" val="159791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Agenda Magenta">
    <p:spTree>
      <p:nvGrpSpPr>
        <p:cNvPr id="1" name=""/>
        <p:cNvGrpSpPr/>
        <p:nvPr/>
      </p:nvGrpSpPr>
      <p:grpSpPr>
        <a:xfrm>
          <a:off x="0" y="0"/>
          <a:ext cx="0" cy="0"/>
          <a:chOff x="0" y="0"/>
          <a:chExt cx="0" cy="0"/>
        </a:xfrm>
      </p:grpSpPr>
      <p:sp>
        <p:nvSpPr>
          <p:cNvPr id="9" name="object 2">
            <a:extLst>
              <a:ext uri="{FF2B5EF4-FFF2-40B4-BE49-F238E27FC236}">
                <a16:creationId xmlns:a16="http://schemas.microsoft.com/office/drawing/2014/main" id="{55E1F63B-E0B3-5743-91A9-57358921A06F}"/>
              </a:ext>
            </a:extLst>
          </p:cNvPr>
          <p:cNvSpPr/>
          <p:nvPr userDrawn="1"/>
        </p:nvSpPr>
        <p:spPr>
          <a:xfrm>
            <a:off x="350520" y="262890"/>
            <a:ext cx="11490960" cy="5566410"/>
          </a:xfrm>
          <a:custGeom>
            <a:avLst/>
            <a:gdLst/>
            <a:ahLst/>
            <a:cxnLst/>
            <a:rect l="l" t="t" r="r" b="b"/>
            <a:pathLst>
              <a:path w="9575800" h="6184900">
                <a:moveTo>
                  <a:pt x="0" y="6184900"/>
                </a:moveTo>
                <a:lnTo>
                  <a:pt x="9575800" y="6184900"/>
                </a:lnTo>
                <a:lnTo>
                  <a:pt x="9575800" y="0"/>
                </a:lnTo>
                <a:lnTo>
                  <a:pt x="0" y="0"/>
                </a:lnTo>
                <a:lnTo>
                  <a:pt x="0" y="6184900"/>
                </a:lnTo>
                <a:close/>
              </a:path>
            </a:pathLst>
          </a:custGeom>
          <a:solidFill>
            <a:schemeClr val="tx2"/>
          </a:solidFill>
        </p:spPr>
        <p:txBody>
          <a:bodyPr wrap="square" lIns="0" tIns="0" rIns="0" bIns="0" rtlCol="0"/>
          <a:lstStyle/>
          <a:p>
            <a:endParaRPr sz="1620"/>
          </a:p>
        </p:txBody>
      </p:sp>
      <p:sp>
        <p:nvSpPr>
          <p:cNvPr id="7" name="object 22">
            <a:extLst>
              <a:ext uri="{FF2B5EF4-FFF2-40B4-BE49-F238E27FC236}">
                <a16:creationId xmlns:a16="http://schemas.microsoft.com/office/drawing/2014/main" id="{2B02E010-F189-F44E-A86C-C82490D53119}"/>
              </a:ext>
            </a:extLst>
          </p:cNvPr>
          <p:cNvSpPr txBox="1"/>
          <p:nvPr userDrawn="1"/>
        </p:nvSpPr>
        <p:spPr>
          <a:xfrm>
            <a:off x="335280" y="6446520"/>
            <a:ext cx="365760" cy="177741"/>
          </a:xfrm>
          <a:prstGeom prst="rect">
            <a:avLst/>
          </a:prstGeom>
        </p:spPr>
        <p:txBody>
          <a:bodyPr vert="horz" wrap="square" lIns="0" tIns="11430" rIns="0" bIns="0" rtlCol="0">
            <a:spAutoFit/>
          </a:bodyPr>
          <a:lstStyle/>
          <a:p>
            <a:pPr marL="11430">
              <a:lnSpc>
                <a:spcPct val="100000"/>
              </a:lnSpc>
              <a:spcBef>
                <a:spcPts val="90"/>
              </a:spcBef>
            </a:pPr>
            <a:fld id="{285275C4-68E1-4E48-ABF7-9886AEB89958}" type="slidenum">
              <a:rPr lang="en-GB" sz="1080" spc="-5" smtClean="0">
                <a:latin typeface="Trebuchet MS"/>
                <a:cs typeface="Trebuchet MS"/>
              </a:rPr>
              <a:pPr marL="11430">
                <a:lnSpc>
                  <a:spcPct val="100000"/>
                </a:lnSpc>
                <a:spcBef>
                  <a:spcPts val="90"/>
                </a:spcBef>
              </a:pPr>
              <a:t>‹#›</a:t>
            </a:fld>
            <a:endParaRPr lang="en-GB" sz="1080">
              <a:latin typeface="Trebuchet MS"/>
              <a:cs typeface="Trebuchet MS"/>
            </a:endParaRPr>
          </a:p>
        </p:txBody>
      </p:sp>
      <p:pic>
        <p:nvPicPr>
          <p:cNvPr id="8" name="Picture 7">
            <a:extLst>
              <a:ext uri="{FF2B5EF4-FFF2-40B4-BE49-F238E27FC236}">
                <a16:creationId xmlns:a16="http://schemas.microsoft.com/office/drawing/2014/main" id="{33C3D88A-8068-4942-856B-D32B5A30747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72161" y="5972006"/>
            <a:ext cx="2375999" cy="680254"/>
          </a:xfrm>
          <a:prstGeom prst="rect">
            <a:avLst/>
          </a:prstGeom>
        </p:spPr>
      </p:pic>
      <p:sp>
        <p:nvSpPr>
          <p:cNvPr id="25" name="Text Placeholder 24">
            <a:extLst>
              <a:ext uri="{FF2B5EF4-FFF2-40B4-BE49-F238E27FC236}">
                <a16:creationId xmlns:a16="http://schemas.microsoft.com/office/drawing/2014/main" id="{14FE6E20-BF05-5B43-8A56-B422939AEF1A}"/>
              </a:ext>
            </a:extLst>
          </p:cNvPr>
          <p:cNvSpPr>
            <a:spLocks noGrp="1"/>
          </p:cNvSpPr>
          <p:nvPr>
            <p:ph type="body" sz="quarter" idx="19" hasCustomPrompt="1"/>
          </p:nvPr>
        </p:nvSpPr>
        <p:spPr>
          <a:xfrm>
            <a:off x="701040" y="6412945"/>
            <a:ext cx="8686800" cy="239315"/>
          </a:xfrm>
        </p:spPr>
        <p:txBody>
          <a:bodyPr>
            <a:normAutofit/>
          </a:bodyPr>
          <a:lstStyle>
            <a:lvl1pPr>
              <a:defRPr sz="1080" b="1" i="0">
                <a:solidFill>
                  <a:schemeClr val="tx2"/>
                </a:solidFill>
                <a:latin typeface="Trebuchet MS" panose="020B0703020202090204" pitchFamily="34" charset="0"/>
              </a:defRPr>
            </a:lvl1pPr>
          </a:lstStyle>
          <a:p>
            <a:r>
              <a:rPr lang="en-GB"/>
              <a:t>Document title, Trebuchet 12pt bold</a:t>
            </a:r>
            <a:endParaRPr lang="en-GB" b="0">
              <a:solidFill>
                <a:schemeClr val="tx1"/>
              </a:solidFill>
            </a:endParaRPr>
          </a:p>
        </p:txBody>
      </p:sp>
      <p:sp>
        <p:nvSpPr>
          <p:cNvPr id="16" name="Text Placeholder 3">
            <a:extLst>
              <a:ext uri="{FF2B5EF4-FFF2-40B4-BE49-F238E27FC236}">
                <a16:creationId xmlns:a16="http://schemas.microsoft.com/office/drawing/2014/main" id="{ECD2FF9C-2793-E143-B8AD-CAC3A2A43095}"/>
              </a:ext>
            </a:extLst>
          </p:cNvPr>
          <p:cNvSpPr>
            <a:spLocks noGrp="1"/>
          </p:cNvSpPr>
          <p:nvPr>
            <p:ph type="body" sz="quarter" idx="15" hasCustomPrompt="1"/>
          </p:nvPr>
        </p:nvSpPr>
        <p:spPr>
          <a:xfrm>
            <a:off x="907200" y="409271"/>
            <a:ext cx="9326880" cy="616659"/>
          </a:xfrm>
          <a:prstGeom prst="rect">
            <a:avLst/>
          </a:prstGeom>
        </p:spPr>
        <p:txBody>
          <a:bodyPr/>
          <a:lstStyle>
            <a:lvl1pPr>
              <a:defRPr sz="3600" b="1" i="0">
                <a:solidFill>
                  <a:schemeClr val="bg1"/>
                </a:solidFill>
                <a:latin typeface="Rockwell" panose="02060603020205020403" pitchFamily="18" charset="77"/>
              </a:defRPr>
            </a:lvl1pPr>
            <a:lvl2pPr>
              <a:defRPr sz="3600" b="1" i="0">
                <a:latin typeface="Rockwell Std" panose="02060603030405020103" pitchFamily="18" charset="0"/>
              </a:defRPr>
            </a:lvl2pPr>
            <a:lvl3pPr>
              <a:defRPr sz="3600" b="1" i="0">
                <a:latin typeface="Rockwell Std" panose="02060603030405020103" pitchFamily="18" charset="0"/>
              </a:defRPr>
            </a:lvl3pPr>
            <a:lvl4pPr>
              <a:defRPr sz="3600" b="1" i="0">
                <a:latin typeface="Rockwell Std" panose="02060603030405020103" pitchFamily="18" charset="0"/>
              </a:defRPr>
            </a:lvl4pPr>
            <a:lvl5pPr>
              <a:defRPr sz="3600" b="1" i="0">
                <a:latin typeface="Rockwell Std" panose="02060603030405020103" pitchFamily="18" charset="0"/>
              </a:defRPr>
            </a:lvl5pPr>
          </a:lstStyle>
          <a:p>
            <a:r>
              <a:rPr lang="en-US"/>
              <a:t>Contents, Rockwell 40pt </a:t>
            </a:r>
            <a:r>
              <a:rPr lang="en-US" err="1"/>
              <a:t>bd</a:t>
            </a:r>
            <a:endParaRPr lang="en-US"/>
          </a:p>
        </p:txBody>
      </p:sp>
      <p:sp>
        <p:nvSpPr>
          <p:cNvPr id="18" name="Text Placeholder 14">
            <a:extLst>
              <a:ext uri="{FF2B5EF4-FFF2-40B4-BE49-F238E27FC236}">
                <a16:creationId xmlns:a16="http://schemas.microsoft.com/office/drawing/2014/main" id="{4537CC7A-867D-DD42-BDBE-BC841DE169FE}"/>
              </a:ext>
            </a:extLst>
          </p:cNvPr>
          <p:cNvSpPr>
            <a:spLocks noGrp="1"/>
          </p:cNvSpPr>
          <p:nvPr>
            <p:ph type="body" sz="quarter" idx="21" hasCustomPrompt="1"/>
          </p:nvPr>
        </p:nvSpPr>
        <p:spPr>
          <a:xfrm>
            <a:off x="907200" y="1577340"/>
            <a:ext cx="9019540" cy="4046220"/>
          </a:xfrm>
          <a:prstGeom prst="rect">
            <a:avLst/>
          </a:prstGeom>
        </p:spPr>
        <p:txBody>
          <a:bodyPr>
            <a:normAutofit/>
          </a:bodyPr>
          <a:lstStyle>
            <a:lvl1pPr marL="257175" marR="0" indent="-257175" defTabSz="822960" eaLnBrk="1" fontAlgn="auto" latinLnBrk="0" hangingPunct="1">
              <a:lnSpc>
                <a:spcPct val="125000"/>
              </a:lnSpc>
              <a:spcBef>
                <a:spcPts val="0"/>
              </a:spcBef>
              <a:spcAft>
                <a:spcPts val="0"/>
              </a:spcAft>
              <a:buClrTx/>
              <a:buSzTx/>
              <a:buFont typeface="Arial" panose="020B0604020202020204" pitchFamily="34" charset="0"/>
              <a:buChar char="•"/>
              <a:tabLst/>
              <a:defRPr sz="1800" b="0" i="0">
                <a:solidFill>
                  <a:schemeClr val="bg1"/>
                </a:solidFill>
                <a:latin typeface="Trebuchet MS" panose="020B0703020202090204" pitchFamily="34" charset="0"/>
              </a:defRPr>
            </a:lvl1pPr>
          </a:lstStyle>
          <a:p>
            <a:pPr lvl="0"/>
            <a:r>
              <a:rPr lang="en-US"/>
              <a:t>Bullet point copy, Trebuchet 20pt regular white</a:t>
            </a:r>
          </a:p>
          <a:p>
            <a:pPr lvl="0"/>
            <a:r>
              <a:rPr lang="en-US"/>
              <a:t>Bullet point copy, Trebuchet 20pt regular white</a:t>
            </a:r>
          </a:p>
          <a:p>
            <a:pPr marL="257175" marR="0" lvl="0" indent="-257175" defTabSz="822960" eaLnBrk="1" fontAlgn="auto" latinLnBrk="0" hangingPunct="1">
              <a:lnSpc>
                <a:spcPct val="125000"/>
              </a:lnSpc>
              <a:spcBef>
                <a:spcPts val="0"/>
              </a:spcBef>
              <a:spcAft>
                <a:spcPts val="0"/>
              </a:spcAft>
              <a:buClrTx/>
              <a:buSzTx/>
              <a:buFont typeface="Arial" panose="020B0604020202020204" pitchFamily="34" charset="0"/>
              <a:buChar char="•"/>
              <a:tabLst/>
              <a:defRPr/>
            </a:pPr>
            <a:r>
              <a:rPr lang="en-US"/>
              <a:t>Bullet point copy, Trebuchet 20pt regular white</a:t>
            </a:r>
          </a:p>
          <a:p>
            <a:pPr marL="257175" marR="0" lvl="0" indent="-257175" defTabSz="822960" eaLnBrk="1" fontAlgn="auto" latinLnBrk="0" hangingPunct="1">
              <a:lnSpc>
                <a:spcPct val="125000"/>
              </a:lnSpc>
              <a:spcBef>
                <a:spcPts val="0"/>
              </a:spcBef>
              <a:spcAft>
                <a:spcPts val="0"/>
              </a:spcAft>
              <a:buClrTx/>
              <a:buSzTx/>
              <a:buFont typeface="Arial" panose="020B0604020202020204" pitchFamily="34" charset="0"/>
              <a:buChar char="•"/>
              <a:tabLst/>
              <a:defRPr/>
            </a:pPr>
            <a:r>
              <a:rPr lang="en-US"/>
              <a:t>Bullet point copy, Trebuchet 20pt regular white</a:t>
            </a:r>
          </a:p>
          <a:p>
            <a:pPr marL="257175" marR="0" lvl="0" indent="-257175" defTabSz="822960" eaLnBrk="1" fontAlgn="auto" latinLnBrk="0" hangingPunct="1">
              <a:lnSpc>
                <a:spcPct val="125000"/>
              </a:lnSpc>
              <a:spcBef>
                <a:spcPts val="0"/>
              </a:spcBef>
              <a:spcAft>
                <a:spcPts val="0"/>
              </a:spcAft>
              <a:buClrTx/>
              <a:buSzTx/>
              <a:buFont typeface="Arial" panose="020B0604020202020204" pitchFamily="34" charset="0"/>
              <a:buChar char="•"/>
              <a:tabLst/>
              <a:defRPr/>
            </a:pPr>
            <a:r>
              <a:rPr lang="en-US"/>
              <a:t>Bullet point copy, Trebuchet 20pt regular white</a:t>
            </a:r>
          </a:p>
          <a:p>
            <a:pPr lvl="0"/>
            <a:endParaRPr lang="en-US"/>
          </a:p>
        </p:txBody>
      </p:sp>
    </p:spTree>
    <p:extLst>
      <p:ext uri="{BB962C8B-B14F-4D97-AF65-F5344CB8AC3E}">
        <p14:creationId xmlns:p14="http://schemas.microsoft.com/office/powerpoint/2010/main" val="3127715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py Content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3C3D88A-8068-4942-856B-D32B5A30747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72161" y="5972006"/>
            <a:ext cx="2375999" cy="680254"/>
          </a:xfrm>
          <a:prstGeom prst="rect">
            <a:avLst/>
          </a:prstGeom>
        </p:spPr>
      </p:pic>
      <p:sp>
        <p:nvSpPr>
          <p:cNvPr id="17" name="object 22">
            <a:extLst>
              <a:ext uri="{FF2B5EF4-FFF2-40B4-BE49-F238E27FC236}">
                <a16:creationId xmlns:a16="http://schemas.microsoft.com/office/drawing/2014/main" id="{38F128BC-4A74-A64D-ADA6-743AD0531FFE}"/>
              </a:ext>
            </a:extLst>
          </p:cNvPr>
          <p:cNvSpPr txBox="1"/>
          <p:nvPr userDrawn="1"/>
        </p:nvSpPr>
        <p:spPr>
          <a:xfrm>
            <a:off x="335280" y="6446520"/>
            <a:ext cx="365760" cy="177741"/>
          </a:xfrm>
          <a:prstGeom prst="rect">
            <a:avLst/>
          </a:prstGeom>
        </p:spPr>
        <p:txBody>
          <a:bodyPr vert="horz" wrap="square" lIns="0" tIns="11430" rIns="0" bIns="0" rtlCol="0">
            <a:spAutoFit/>
          </a:bodyPr>
          <a:lstStyle/>
          <a:p>
            <a:pPr marL="11430">
              <a:lnSpc>
                <a:spcPct val="100000"/>
              </a:lnSpc>
              <a:spcBef>
                <a:spcPts val="90"/>
              </a:spcBef>
            </a:pPr>
            <a:fld id="{285275C4-68E1-4E48-ABF7-9886AEB89958}" type="slidenum">
              <a:rPr lang="en-GB" sz="1080" spc="-5" smtClean="0">
                <a:latin typeface="Trebuchet MS"/>
                <a:cs typeface="Trebuchet MS"/>
              </a:rPr>
              <a:pPr marL="11430">
                <a:lnSpc>
                  <a:spcPct val="100000"/>
                </a:lnSpc>
                <a:spcBef>
                  <a:spcPts val="90"/>
                </a:spcBef>
              </a:pPr>
              <a:t>‹#›</a:t>
            </a:fld>
            <a:endParaRPr lang="en-GB" sz="1080">
              <a:latin typeface="Trebuchet MS"/>
              <a:cs typeface="Trebuchet MS"/>
            </a:endParaRPr>
          </a:p>
        </p:txBody>
      </p:sp>
      <p:sp>
        <p:nvSpPr>
          <p:cNvPr id="18" name="Text Placeholder 24">
            <a:extLst>
              <a:ext uri="{FF2B5EF4-FFF2-40B4-BE49-F238E27FC236}">
                <a16:creationId xmlns:a16="http://schemas.microsoft.com/office/drawing/2014/main" id="{7AED7FA6-3E9A-7B49-88CE-BF6057D3428E}"/>
              </a:ext>
            </a:extLst>
          </p:cNvPr>
          <p:cNvSpPr>
            <a:spLocks noGrp="1"/>
          </p:cNvSpPr>
          <p:nvPr>
            <p:ph type="body" sz="quarter" idx="19" hasCustomPrompt="1"/>
          </p:nvPr>
        </p:nvSpPr>
        <p:spPr>
          <a:xfrm>
            <a:off x="701040" y="6412945"/>
            <a:ext cx="8686800" cy="239315"/>
          </a:xfrm>
        </p:spPr>
        <p:txBody>
          <a:bodyPr>
            <a:normAutofit/>
          </a:bodyPr>
          <a:lstStyle>
            <a:lvl1pPr>
              <a:defRPr sz="1080" b="1" i="0">
                <a:solidFill>
                  <a:schemeClr val="tx2"/>
                </a:solidFill>
                <a:latin typeface="Trebuchet MS" panose="020B0703020202090204" pitchFamily="34" charset="0"/>
              </a:defRPr>
            </a:lvl1pPr>
          </a:lstStyle>
          <a:p>
            <a:r>
              <a:rPr lang="en-GB"/>
              <a:t>Document title, Trebuchet 12pt bold</a:t>
            </a:r>
            <a:endParaRPr lang="en-GB" b="0">
              <a:solidFill>
                <a:schemeClr val="tx1"/>
              </a:solidFill>
            </a:endParaRPr>
          </a:p>
        </p:txBody>
      </p:sp>
      <p:sp>
        <p:nvSpPr>
          <p:cNvPr id="16" name="Text Placeholder 3">
            <a:extLst>
              <a:ext uri="{FF2B5EF4-FFF2-40B4-BE49-F238E27FC236}">
                <a16:creationId xmlns:a16="http://schemas.microsoft.com/office/drawing/2014/main" id="{B62859A0-99D6-CB45-8B1A-8C9DBADDAEA8}"/>
              </a:ext>
            </a:extLst>
          </p:cNvPr>
          <p:cNvSpPr>
            <a:spLocks noGrp="1"/>
          </p:cNvSpPr>
          <p:nvPr>
            <p:ph type="body" sz="quarter" idx="21" hasCustomPrompt="1"/>
          </p:nvPr>
        </p:nvSpPr>
        <p:spPr>
          <a:xfrm>
            <a:off x="475200" y="259201"/>
            <a:ext cx="11064605" cy="616659"/>
          </a:xfrm>
          <a:prstGeom prst="rect">
            <a:avLst/>
          </a:prstGeom>
        </p:spPr>
        <p:txBody>
          <a:bodyPr/>
          <a:lstStyle>
            <a:lvl1pPr>
              <a:defRPr sz="3600" b="1" i="0">
                <a:solidFill>
                  <a:schemeClr val="tx2"/>
                </a:solidFill>
                <a:latin typeface="Rockwell" panose="02060603020205020403" pitchFamily="18" charset="77"/>
              </a:defRPr>
            </a:lvl1pPr>
            <a:lvl2pPr>
              <a:defRPr sz="3600" b="1" i="0">
                <a:latin typeface="Rockwell Std" panose="02060603030405020103" pitchFamily="18" charset="0"/>
              </a:defRPr>
            </a:lvl2pPr>
            <a:lvl3pPr>
              <a:defRPr sz="3600" b="1" i="0">
                <a:latin typeface="Rockwell Std" panose="02060603030405020103" pitchFamily="18" charset="0"/>
              </a:defRPr>
            </a:lvl3pPr>
            <a:lvl4pPr>
              <a:defRPr sz="3600" b="1" i="0">
                <a:latin typeface="Rockwell Std" panose="02060603030405020103" pitchFamily="18" charset="0"/>
              </a:defRPr>
            </a:lvl4pPr>
            <a:lvl5pPr>
              <a:defRPr sz="3600" b="1" i="0">
                <a:latin typeface="Rockwell Std" panose="02060603030405020103" pitchFamily="18" charset="0"/>
              </a:defRPr>
            </a:lvl5pPr>
          </a:lstStyle>
          <a:p>
            <a:pPr lvl="0"/>
            <a:r>
              <a:rPr lang="en-US"/>
              <a:t>Headline, Rockwell 40pt </a:t>
            </a:r>
            <a:r>
              <a:rPr lang="en-US" err="1"/>
              <a:t>bd</a:t>
            </a:r>
            <a:endParaRPr lang="en-US"/>
          </a:p>
        </p:txBody>
      </p:sp>
      <p:sp>
        <p:nvSpPr>
          <p:cNvPr id="20" name="Text Placeholder 14">
            <a:extLst>
              <a:ext uri="{FF2B5EF4-FFF2-40B4-BE49-F238E27FC236}">
                <a16:creationId xmlns:a16="http://schemas.microsoft.com/office/drawing/2014/main" id="{4AB1EC5F-18CA-D540-A0A6-1C98A3049C2A}"/>
              </a:ext>
            </a:extLst>
          </p:cNvPr>
          <p:cNvSpPr>
            <a:spLocks noGrp="1"/>
          </p:cNvSpPr>
          <p:nvPr>
            <p:ph type="body" sz="quarter" idx="23" hasCustomPrompt="1"/>
          </p:nvPr>
        </p:nvSpPr>
        <p:spPr>
          <a:xfrm>
            <a:off x="475200" y="1425600"/>
            <a:ext cx="11064605" cy="4438800"/>
          </a:xfrm>
          <a:prstGeom prst="rect">
            <a:avLst/>
          </a:prstGeom>
        </p:spPr>
        <p:txBody>
          <a:bodyPr>
            <a:normAutofit/>
          </a:bodyPr>
          <a:lstStyle>
            <a:lvl1pPr marL="0" marR="0" indent="0" defTabSz="822960" eaLnBrk="1" fontAlgn="auto" latinLnBrk="0" hangingPunct="1">
              <a:lnSpc>
                <a:spcPct val="125000"/>
              </a:lnSpc>
              <a:spcBef>
                <a:spcPts val="0"/>
              </a:spcBef>
              <a:spcAft>
                <a:spcPts val="0"/>
              </a:spcAft>
              <a:buClrTx/>
              <a:buSzTx/>
              <a:buFont typeface="Arial" panose="020B0604020202020204" pitchFamily="34" charset="0"/>
              <a:buNone/>
              <a:tabLst/>
              <a:defRPr sz="1800" b="0" i="0">
                <a:solidFill>
                  <a:schemeClr val="tx1"/>
                </a:solidFill>
                <a:latin typeface="Trebuchet MS" panose="020B0703020202090204" pitchFamily="34" charset="0"/>
              </a:defRPr>
            </a:lvl1pPr>
          </a:lstStyle>
          <a:p>
            <a:pPr marL="0" marR="0" lvl="0" indent="0" defTabSz="822960" eaLnBrk="1" fontAlgn="auto" latinLnBrk="0" hangingPunct="1">
              <a:lnSpc>
                <a:spcPct val="125000"/>
              </a:lnSpc>
              <a:spcBef>
                <a:spcPts val="0"/>
              </a:spcBef>
              <a:spcAft>
                <a:spcPts val="0"/>
              </a:spcAft>
              <a:buClrTx/>
              <a:buSzTx/>
              <a:buFont typeface="Arial" panose="020B0604020202020204" pitchFamily="34" charset="0"/>
              <a:buNone/>
              <a:tabLst/>
              <a:defRPr/>
            </a:pPr>
            <a:r>
              <a:rPr lang="en-US"/>
              <a:t>Body copy, Trebuchet 20pt regular black. Body copy, Trebuchet 20pt regular black. Body copy, Trebuchet 20pt regular black. Body copy, Trebuchet 20pt regular black. </a:t>
            </a:r>
          </a:p>
          <a:p>
            <a:pPr lvl="0"/>
            <a:endParaRPr lang="en-US"/>
          </a:p>
        </p:txBody>
      </p:sp>
    </p:spTree>
    <p:extLst>
      <p:ext uri="{BB962C8B-B14F-4D97-AF65-F5344CB8AC3E}">
        <p14:creationId xmlns:p14="http://schemas.microsoft.com/office/powerpoint/2010/main" val="102813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py Single Imag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3C3D88A-8068-4942-856B-D32B5A30747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72161" y="5972006"/>
            <a:ext cx="2375999" cy="680254"/>
          </a:xfrm>
          <a:prstGeom prst="rect">
            <a:avLst/>
          </a:prstGeom>
        </p:spPr>
      </p:pic>
      <p:sp>
        <p:nvSpPr>
          <p:cNvPr id="18" name="object 22">
            <a:extLst>
              <a:ext uri="{FF2B5EF4-FFF2-40B4-BE49-F238E27FC236}">
                <a16:creationId xmlns:a16="http://schemas.microsoft.com/office/drawing/2014/main" id="{C039DC9F-59E2-584D-AF41-48EA1B2A2F42}"/>
              </a:ext>
            </a:extLst>
          </p:cNvPr>
          <p:cNvSpPr txBox="1"/>
          <p:nvPr userDrawn="1"/>
        </p:nvSpPr>
        <p:spPr>
          <a:xfrm>
            <a:off x="335280" y="6446520"/>
            <a:ext cx="365760" cy="177741"/>
          </a:xfrm>
          <a:prstGeom prst="rect">
            <a:avLst/>
          </a:prstGeom>
        </p:spPr>
        <p:txBody>
          <a:bodyPr vert="horz" wrap="square" lIns="0" tIns="11430" rIns="0" bIns="0" rtlCol="0">
            <a:spAutoFit/>
          </a:bodyPr>
          <a:lstStyle/>
          <a:p>
            <a:pPr marL="11430">
              <a:lnSpc>
                <a:spcPct val="100000"/>
              </a:lnSpc>
              <a:spcBef>
                <a:spcPts val="90"/>
              </a:spcBef>
            </a:pPr>
            <a:fld id="{285275C4-68E1-4E48-ABF7-9886AEB89958}" type="slidenum">
              <a:rPr lang="en-GB" sz="1080" spc="-5" smtClean="0">
                <a:latin typeface="Trebuchet MS"/>
                <a:cs typeface="Trebuchet MS"/>
              </a:rPr>
              <a:pPr marL="11430">
                <a:lnSpc>
                  <a:spcPct val="100000"/>
                </a:lnSpc>
                <a:spcBef>
                  <a:spcPts val="90"/>
                </a:spcBef>
              </a:pPr>
              <a:t>‹#›</a:t>
            </a:fld>
            <a:endParaRPr lang="en-GB" sz="1080">
              <a:latin typeface="Trebuchet MS"/>
              <a:cs typeface="Trebuchet MS"/>
            </a:endParaRPr>
          </a:p>
        </p:txBody>
      </p:sp>
      <p:sp>
        <p:nvSpPr>
          <p:cNvPr id="19" name="Text Placeholder 24">
            <a:extLst>
              <a:ext uri="{FF2B5EF4-FFF2-40B4-BE49-F238E27FC236}">
                <a16:creationId xmlns:a16="http://schemas.microsoft.com/office/drawing/2014/main" id="{5265EB06-9B59-7248-ABF6-C64B0382D845}"/>
              </a:ext>
            </a:extLst>
          </p:cNvPr>
          <p:cNvSpPr>
            <a:spLocks noGrp="1"/>
          </p:cNvSpPr>
          <p:nvPr>
            <p:ph type="body" sz="quarter" idx="19" hasCustomPrompt="1"/>
          </p:nvPr>
        </p:nvSpPr>
        <p:spPr>
          <a:xfrm>
            <a:off x="701040" y="6412945"/>
            <a:ext cx="8686800" cy="239315"/>
          </a:xfrm>
        </p:spPr>
        <p:txBody>
          <a:bodyPr>
            <a:normAutofit/>
          </a:bodyPr>
          <a:lstStyle>
            <a:lvl1pPr>
              <a:defRPr sz="1080" b="1" i="0">
                <a:solidFill>
                  <a:schemeClr val="tx2"/>
                </a:solidFill>
                <a:latin typeface="Trebuchet MS" panose="020B0703020202090204" pitchFamily="34" charset="0"/>
              </a:defRPr>
            </a:lvl1pPr>
          </a:lstStyle>
          <a:p>
            <a:r>
              <a:rPr lang="en-GB"/>
              <a:t>Document title, Trebuchet 12pt bold</a:t>
            </a:r>
            <a:endParaRPr lang="en-GB" b="0">
              <a:solidFill>
                <a:schemeClr val="tx1"/>
              </a:solidFill>
            </a:endParaRPr>
          </a:p>
        </p:txBody>
      </p:sp>
      <p:sp>
        <p:nvSpPr>
          <p:cNvPr id="24" name="Text Placeholder 3">
            <a:extLst>
              <a:ext uri="{FF2B5EF4-FFF2-40B4-BE49-F238E27FC236}">
                <a16:creationId xmlns:a16="http://schemas.microsoft.com/office/drawing/2014/main" id="{73A212CF-152A-EF4F-AAD7-71F2EE25F0C6}"/>
              </a:ext>
            </a:extLst>
          </p:cNvPr>
          <p:cNvSpPr>
            <a:spLocks noGrp="1"/>
          </p:cNvSpPr>
          <p:nvPr>
            <p:ph type="body" sz="quarter" idx="22" hasCustomPrompt="1"/>
          </p:nvPr>
        </p:nvSpPr>
        <p:spPr>
          <a:xfrm>
            <a:off x="4622400" y="259201"/>
            <a:ext cx="7090224" cy="616659"/>
          </a:xfrm>
          <a:prstGeom prst="rect">
            <a:avLst/>
          </a:prstGeom>
        </p:spPr>
        <p:txBody>
          <a:bodyPr/>
          <a:lstStyle>
            <a:lvl1pPr>
              <a:defRPr sz="3600" b="1" i="0">
                <a:solidFill>
                  <a:schemeClr val="tx2"/>
                </a:solidFill>
                <a:latin typeface="Rockwell" panose="02060603020205020403" pitchFamily="18" charset="77"/>
              </a:defRPr>
            </a:lvl1pPr>
            <a:lvl2pPr>
              <a:defRPr sz="3600" b="1" i="0">
                <a:latin typeface="Rockwell Std" panose="02060603030405020103" pitchFamily="18" charset="0"/>
              </a:defRPr>
            </a:lvl2pPr>
            <a:lvl3pPr>
              <a:defRPr sz="3600" b="1" i="0">
                <a:latin typeface="Rockwell Std" panose="02060603030405020103" pitchFamily="18" charset="0"/>
              </a:defRPr>
            </a:lvl3pPr>
            <a:lvl4pPr>
              <a:defRPr sz="3600" b="1" i="0">
                <a:latin typeface="Rockwell Std" panose="02060603030405020103" pitchFamily="18" charset="0"/>
              </a:defRPr>
            </a:lvl4pPr>
            <a:lvl5pPr>
              <a:defRPr sz="3600" b="1" i="0">
                <a:latin typeface="Rockwell Std" panose="02060603030405020103" pitchFamily="18" charset="0"/>
              </a:defRPr>
            </a:lvl5pPr>
          </a:lstStyle>
          <a:p>
            <a:pPr lvl="0"/>
            <a:r>
              <a:rPr lang="en-US"/>
              <a:t>Headline 40pt </a:t>
            </a:r>
            <a:r>
              <a:rPr lang="en-US" err="1"/>
              <a:t>bd</a:t>
            </a:r>
            <a:r>
              <a:rPr lang="en-US"/>
              <a:t> pink</a:t>
            </a:r>
          </a:p>
        </p:txBody>
      </p:sp>
      <p:sp>
        <p:nvSpPr>
          <p:cNvPr id="26" name="Text Placeholder 14">
            <a:extLst>
              <a:ext uri="{FF2B5EF4-FFF2-40B4-BE49-F238E27FC236}">
                <a16:creationId xmlns:a16="http://schemas.microsoft.com/office/drawing/2014/main" id="{ED34DB4C-7135-5A42-A2F0-ACB7EE76FDDB}"/>
              </a:ext>
            </a:extLst>
          </p:cNvPr>
          <p:cNvSpPr>
            <a:spLocks noGrp="1"/>
          </p:cNvSpPr>
          <p:nvPr>
            <p:ph type="body" sz="quarter" idx="24" hasCustomPrompt="1"/>
          </p:nvPr>
        </p:nvSpPr>
        <p:spPr>
          <a:xfrm>
            <a:off x="4642293" y="1425599"/>
            <a:ext cx="7070332" cy="4438800"/>
          </a:xfrm>
          <a:prstGeom prst="rect">
            <a:avLst/>
          </a:prstGeom>
        </p:spPr>
        <p:txBody>
          <a:bodyPr>
            <a:normAutofit/>
          </a:bodyPr>
          <a:lstStyle>
            <a:lvl1pPr marL="0" marR="0" indent="0" defTabSz="822960" eaLnBrk="1" fontAlgn="auto" latinLnBrk="0" hangingPunct="1">
              <a:lnSpc>
                <a:spcPct val="125000"/>
              </a:lnSpc>
              <a:spcBef>
                <a:spcPts val="0"/>
              </a:spcBef>
              <a:spcAft>
                <a:spcPts val="0"/>
              </a:spcAft>
              <a:buClrTx/>
              <a:buSzTx/>
              <a:buFont typeface="Arial" panose="020B0604020202020204" pitchFamily="34" charset="0"/>
              <a:buNone/>
              <a:tabLst/>
              <a:defRPr sz="1800" b="0" i="0">
                <a:solidFill>
                  <a:schemeClr val="tx1"/>
                </a:solidFill>
                <a:latin typeface="Trebuchet MS" panose="020B0703020202090204" pitchFamily="34" charset="0"/>
              </a:defRPr>
            </a:lvl1pPr>
          </a:lstStyle>
          <a:p>
            <a:pPr marL="0" marR="0" lvl="0" indent="0" defTabSz="822960" eaLnBrk="1" fontAlgn="auto" latinLnBrk="0" hangingPunct="1">
              <a:lnSpc>
                <a:spcPct val="125000"/>
              </a:lnSpc>
              <a:spcBef>
                <a:spcPts val="0"/>
              </a:spcBef>
              <a:spcAft>
                <a:spcPts val="0"/>
              </a:spcAft>
              <a:buClrTx/>
              <a:buSzTx/>
              <a:buFont typeface="Arial" panose="020B0604020202020204" pitchFamily="34" charset="0"/>
              <a:buNone/>
              <a:tabLst/>
              <a:defRPr/>
            </a:pPr>
            <a:r>
              <a:rPr lang="en-US"/>
              <a:t>Body copy, Trebuchet 20pt regular black. Body copy, Trebuchet 20pt regular black. Body copy, Trebuchet 20pt regular black. </a:t>
            </a:r>
          </a:p>
        </p:txBody>
      </p:sp>
      <p:sp>
        <p:nvSpPr>
          <p:cNvPr id="3" name="Picture Placeholder 2">
            <a:extLst>
              <a:ext uri="{FF2B5EF4-FFF2-40B4-BE49-F238E27FC236}">
                <a16:creationId xmlns:a16="http://schemas.microsoft.com/office/drawing/2014/main" id="{8F02D191-F024-C540-9A06-14B3075831A2}"/>
              </a:ext>
            </a:extLst>
          </p:cNvPr>
          <p:cNvSpPr>
            <a:spLocks noGrp="1"/>
          </p:cNvSpPr>
          <p:nvPr>
            <p:ph type="pic" sz="quarter" idx="26" hasCustomPrompt="1"/>
          </p:nvPr>
        </p:nvSpPr>
        <p:spPr>
          <a:xfrm>
            <a:off x="475200" y="356401"/>
            <a:ext cx="3693796" cy="5475599"/>
          </a:xfrm>
        </p:spPr>
        <p:txBody>
          <a:bodyPr/>
          <a:lstStyle/>
          <a:p>
            <a:r>
              <a:rPr lang="en-US"/>
              <a:t>Add a graphic or photo. Crop to fill the image box.</a:t>
            </a:r>
          </a:p>
        </p:txBody>
      </p:sp>
    </p:spTree>
    <p:extLst>
      <p:ext uri="{BB962C8B-B14F-4D97-AF65-F5344CB8AC3E}">
        <p14:creationId xmlns:p14="http://schemas.microsoft.com/office/powerpoint/2010/main" val="2824783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py Two Images">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3C3D88A-8068-4942-856B-D32B5A30747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72161" y="5972006"/>
            <a:ext cx="2375999" cy="680254"/>
          </a:xfrm>
          <a:prstGeom prst="rect">
            <a:avLst/>
          </a:prstGeom>
        </p:spPr>
      </p:pic>
      <p:sp>
        <p:nvSpPr>
          <p:cNvPr id="22" name="Content Placeholder 2">
            <a:extLst>
              <a:ext uri="{FF2B5EF4-FFF2-40B4-BE49-F238E27FC236}">
                <a16:creationId xmlns:a16="http://schemas.microsoft.com/office/drawing/2014/main" id="{E32609E1-4EC7-9A4A-83E3-F324C260BBDA}"/>
              </a:ext>
            </a:extLst>
          </p:cNvPr>
          <p:cNvSpPr>
            <a:spLocks noGrp="1"/>
          </p:cNvSpPr>
          <p:nvPr>
            <p:ph sz="quarter" idx="11" hasCustomPrompt="1"/>
          </p:nvPr>
        </p:nvSpPr>
        <p:spPr>
          <a:xfrm>
            <a:off x="8169120" y="356400"/>
            <a:ext cx="3546720" cy="2721600"/>
          </a:xfrm>
          <a:prstGeom prst="rect">
            <a:avLst/>
          </a:prstGeom>
        </p:spPr>
        <p:txBody>
          <a:bodyPr/>
          <a:lstStyle>
            <a:lvl1pPr>
              <a:defRPr/>
            </a:lvl1pPr>
          </a:lstStyle>
          <a:p>
            <a:r>
              <a:rPr lang="en-US"/>
              <a:t>Add a graphic or photo. Crop to fill the image box.</a:t>
            </a:r>
          </a:p>
        </p:txBody>
      </p:sp>
      <p:sp>
        <p:nvSpPr>
          <p:cNvPr id="24" name="Content Placeholder 2">
            <a:extLst>
              <a:ext uri="{FF2B5EF4-FFF2-40B4-BE49-F238E27FC236}">
                <a16:creationId xmlns:a16="http://schemas.microsoft.com/office/drawing/2014/main" id="{B611CC9B-BB10-E647-900A-3921BDAEC890}"/>
              </a:ext>
            </a:extLst>
          </p:cNvPr>
          <p:cNvSpPr>
            <a:spLocks noGrp="1"/>
          </p:cNvSpPr>
          <p:nvPr>
            <p:ph sz="quarter" idx="18" hasCustomPrompt="1"/>
          </p:nvPr>
        </p:nvSpPr>
        <p:spPr>
          <a:xfrm>
            <a:off x="8169830" y="3110400"/>
            <a:ext cx="3546720" cy="2721600"/>
          </a:xfrm>
          <a:prstGeom prst="rect">
            <a:avLst/>
          </a:prstGeom>
        </p:spPr>
        <p:txBody>
          <a:bodyPr/>
          <a:lstStyle>
            <a:lvl1pPr>
              <a:defRPr/>
            </a:lvl1pPr>
          </a:lstStyle>
          <a:p>
            <a:r>
              <a:rPr lang="en-US"/>
              <a:t>Add a graphic or photo. Crop to fill the image box.</a:t>
            </a:r>
          </a:p>
        </p:txBody>
      </p:sp>
      <p:sp>
        <p:nvSpPr>
          <p:cNvPr id="17" name="object 22">
            <a:extLst>
              <a:ext uri="{FF2B5EF4-FFF2-40B4-BE49-F238E27FC236}">
                <a16:creationId xmlns:a16="http://schemas.microsoft.com/office/drawing/2014/main" id="{6317ACF9-66BC-3442-8B2E-AE9174EB92D1}"/>
              </a:ext>
            </a:extLst>
          </p:cNvPr>
          <p:cNvSpPr txBox="1"/>
          <p:nvPr userDrawn="1"/>
        </p:nvSpPr>
        <p:spPr>
          <a:xfrm>
            <a:off x="335280" y="6446520"/>
            <a:ext cx="365760" cy="177741"/>
          </a:xfrm>
          <a:prstGeom prst="rect">
            <a:avLst/>
          </a:prstGeom>
        </p:spPr>
        <p:txBody>
          <a:bodyPr vert="horz" wrap="square" lIns="0" tIns="11430" rIns="0" bIns="0" rtlCol="0">
            <a:spAutoFit/>
          </a:bodyPr>
          <a:lstStyle/>
          <a:p>
            <a:pPr marL="11430">
              <a:lnSpc>
                <a:spcPct val="100000"/>
              </a:lnSpc>
              <a:spcBef>
                <a:spcPts val="90"/>
              </a:spcBef>
            </a:pPr>
            <a:fld id="{285275C4-68E1-4E48-ABF7-9886AEB89958}" type="slidenum">
              <a:rPr lang="en-GB" sz="1080" spc="-5" smtClean="0">
                <a:latin typeface="Trebuchet MS"/>
                <a:cs typeface="Trebuchet MS"/>
              </a:rPr>
              <a:pPr marL="11430">
                <a:lnSpc>
                  <a:spcPct val="100000"/>
                </a:lnSpc>
                <a:spcBef>
                  <a:spcPts val="90"/>
                </a:spcBef>
              </a:pPr>
              <a:t>‹#›</a:t>
            </a:fld>
            <a:endParaRPr lang="en-GB" sz="1080">
              <a:latin typeface="Trebuchet MS"/>
              <a:cs typeface="Trebuchet MS"/>
            </a:endParaRPr>
          </a:p>
        </p:txBody>
      </p:sp>
      <p:sp>
        <p:nvSpPr>
          <p:cNvPr id="18" name="Text Placeholder 24">
            <a:extLst>
              <a:ext uri="{FF2B5EF4-FFF2-40B4-BE49-F238E27FC236}">
                <a16:creationId xmlns:a16="http://schemas.microsoft.com/office/drawing/2014/main" id="{CC21389F-5EC8-D244-8FCA-955ADAC97035}"/>
              </a:ext>
            </a:extLst>
          </p:cNvPr>
          <p:cNvSpPr>
            <a:spLocks noGrp="1"/>
          </p:cNvSpPr>
          <p:nvPr>
            <p:ph type="body" sz="quarter" idx="19" hasCustomPrompt="1"/>
          </p:nvPr>
        </p:nvSpPr>
        <p:spPr>
          <a:xfrm>
            <a:off x="701040" y="6412945"/>
            <a:ext cx="8686800" cy="239315"/>
          </a:xfrm>
        </p:spPr>
        <p:txBody>
          <a:bodyPr>
            <a:normAutofit/>
          </a:bodyPr>
          <a:lstStyle>
            <a:lvl1pPr>
              <a:defRPr sz="1080" b="1" i="0">
                <a:solidFill>
                  <a:schemeClr val="tx2"/>
                </a:solidFill>
                <a:latin typeface="Trebuchet MS" panose="020B0703020202090204" pitchFamily="34" charset="0"/>
              </a:defRPr>
            </a:lvl1pPr>
          </a:lstStyle>
          <a:p>
            <a:r>
              <a:rPr lang="en-GB"/>
              <a:t>Document title, Trebuchet 12pt bold</a:t>
            </a:r>
            <a:endParaRPr lang="en-GB" b="0">
              <a:solidFill>
                <a:schemeClr val="tx1"/>
              </a:solidFill>
            </a:endParaRPr>
          </a:p>
        </p:txBody>
      </p:sp>
      <p:sp>
        <p:nvSpPr>
          <p:cNvPr id="25" name="Text Placeholder 3">
            <a:extLst>
              <a:ext uri="{FF2B5EF4-FFF2-40B4-BE49-F238E27FC236}">
                <a16:creationId xmlns:a16="http://schemas.microsoft.com/office/drawing/2014/main" id="{509DCAC3-D0E9-324F-B823-BC2D84082FDC}"/>
              </a:ext>
            </a:extLst>
          </p:cNvPr>
          <p:cNvSpPr>
            <a:spLocks noGrp="1"/>
          </p:cNvSpPr>
          <p:nvPr>
            <p:ph type="body" sz="quarter" idx="22" hasCustomPrompt="1"/>
          </p:nvPr>
        </p:nvSpPr>
        <p:spPr>
          <a:xfrm>
            <a:off x="475200" y="259201"/>
            <a:ext cx="7344000" cy="616659"/>
          </a:xfrm>
          <a:prstGeom prst="rect">
            <a:avLst/>
          </a:prstGeom>
        </p:spPr>
        <p:txBody>
          <a:bodyPr/>
          <a:lstStyle>
            <a:lvl1pPr>
              <a:defRPr sz="3600" b="1" i="0">
                <a:solidFill>
                  <a:schemeClr val="tx2"/>
                </a:solidFill>
                <a:latin typeface="Rockwell" panose="02060603020205020403" pitchFamily="18" charset="77"/>
              </a:defRPr>
            </a:lvl1pPr>
            <a:lvl2pPr>
              <a:defRPr sz="3600" b="1" i="0">
                <a:latin typeface="Rockwell Std" panose="02060603030405020103" pitchFamily="18" charset="0"/>
              </a:defRPr>
            </a:lvl2pPr>
            <a:lvl3pPr>
              <a:defRPr sz="3600" b="1" i="0">
                <a:latin typeface="Rockwell Std" panose="02060603030405020103" pitchFamily="18" charset="0"/>
              </a:defRPr>
            </a:lvl3pPr>
            <a:lvl4pPr>
              <a:defRPr sz="3600" b="1" i="0">
                <a:latin typeface="Rockwell Std" panose="02060603030405020103" pitchFamily="18" charset="0"/>
              </a:defRPr>
            </a:lvl4pPr>
            <a:lvl5pPr>
              <a:defRPr sz="3600" b="1" i="0">
                <a:latin typeface="Rockwell Std" panose="02060603030405020103" pitchFamily="18" charset="0"/>
              </a:defRPr>
            </a:lvl5pPr>
          </a:lstStyle>
          <a:p>
            <a:pPr lvl="0"/>
            <a:r>
              <a:rPr lang="en-US"/>
              <a:t>Headline 40pt </a:t>
            </a:r>
            <a:r>
              <a:rPr lang="en-US" err="1"/>
              <a:t>bd</a:t>
            </a:r>
            <a:r>
              <a:rPr lang="en-US"/>
              <a:t> pink</a:t>
            </a:r>
          </a:p>
        </p:txBody>
      </p:sp>
      <p:sp>
        <p:nvSpPr>
          <p:cNvPr id="27" name="Text Placeholder 14">
            <a:extLst>
              <a:ext uri="{FF2B5EF4-FFF2-40B4-BE49-F238E27FC236}">
                <a16:creationId xmlns:a16="http://schemas.microsoft.com/office/drawing/2014/main" id="{FC068B2B-4E14-4349-B19A-EAC962CB58C9}"/>
              </a:ext>
            </a:extLst>
          </p:cNvPr>
          <p:cNvSpPr>
            <a:spLocks noGrp="1"/>
          </p:cNvSpPr>
          <p:nvPr>
            <p:ph type="body" sz="quarter" idx="24" hasCustomPrompt="1"/>
          </p:nvPr>
        </p:nvSpPr>
        <p:spPr>
          <a:xfrm>
            <a:off x="475200" y="1425600"/>
            <a:ext cx="7344000" cy="4438800"/>
          </a:xfrm>
          <a:prstGeom prst="rect">
            <a:avLst/>
          </a:prstGeom>
        </p:spPr>
        <p:txBody>
          <a:bodyPr>
            <a:normAutofit/>
          </a:bodyPr>
          <a:lstStyle>
            <a:lvl1pPr marL="0" marR="0" indent="0" defTabSz="822960" eaLnBrk="1" fontAlgn="auto" latinLnBrk="0" hangingPunct="1">
              <a:lnSpc>
                <a:spcPct val="125000"/>
              </a:lnSpc>
              <a:spcBef>
                <a:spcPts val="0"/>
              </a:spcBef>
              <a:spcAft>
                <a:spcPts val="0"/>
              </a:spcAft>
              <a:buClrTx/>
              <a:buSzTx/>
              <a:buFont typeface="Arial" panose="020B0604020202020204" pitchFamily="34" charset="0"/>
              <a:buNone/>
              <a:tabLst/>
              <a:defRPr sz="1800" b="0" i="0">
                <a:solidFill>
                  <a:schemeClr val="tx1"/>
                </a:solidFill>
                <a:latin typeface="Trebuchet MS" panose="020B0703020202090204" pitchFamily="34" charset="0"/>
              </a:defRPr>
            </a:lvl1pPr>
          </a:lstStyle>
          <a:p>
            <a:pPr marL="0" marR="0" lvl="0" indent="0" defTabSz="822960" eaLnBrk="1" fontAlgn="auto" latinLnBrk="0" hangingPunct="1">
              <a:lnSpc>
                <a:spcPct val="125000"/>
              </a:lnSpc>
              <a:spcBef>
                <a:spcPts val="0"/>
              </a:spcBef>
              <a:spcAft>
                <a:spcPts val="0"/>
              </a:spcAft>
              <a:buClrTx/>
              <a:buSzTx/>
              <a:buFont typeface="Arial" panose="020B0604020202020204" pitchFamily="34" charset="0"/>
              <a:buNone/>
              <a:tabLst/>
              <a:defRPr/>
            </a:pPr>
            <a:r>
              <a:rPr lang="en-US"/>
              <a:t>Body copy, Trebuchet 20pt regular black. Body copy, Trebuchet 20pt regular black. Body copy, Trebuchet 20pt regular black. </a:t>
            </a:r>
          </a:p>
        </p:txBody>
      </p:sp>
    </p:spTree>
    <p:extLst>
      <p:ext uri="{BB962C8B-B14F-4D97-AF65-F5344CB8AC3E}">
        <p14:creationId xmlns:p14="http://schemas.microsoft.com/office/powerpoint/2010/main" val="1378447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py Three Images">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3C3D88A-8068-4942-856B-D32B5A30747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72161" y="5972006"/>
            <a:ext cx="2375999" cy="680254"/>
          </a:xfrm>
          <a:prstGeom prst="rect">
            <a:avLst/>
          </a:prstGeom>
        </p:spPr>
      </p:pic>
      <p:sp>
        <p:nvSpPr>
          <p:cNvPr id="22" name="Content Placeholder 2">
            <a:extLst>
              <a:ext uri="{FF2B5EF4-FFF2-40B4-BE49-F238E27FC236}">
                <a16:creationId xmlns:a16="http://schemas.microsoft.com/office/drawing/2014/main" id="{E32609E1-4EC7-9A4A-83E3-F324C260BBDA}"/>
              </a:ext>
            </a:extLst>
          </p:cNvPr>
          <p:cNvSpPr>
            <a:spLocks noGrp="1"/>
          </p:cNvSpPr>
          <p:nvPr>
            <p:ph sz="quarter" idx="11" hasCustomPrompt="1"/>
          </p:nvPr>
        </p:nvSpPr>
        <p:spPr>
          <a:xfrm>
            <a:off x="8169850" y="356400"/>
            <a:ext cx="3533030" cy="1824120"/>
          </a:xfrm>
          <a:prstGeom prst="rect">
            <a:avLst/>
          </a:prstGeom>
        </p:spPr>
        <p:txBody>
          <a:bodyPr/>
          <a:lstStyle>
            <a:lvl1pPr marL="0" marR="0" indent="0" defTabSz="822960" eaLnBrk="1" fontAlgn="auto" latinLnBrk="0" hangingPunct="1">
              <a:lnSpc>
                <a:spcPct val="100000"/>
              </a:lnSpc>
              <a:spcBef>
                <a:spcPts val="0"/>
              </a:spcBef>
              <a:spcAft>
                <a:spcPts val="0"/>
              </a:spcAft>
              <a:buClrTx/>
              <a:buSzTx/>
              <a:buFontTx/>
              <a:buNone/>
              <a:tabLst/>
              <a:defRPr/>
            </a:lvl1pPr>
          </a:lstStyle>
          <a:p>
            <a:r>
              <a:rPr lang="en-US"/>
              <a:t>Add a graphic or photo. Crop to fill the image box.</a:t>
            </a:r>
          </a:p>
        </p:txBody>
      </p:sp>
      <p:sp>
        <p:nvSpPr>
          <p:cNvPr id="23" name="Content Placeholder 2">
            <a:extLst>
              <a:ext uri="{FF2B5EF4-FFF2-40B4-BE49-F238E27FC236}">
                <a16:creationId xmlns:a16="http://schemas.microsoft.com/office/drawing/2014/main" id="{88F096BE-5225-3B4D-8F3C-3EB428A495C5}"/>
              </a:ext>
            </a:extLst>
          </p:cNvPr>
          <p:cNvSpPr>
            <a:spLocks noGrp="1"/>
          </p:cNvSpPr>
          <p:nvPr>
            <p:ph sz="quarter" idx="17" hasCustomPrompt="1"/>
          </p:nvPr>
        </p:nvSpPr>
        <p:spPr>
          <a:xfrm>
            <a:off x="8169830" y="2198851"/>
            <a:ext cx="3532606" cy="1824120"/>
          </a:xfrm>
          <a:prstGeom prst="rect">
            <a:avLst/>
          </a:prstGeom>
        </p:spPr>
        <p:txBody>
          <a:bodyPr/>
          <a:lstStyle>
            <a:lvl1pPr>
              <a:defRPr/>
            </a:lvl1pPr>
          </a:lstStyle>
          <a:p>
            <a:r>
              <a:rPr lang="en-US"/>
              <a:t>Add a graphic or photo. Crop to fill the image box.</a:t>
            </a:r>
          </a:p>
        </p:txBody>
      </p:sp>
      <p:sp>
        <p:nvSpPr>
          <p:cNvPr id="24" name="Content Placeholder 2">
            <a:extLst>
              <a:ext uri="{FF2B5EF4-FFF2-40B4-BE49-F238E27FC236}">
                <a16:creationId xmlns:a16="http://schemas.microsoft.com/office/drawing/2014/main" id="{B611CC9B-BB10-E647-900A-3921BDAEC890}"/>
              </a:ext>
            </a:extLst>
          </p:cNvPr>
          <p:cNvSpPr>
            <a:spLocks noGrp="1"/>
          </p:cNvSpPr>
          <p:nvPr>
            <p:ph sz="quarter" idx="18" hasCustomPrompt="1"/>
          </p:nvPr>
        </p:nvSpPr>
        <p:spPr>
          <a:xfrm>
            <a:off x="8169830" y="4041302"/>
            <a:ext cx="3532606" cy="1824120"/>
          </a:xfrm>
          <a:prstGeom prst="rect">
            <a:avLst/>
          </a:prstGeom>
        </p:spPr>
        <p:txBody>
          <a:bodyPr/>
          <a:lstStyle>
            <a:lvl1pPr>
              <a:defRPr/>
            </a:lvl1pPr>
          </a:lstStyle>
          <a:p>
            <a:r>
              <a:rPr lang="en-US"/>
              <a:t>Add a graphic or photo. Crop to fill the image box.</a:t>
            </a:r>
          </a:p>
        </p:txBody>
      </p:sp>
      <p:sp>
        <p:nvSpPr>
          <p:cNvPr id="26" name="object 22">
            <a:extLst>
              <a:ext uri="{FF2B5EF4-FFF2-40B4-BE49-F238E27FC236}">
                <a16:creationId xmlns:a16="http://schemas.microsoft.com/office/drawing/2014/main" id="{AEE40EEC-464A-1D48-94F7-96160044E36D}"/>
              </a:ext>
            </a:extLst>
          </p:cNvPr>
          <p:cNvSpPr txBox="1"/>
          <p:nvPr userDrawn="1"/>
        </p:nvSpPr>
        <p:spPr>
          <a:xfrm>
            <a:off x="335280" y="6446520"/>
            <a:ext cx="365760" cy="177741"/>
          </a:xfrm>
          <a:prstGeom prst="rect">
            <a:avLst/>
          </a:prstGeom>
        </p:spPr>
        <p:txBody>
          <a:bodyPr vert="horz" wrap="square" lIns="0" tIns="11430" rIns="0" bIns="0" rtlCol="0">
            <a:spAutoFit/>
          </a:bodyPr>
          <a:lstStyle/>
          <a:p>
            <a:pPr marL="11430">
              <a:lnSpc>
                <a:spcPct val="100000"/>
              </a:lnSpc>
              <a:spcBef>
                <a:spcPts val="90"/>
              </a:spcBef>
            </a:pPr>
            <a:fld id="{285275C4-68E1-4E48-ABF7-9886AEB89958}" type="slidenum">
              <a:rPr lang="en-GB" sz="1080" spc="-5" smtClean="0">
                <a:latin typeface="Trebuchet MS"/>
                <a:cs typeface="Trebuchet MS"/>
              </a:rPr>
              <a:pPr marL="11430">
                <a:lnSpc>
                  <a:spcPct val="100000"/>
                </a:lnSpc>
                <a:spcBef>
                  <a:spcPts val="90"/>
                </a:spcBef>
              </a:pPr>
              <a:t>‹#›</a:t>
            </a:fld>
            <a:endParaRPr lang="en-GB" sz="1080">
              <a:latin typeface="Trebuchet MS"/>
              <a:cs typeface="Trebuchet MS"/>
            </a:endParaRPr>
          </a:p>
        </p:txBody>
      </p:sp>
      <p:sp>
        <p:nvSpPr>
          <p:cNvPr id="27" name="Text Placeholder 24">
            <a:extLst>
              <a:ext uri="{FF2B5EF4-FFF2-40B4-BE49-F238E27FC236}">
                <a16:creationId xmlns:a16="http://schemas.microsoft.com/office/drawing/2014/main" id="{8505BC8D-6B54-F44B-9F60-E0EC67BEBFF3}"/>
              </a:ext>
            </a:extLst>
          </p:cNvPr>
          <p:cNvSpPr>
            <a:spLocks noGrp="1"/>
          </p:cNvSpPr>
          <p:nvPr>
            <p:ph type="body" sz="quarter" idx="19" hasCustomPrompt="1"/>
          </p:nvPr>
        </p:nvSpPr>
        <p:spPr>
          <a:xfrm>
            <a:off x="701040" y="6412945"/>
            <a:ext cx="8686800" cy="239315"/>
          </a:xfrm>
        </p:spPr>
        <p:txBody>
          <a:bodyPr>
            <a:normAutofit/>
          </a:bodyPr>
          <a:lstStyle>
            <a:lvl1pPr>
              <a:defRPr sz="1080" b="1" i="0">
                <a:solidFill>
                  <a:schemeClr val="tx2"/>
                </a:solidFill>
                <a:latin typeface="Trebuchet MS" panose="020B0703020202090204" pitchFamily="34" charset="0"/>
              </a:defRPr>
            </a:lvl1pPr>
          </a:lstStyle>
          <a:p>
            <a:r>
              <a:rPr lang="en-GB"/>
              <a:t>Document title, Trebuchet 12pt bold</a:t>
            </a:r>
            <a:endParaRPr lang="en-GB" b="0">
              <a:solidFill>
                <a:schemeClr val="tx1"/>
              </a:solidFill>
            </a:endParaRPr>
          </a:p>
        </p:txBody>
      </p:sp>
      <p:sp>
        <p:nvSpPr>
          <p:cNvPr id="13" name="Text Placeholder 3">
            <a:extLst>
              <a:ext uri="{FF2B5EF4-FFF2-40B4-BE49-F238E27FC236}">
                <a16:creationId xmlns:a16="http://schemas.microsoft.com/office/drawing/2014/main" id="{CE070C79-6312-E641-8003-0FA300814957}"/>
              </a:ext>
            </a:extLst>
          </p:cNvPr>
          <p:cNvSpPr>
            <a:spLocks noGrp="1"/>
          </p:cNvSpPr>
          <p:nvPr>
            <p:ph type="body" sz="quarter" idx="22" hasCustomPrompt="1"/>
          </p:nvPr>
        </p:nvSpPr>
        <p:spPr>
          <a:xfrm>
            <a:off x="475200" y="259201"/>
            <a:ext cx="7327877" cy="616659"/>
          </a:xfrm>
          <a:prstGeom prst="rect">
            <a:avLst/>
          </a:prstGeom>
        </p:spPr>
        <p:txBody>
          <a:bodyPr/>
          <a:lstStyle>
            <a:lvl1pPr>
              <a:defRPr sz="3600" b="1" i="0">
                <a:solidFill>
                  <a:schemeClr val="tx2"/>
                </a:solidFill>
                <a:latin typeface="Rockwell" panose="02060603020205020403" pitchFamily="18" charset="77"/>
              </a:defRPr>
            </a:lvl1pPr>
            <a:lvl2pPr>
              <a:defRPr sz="3600" b="1" i="0">
                <a:latin typeface="Rockwell Std" panose="02060603030405020103" pitchFamily="18" charset="0"/>
              </a:defRPr>
            </a:lvl2pPr>
            <a:lvl3pPr>
              <a:defRPr sz="3600" b="1" i="0">
                <a:latin typeface="Rockwell Std" panose="02060603030405020103" pitchFamily="18" charset="0"/>
              </a:defRPr>
            </a:lvl3pPr>
            <a:lvl4pPr>
              <a:defRPr sz="3600" b="1" i="0">
                <a:latin typeface="Rockwell Std" panose="02060603030405020103" pitchFamily="18" charset="0"/>
              </a:defRPr>
            </a:lvl4pPr>
            <a:lvl5pPr>
              <a:defRPr sz="3600" b="1" i="0">
                <a:latin typeface="Rockwell Std" panose="02060603030405020103" pitchFamily="18" charset="0"/>
              </a:defRPr>
            </a:lvl5pPr>
          </a:lstStyle>
          <a:p>
            <a:pPr lvl="0"/>
            <a:r>
              <a:rPr lang="en-US"/>
              <a:t>Headline 40pt </a:t>
            </a:r>
            <a:r>
              <a:rPr lang="en-US" err="1"/>
              <a:t>bd</a:t>
            </a:r>
            <a:r>
              <a:rPr lang="en-US"/>
              <a:t> pink</a:t>
            </a:r>
          </a:p>
        </p:txBody>
      </p:sp>
      <p:sp>
        <p:nvSpPr>
          <p:cNvPr id="14" name="Text Placeholder 14">
            <a:extLst>
              <a:ext uri="{FF2B5EF4-FFF2-40B4-BE49-F238E27FC236}">
                <a16:creationId xmlns:a16="http://schemas.microsoft.com/office/drawing/2014/main" id="{280A5AF9-72A2-2748-A24D-EF2C3FC3FBFD}"/>
              </a:ext>
            </a:extLst>
          </p:cNvPr>
          <p:cNvSpPr>
            <a:spLocks noGrp="1"/>
          </p:cNvSpPr>
          <p:nvPr>
            <p:ph type="body" sz="quarter" idx="24" hasCustomPrompt="1"/>
          </p:nvPr>
        </p:nvSpPr>
        <p:spPr>
          <a:xfrm>
            <a:off x="475201" y="1425600"/>
            <a:ext cx="7327453" cy="4438800"/>
          </a:xfrm>
          <a:prstGeom prst="rect">
            <a:avLst/>
          </a:prstGeom>
        </p:spPr>
        <p:txBody>
          <a:bodyPr>
            <a:normAutofit/>
          </a:bodyPr>
          <a:lstStyle>
            <a:lvl1pPr marL="0" marR="0" indent="0" defTabSz="822960" eaLnBrk="1" fontAlgn="auto" latinLnBrk="0" hangingPunct="1">
              <a:lnSpc>
                <a:spcPct val="125000"/>
              </a:lnSpc>
              <a:spcBef>
                <a:spcPts val="0"/>
              </a:spcBef>
              <a:spcAft>
                <a:spcPts val="0"/>
              </a:spcAft>
              <a:buClrTx/>
              <a:buSzTx/>
              <a:buFont typeface="Arial" panose="020B0604020202020204" pitchFamily="34" charset="0"/>
              <a:buNone/>
              <a:tabLst/>
              <a:defRPr sz="1800" b="0" i="0">
                <a:solidFill>
                  <a:schemeClr val="tx1"/>
                </a:solidFill>
                <a:latin typeface="Trebuchet MS" panose="020B0703020202090204" pitchFamily="34" charset="0"/>
              </a:defRPr>
            </a:lvl1pPr>
          </a:lstStyle>
          <a:p>
            <a:pPr marL="0" marR="0" lvl="0" indent="0" defTabSz="822960" eaLnBrk="1" fontAlgn="auto" latinLnBrk="0" hangingPunct="1">
              <a:lnSpc>
                <a:spcPct val="125000"/>
              </a:lnSpc>
              <a:spcBef>
                <a:spcPts val="0"/>
              </a:spcBef>
              <a:spcAft>
                <a:spcPts val="0"/>
              </a:spcAft>
              <a:buClrTx/>
              <a:buSzTx/>
              <a:buFont typeface="Arial" panose="020B0604020202020204" pitchFamily="34" charset="0"/>
              <a:buNone/>
              <a:tabLst/>
              <a:defRPr/>
            </a:pPr>
            <a:r>
              <a:rPr lang="en-US"/>
              <a:t>Body copy, Trebuchet 20pt regular black. Body copy, Trebuchet 20pt regular black. Body copy, Trebuchet 20pt regular black. </a:t>
            </a:r>
          </a:p>
        </p:txBody>
      </p:sp>
    </p:spTree>
    <p:extLst>
      <p:ext uri="{BB962C8B-B14F-4D97-AF65-F5344CB8AC3E}">
        <p14:creationId xmlns:p14="http://schemas.microsoft.com/office/powerpoint/2010/main" val="814098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py Chart Right">
    <p:bg>
      <p:bgPr>
        <a:solidFill>
          <a:schemeClr val="bg1"/>
        </a:solidFill>
        <a:effectLst/>
      </p:bgPr>
    </p:bg>
    <p:spTree>
      <p:nvGrpSpPr>
        <p:cNvPr id="1" name=""/>
        <p:cNvGrpSpPr/>
        <p:nvPr/>
      </p:nvGrpSpPr>
      <p:grpSpPr>
        <a:xfrm>
          <a:off x="0" y="0"/>
          <a:ext cx="0" cy="0"/>
          <a:chOff x="0" y="0"/>
          <a:chExt cx="0" cy="0"/>
        </a:xfrm>
      </p:grpSpPr>
      <p:pic>
        <p:nvPicPr>
          <p:cNvPr id="30" name="Picture 29">
            <a:extLst>
              <a:ext uri="{FF2B5EF4-FFF2-40B4-BE49-F238E27FC236}">
                <a16:creationId xmlns:a16="http://schemas.microsoft.com/office/drawing/2014/main" id="{4547B599-38EC-B54A-9AE8-C44E380386C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72161" y="5972006"/>
            <a:ext cx="2375999" cy="680254"/>
          </a:xfrm>
          <a:prstGeom prst="rect">
            <a:avLst/>
          </a:prstGeom>
        </p:spPr>
      </p:pic>
      <p:sp>
        <p:nvSpPr>
          <p:cNvPr id="17" name="Content Placeholder 2">
            <a:extLst>
              <a:ext uri="{FF2B5EF4-FFF2-40B4-BE49-F238E27FC236}">
                <a16:creationId xmlns:a16="http://schemas.microsoft.com/office/drawing/2014/main" id="{DF78654C-A1E8-3945-93E2-C1B06DB9B0F9}"/>
              </a:ext>
            </a:extLst>
          </p:cNvPr>
          <p:cNvSpPr>
            <a:spLocks noGrp="1"/>
          </p:cNvSpPr>
          <p:nvPr>
            <p:ph sz="quarter" idx="11" hasCustomPrompt="1"/>
          </p:nvPr>
        </p:nvSpPr>
        <p:spPr>
          <a:xfrm>
            <a:off x="6899041" y="1425600"/>
            <a:ext cx="4798592" cy="4438800"/>
          </a:xfrm>
          <a:prstGeom prst="rect">
            <a:avLst/>
          </a:prstGeom>
        </p:spPr>
        <p:txBody>
          <a:bodyPr/>
          <a:lstStyle>
            <a:lvl1pPr>
              <a:defRPr/>
            </a:lvl1pPr>
          </a:lstStyle>
          <a:p>
            <a:r>
              <a:rPr lang="en-US"/>
              <a:t>Add a graphic or photo. Crop to fill the image box.</a:t>
            </a:r>
          </a:p>
        </p:txBody>
      </p:sp>
      <p:sp>
        <p:nvSpPr>
          <p:cNvPr id="10" name="object 22">
            <a:extLst>
              <a:ext uri="{FF2B5EF4-FFF2-40B4-BE49-F238E27FC236}">
                <a16:creationId xmlns:a16="http://schemas.microsoft.com/office/drawing/2014/main" id="{688A4F7F-2BFA-134F-8533-E30789EC97B8}"/>
              </a:ext>
            </a:extLst>
          </p:cNvPr>
          <p:cNvSpPr txBox="1"/>
          <p:nvPr userDrawn="1"/>
        </p:nvSpPr>
        <p:spPr>
          <a:xfrm>
            <a:off x="335280" y="6446520"/>
            <a:ext cx="365760" cy="177741"/>
          </a:xfrm>
          <a:prstGeom prst="rect">
            <a:avLst/>
          </a:prstGeom>
        </p:spPr>
        <p:txBody>
          <a:bodyPr vert="horz" wrap="square" lIns="0" tIns="11430" rIns="0" bIns="0" rtlCol="0">
            <a:spAutoFit/>
          </a:bodyPr>
          <a:lstStyle/>
          <a:p>
            <a:pPr marL="11430">
              <a:lnSpc>
                <a:spcPct val="100000"/>
              </a:lnSpc>
              <a:spcBef>
                <a:spcPts val="90"/>
              </a:spcBef>
            </a:pPr>
            <a:fld id="{285275C4-68E1-4E48-ABF7-9886AEB89958}" type="slidenum">
              <a:rPr lang="en-GB" sz="1080" spc="-5" smtClean="0">
                <a:latin typeface="Trebuchet MS"/>
                <a:cs typeface="Trebuchet MS"/>
              </a:rPr>
              <a:pPr marL="11430">
                <a:lnSpc>
                  <a:spcPct val="100000"/>
                </a:lnSpc>
                <a:spcBef>
                  <a:spcPts val="90"/>
                </a:spcBef>
              </a:pPr>
              <a:t>‹#›</a:t>
            </a:fld>
            <a:endParaRPr lang="en-GB" sz="1080">
              <a:latin typeface="Trebuchet MS"/>
              <a:cs typeface="Trebuchet MS"/>
            </a:endParaRPr>
          </a:p>
        </p:txBody>
      </p:sp>
      <p:sp>
        <p:nvSpPr>
          <p:cNvPr id="11" name="Text Placeholder 24">
            <a:extLst>
              <a:ext uri="{FF2B5EF4-FFF2-40B4-BE49-F238E27FC236}">
                <a16:creationId xmlns:a16="http://schemas.microsoft.com/office/drawing/2014/main" id="{7306FB44-BC58-C749-B9CC-B73507D17478}"/>
              </a:ext>
            </a:extLst>
          </p:cNvPr>
          <p:cNvSpPr>
            <a:spLocks noGrp="1"/>
          </p:cNvSpPr>
          <p:nvPr>
            <p:ph type="body" sz="quarter" idx="19" hasCustomPrompt="1"/>
          </p:nvPr>
        </p:nvSpPr>
        <p:spPr>
          <a:xfrm>
            <a:off x="701040" y="6412945"/>
            <a:ext cx="8686800" cy="239315"/>
          </a:xfrm>
        </p:spPr>
        <p:txBody>
          <a:bodyPr>
            <a:normAutofit/>
          </a:bodyPr>
          <a:lstStyle>
            <a:lvl1pPr>
              <a:defRPr sz="1080" b="1" i="0">
                <a:solidFill>
                  <a:schemeClr val="tx2"/>
                </a:solidFill>
                <a:latin typeface="Trebuchet MS" panose="020B0703020202090204" pitchFamily="34" charset="0"/>
              </a:defRPr>
            </a:lvl1pPr>
          </a:lstStyle>
          <a:p>
            <a:r>
              <a:rPr lang="en-GB"/>
              <a:t>Document title, Trebuchet 12pt bold</a:t>
            </a:r>
            <a:endParaRPr lang="en-GB" b="0">
              <a:solidFill>
                <a:schemeClr val="tx1"/>
              </a:solidFill>
            </a:endParaRPr>
          </a:p>
        </p:txBody>
      </p:sp>
      <p:sp>
        <p:nvSpPr>
          <p:cNvPr id="13" name="Text Placeholder 3">
            <a:extLst>
              <a:ext uri="{FF2B5EF4-FFF2-40B4-BE49-F238E27FC236}">
                <a16:creationId xmlns:a16="http://schemas.microsoft.com/office/drawing/2014/main" id="{9278E976-DF1C-7C47-9749-EB87D505A9F9}"/>
              </a:ext>
            </a:extLst>
          </p:cNvPr>
          <p:cNvSpPr>
            <a:spLocks noGrp="1"/>
          </p:cNvSpPr>
          <p:nvPr>
            <p:ph type="body" sz="quarter" idx="22" hasCustomPrompt="1"/>
          </p:nvPr>
        </p:nvSpPr>
        <p:spPr>
          <a:xfrm>
            <a:off x="475200" y="259201"/>
            <a:ext cx="11237424" cy="616659"/>
          </a:xfrm>
          <a:prstGeom prst="rect">
            <a:avLst/>
          </a:prstGeom>
        </p:spPr>
        <p:txBody>
          <a:bodyPr/>
          <a:lstStyle>
            <a:lvl1pPr>
              <a:defRPr sz="3600" b="1" i="0">
                <a:solidFill>
                  <a:schemeClr val="tx2"/>
                </a:solidFill>
                <a:latin typeface="Rockwell" panose="02060603020205020403" pitchFamily="18" charset="77"/>
              </a:defRPr>
            </a:lvl1pPr>
            <a:lvl2pPr>
              <a:defRPr sz="3600" b="1" i="0">
                <a:latin typeface="Rockwell Std" panose="02060603030405020103" pitchFamily="18" charset="0"/>
              </a:defRPr>
            </a:lvl2pPr>
            <a:lvl3pPr>
              <a:defRPr sz="3600" b="1" i="0">
                <a:latin typeface="Rockwell Std" panose="02060603030405020103" pitchFamily="18" charset="0"/>
              </a:defRPr>
            </a:lvl3pPr>
            <a:lvl4pPr>
              <a:defRPr sz="3600" b="1" i="0">
                <a:latin typeface="Rockwell Std" panose="02060603030405020103" pitchFamily="18" charset="0"/>
              </a:defRPr>
            </a:lvl4pPr>
            <a:lvl5pPr>
              <a:defRPr sz="3600" b="1" i="0">
                <a:latin typeface="Rockwell Std" panose="02060603030405020103" pitchFamily="18" charset="0"/>
              </a:defRPr>
            </a:lvl5pPr>
          </a:lstStyle>
          <a:p>
            <a:r>
              <a:rPr lang="en-US"/>
              <a:t>Headline, Rockwell 40pt </a:t>
            </a:r>
            <a:r>
              <a:rPr lang="en-US" err="1"/>
              <a:t>bd</a:t>
            </a:r>
            <a:r>
              <a:rPr lang="en-US"/>
              <a:t> pink</a:t>
            </a:r>
          </a:p>
        </p:txBody>
      </p:sp>
      <p:sp>
        <p:nvSpPr>
          <p:cNvPr id="21" name="Text Placeholder 14">
            <a:extLst>
              <a:ext uri="{FF2B5EF4-FFF2-40B4-BE49-F238E27FC236}">
                <a16:creationId xmlns:a16="http://schemas.microsoft.com/office/drawing/2014/main" id="{70B7A23F-A429-2746-BA5B-68C29438E1E6}"/>
              </a:ext>
            </a:extLst>
          </p:cNvPr>
          <p:cNvSpPr>
            <a:spLocks noGrp="1"/>
          </p:cNvSpPr>
          <p:nvPr>
            <p:ph type="body" sz="quarter" idx="27" hasCustomPrompt="1"/>
          </p:nvPr>
        </p:nvSpPr>
        <p:spPr>
          <a:xfrm>
            <a:off x="475201" y="1425600"/>
            <a:ext cx="6052848" cy="4438800"/>
          </a:xfrm>
          <a:prstGeom prst="rect">
            <a:avLst/>
          </a:prstGeom>
        </p:spPr>
        <p:txBody>
          <a:bodyPr>
            <a:normAutofit/>
          </a:bodyPr>
          <a:lstStyle>
            <a:lvl1pPr marL="0" marR="0" indent="0" defTabSz="822960" eaLnBrk="1" fontAlgn="auto" latinLnBrk="0" hangingPunct="1">
              <a:lnSpc>
                <a:spcPct val="125000"/>
              </a:lnSpc>
              <a:spcBef>
                <a:spcPts val="0"/>
              </a:spcBef>
              <a:spcAft>
                <a:spcPts val="0"/>
              </a:spcAft>
              <a:buClrTx/>
              <a:buSzTx/>
              <a:buFont typeface="Arial" panose="020B0604020202020204" pitchFamily="34" charset="0"/>
              <a:buNone/>
              <a:tabLst/>
              <a:defRPr sz="1800" b="0" i="0">
                <a:solidFill>
                  <a:schemeClr val="tx1"/>
                </a:solidFill>
                <a:latin typeface="Trebuchet MS" panose="020B0703020202090204" pitchFamily="34" charset="0"/>
              </a:defRPr>
            </a:lvl1pPr>
          </a:lstStyle>
          <a:p>
            <a:pPr marL="0" marR="0" lvl="0" indent="0" defTabSz="822960" eaLnBrk="1" fontAlgn="auto" latinLnBrk="0" hangingPunct="1">
              <a:lnSpc>
                <a:spcPct val="125000"/>
              </a:lnSpc>
              <a:spcBef>
                <a:spcPts val="0"/>
              </a:spcBef>
              <a:spcAft>
                <a:spcPts val="0"/>
              </a:spcAft>
              <a:buClrTx/>
              <a:buSzTx/>
              <a:buFont typeface="Arial" panose="020B0604020202020204" pitchFamily="34" charset="0"/>
              <a:buNone/>
              <a:tabLst/>
              <a:defRPr/>
            </a:pPr>
            <a:r>
              <a:rPr lang="en-US"/>
              <a:t>Body copy, Trebuchet 20pt regular black. Body copy, Trebuchet 20pt regular black. Body copy, Trebuchet 20pt regular black. </a:t>
            </a:r>
          </a:p>
        </p:txBody>
      </p:sp>
    </p:spTree>
    <p:extLst>
      <p:ext uri="{BB962C8B-B14F-4D97-AF65-F5344CB8AC3E}">
        <p14:creationId xmlns:p14="http://schemas.microsoft.com/office/powerpoint/2010/main" val="3823697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py Chart Left">
    <p:bg>
      <p:bgPr>
        <a:solidFill>
          <a:schemeClr val="bg1"/>
        </a:solidFill>
        <a:effectLst/>
      </p:bgPr>
    </p:bg>
    <p:spTree>
      <p:nvGrpSpPr>
        <p:cNvPr id="1" name=""/>
        <p:cNvGrpSpPr/>
        <p:nvPr/>
      </p:nvGrpSpPr>
      <p:grpSpPr>
        <a:xfrm>
          <a:off x="0" y="0"/>
          <a:ext cx="0" cy="0"/>
          <a:chOff x="0" y="0"/>
          <a:chExt cx="0" cy="0"/>
        </a:xfrm>
      </p:grpSpPr>
      <p:pic>
        <p:nvPicPr>
          <p:cNvPr id="30" name="Picture 29">
            <a:extLst>
              <a:ext uri="{FF2B5EF4-FFF2-40B4-BE49-F238E27FC236}">
                <a16:creationId xmlns:a16="http://schemas.microsoft.com/office/drawing/2014/main" id="{4547B599-38EC-B54A-9AE8-C44E380386C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72161" y="5972006"/>
            <a:ext cx="2375999" cy="680254"/>
          </a:xfrm>
          <a:prstGeom prst="rect">
            <a:avLst/>
          </a:prstGeom>
        </p:spPr>
      </p:pic>
      <p:sp>
        <p:nvSpPr>
          <p:cNvPr id="17" name="Content Placeholder 2">
            <a:extLst>
              <a:ext uri="{FF2B5EF4-FFF2-40B4-BE49-F238E27FC236}">
                <a16:creationId xmlns:a16="http://schemas.microsoft.com/office/drawing/2014/main" id="{DF78654C-A1E8-3945-93E2-C1B06DB9B0F9}"/>
              </a:ext>
            </a:extLst>
          </p:cNvPr>
          <p:cNvSpPr>
            <a:spLocks noGrp="1"/>
          </p:cNvSpPr>
          <p:nvPr>
            <p:ph sz="quarter" idx="11" hasCustomPrompt="1"/>
          </p:nvPr>
        </p:nvSpPr>
        <p:spPr>
          <a:xfrm>
            <a:off x="475200" y="1425600"/>
            <a:ext cx="4831080" cy="4438800"/>
          </a:xfrm>
          <a:prstGeom prst="rect">
            <a:avLst/>
          </a:prstGeom>
        </p:spPr>
        <p:txBody>
          <a:bodyPr/>
          <a:lstStyle>
            <a:lvl1pPr>
              <a:defRPr/>
            </a:lvl1pPr>
          </a:lstStyle>
          <a:p>
            <a:r>
              <a:rPr lang="en-US"/>
              <a:t>Add a graphic or photo. Crop to fill the image box.</a:t>
            </a:r>
          </a:p>
        </p:txBody>
      </p:sp>
      <p:sp>
        <p:nvSpPr>
          <p:cNvPr id="29" name="object 22">
            <a:extLst>
              <a:ext uri="{FF2B5EF4-FFF2-40B4-BE49-F238E27FC236}">
                <a16:creationId xmlns:a16="http://schemas.microsoft.com/office/drawing/2014/main" id="{7A6FEF7E-CDE6-3742-B535-64C24A853BBB}"/>
              </a:ext>
            </a:extLst>
          </p:cNvPr>
          <p:cNvSpPr txBox="1"/>
          <p:nvPr userDrawn="1"/>
        </p:nvSpPr>
        <p:spPr>
          <a:xfrm>
            <a:off x="335280" y="6446520"/>
            <a:ext cx="365760" cy="177741"/>
          </a:xfrm>
          <a:prstGeom prst="rect">
            <a:avLst/>
          </a:prstGeom>
        </p:spPr>
        <p:txBody>
          <a:bodyPr vert="horz" wrap="square" lIns="0" tIns="11430" rIns="0" bIns="0" rtlCol="0">
            <a:spAutoFit/>
          </a:bodyPr>
          <a:lstStyle/>
          <a:p>
            <a:pPr marL="11430">
              <a:lnSpc>
                <a:spcPct val="100000"/>
              </a:lnSpc>
              <a:spcBef>
                <a:spcPts val="90"/>
              </a:spcBef>
            </a:pPr>
            <a:fld id="{285275C4-68E1-4E48-ABF7-9886AEB89958}" type="slidenum">
              <a:rPr lang="en-GB" sz="1080" spc="-5" smtClean="0">
                <a:latin typeface="Trebuchet MS"/>
                <a:cs typeface="Trebuchet MS"/>
              </a:rPr>
              <a:pPr marL="11430">
                <a:lnSpc>
                  <a:spcPct val="100000"/>
                </a:lnSpc>
                <a:spcBef>
                  <a:spcPts val="90"/>
                </a:spcBef>
              </a:pPr>
              <a:t>‹#›</a:t>
            </a:fld>
            <a:endParaRPr lang="en-GB" sz="1080">
              <a:latin typeface="Trebuchet MS"/>
              <a:cs typeface="Trebuchet MS"/>
            </a:endParaRPr>
          </a:p>
        </p:txBody>
      </p:sp>
      <p:sp>
        <p:nvSpPr>
          <p:cNvPr id="31" name="Text Placeholder 24">
            <a:extLst>
              <a:ext uri="{FF2B5EF4-FFF2-40B4-BE49-F238E27FC236}">
                <a16:creationId xmlns:a16="http://schemas.microsoft.com/office/drawing/2014/main" id="{EC2AADB0-8D69-494A-B316-3CF8F8B23C4E}"/>
              </a:ext>
            </a:extLst>
          </p:cNvPr>
          <p:cNvSpPr>
            <a:spLocks noGrp="1"/>
          </p:cNvSpPr>
          <p:nvPr>
            <p:ph type="body" sz="quarter" idx="19" hasCustomPrompt="1"/>
          </p:nvPr>
        </p:nvSpPr>
        <p:spPr>
          <a:xfrm>
            <a:off x="701040" y="6412945"/>
            <a:ext cx="8686800" cy="239315"/>
          </a:xfrm>
        </p:spPr>
        <p:txBody>
          <a:bodyPr>
            <a:normAutofit/>
          </a:bodyPr>
          <a:lstStyle>
            <a:lvl1pPr>
              <a:defRPr sz="1080" b="1" i="0">
                <a:solidFill>
                  <a:schemeClr val="tx2"/>
                </a:solidFill>
                <a:latin typeface="Trebuchet MS" panose="020B0703020202090204" pitchFamily="34" charset="0"/>
              </a:defRPr>
            </a:lvl1pPr>
          </a:lstStyle>
          <a:p>
            <a:r>
              <a:rPr lang="en-GB"/>
              <a:t>Document title, Trebuchet 12pt bold</a:t>
            </a:r>
            <a:endParaRPr lang="en-GB" b="0">
              <a:solidFill>
                <a:schemeClr val="tx1"/>
              </a:solidFill>
            </a:endParaRPr>
          </a:p>
        </p:txBody>
      </p:sp>
      <p:sp>
        <p:nvSpPr>
          <p:cNvPr id="12" name="Text Placeholder 3">
            <a:extLst>
              <a:ext uri="{FF2B5EF4-FFF2-40B4-BE49-F238E27FC236}">
                <a16:creationId xmlns:a16="http://schemas.microsoft.com/office/drawing/2014/main" id="{61B3EC50-8B69-FC44-B088-3C6C26D9FAD3}"/>
              </a:ext>
            </a:extLst>
          </p:cNvPr>
          <p:cNvSpPr>
            <a:spLocks noGrp="1"/>
          </p:cNvSpPr>
          <p:nvPr>
            <p:ph type="body" sz="quarter" idx="22" hasCustomPrompt="1"/>
          </p:nvPr>
        </p:nvSpPr>
        <p:spPr>
          <a:xfrm>
            <a:off x="475201" y="259201"/>
            <a:ext cx="11242602" cy="616659"/>
          </a:xfrm>
          <a:prstGeom prst="rect">
            <a:avLst/>
          </a:prstGeom>
        </p:spPr>
        <p:txBody>
          <a:bodyPr/>
          <a:lstStyle>
            <a:lvl1pPr>
              <a:defRPr sz="3600" b="1" i="0">
                <a:solidFill>
                  <a:schemeClr val="tx2"/>
                </a:solidFill>
                <a:latin typeface="Rockwell" panose="02060603020205020403" pitchFamily="18" charset="77"/>
              </a:defRPr>
            </a:lvl1pPr>
            <a:lvl2pPr>
              <a:defRPr sz="3600" b="1" i="0">
                <a:latin typeface="Rockwell Std" panose="02060603030405020103" pitchFamily="18" charset="0"/>
              </a:defRPr>
            </a:lvl2pPr>
            <a:lvl3pPr>
              <a:defRPr sz="3600" b="1" i="0">
                <a:latin typeface="Rockwell Std" panose="02060603030405020103" pitchFamily="18" charset="0"/>
              </a:defRPr>
            </a:lvl3pPr>
            <a:lvl4pPr>
              <a:defRPr sz="3600" b="1" i="0">
                <a:latin typeface="Rockwell Std" panose="02060603030405020103" pitchFamily="18" charset="0"/>
              </a:defRPr>
            </a:lvl4pPr>
            <a:lvl5pPr>
              <a:defRPr sz="3600" b="1" i="0">
                <a:latin typeface="Rockwell Std" panose="02060603030405020103" pitchFamily="18" charset="0"/>
              </a:defRPr>
            </a:lvl5pPr>
          </a:lstStyle>
          <a:p>
            <a:r>
              <a:rPr lang="en-US"/>
              <a:t>Headline, Rockwell 40pt </a:t>
            </a:r>
            <a:r>
              <a:rPr lang="en-US" err="1"/>
              <a:t>bd</a:t>
            </a:r>
            <a:r>
              <a:rPr lang="en-US"/>
              <a:t> pink</a:t>
            </a:r>
          </a:p>
        </p:txBody>
      </p:sp>
      <p:sp>
        <p:nvSpPr>
          <p:cNvPr id="14" name="Text Placeholder 14">
            <a:extLst>
              <a:ext uri="{FF2B5EF4-FFF2-40B4-BE49-F238E27FC236}">
                <a16:creationId xmlns:a16="http://schemas.microsoft.com/office/drawing/2014/main" id="{EBD31999-FD2A-B445-B98D-7E4C2D89D1B7}"/>
              </a:ext>
            </a:extLst>
          </p:cNvPr>
          <p:cNvSpPr>
            <a:spLocks noGrp="1"/>
          </p:cNvSpPr>
          <p:nvPr>
            <p:ph type="body" sz="quarter" idx="24" hasCustomPrompt="1"/>
          </p:nvPr>
        </p:nvSpPr>
        <p:spPr>
          <a:xfrm>
            <a:off x="5663953" y="1425600"/>
            <a:ext cx="6053850" cy="4438800"/>
          </a:xfrm>
          <a:prstGeom prst="rect">
            <a:avLst/>
          </a:prstGeom>
        </p:spPr>
        <p:txBody>
          <a:bodyPr>
            <a:normAutofit/>
          </a:bodyPr>
          <a:lstStyle>
            <a:lvl1pPr marL="0" marR="0" indent="0" defTabSz="822960" eaLnBrk="1" fontAlgn="auto" latinLnBrk="0" hangingPunct="1">
              <a:lnSpc>
                <a:spcPct val="125000"/>
              </a:lnSpc>
              <a:spcBef>
                <a:spcPts val="0"/>
              </a:spcBef>
              <a:spcAft>
                <a:spcPts val="0"/>
              </a:spcAft>
              <a:buClrTx/>
              <a:buSzTx/>
              <a:buFont typeface="Arial" panose="020B0604020202020204" pitchFamily="34" charset="0"/>
              <a:buNone/>
              <a:tabLst/>
              <a:defRPr sz="1800" b="0" i="0">
                <a:solidFill>
                  <a:schemeClr val="tx1"/>
                </a:solidFill>
                <a:latin typeface="Trebuchet MS" panose="020B0703020202090204" pitchFamily="34" charset="0"/>
              </a:defRPr>
            </a:lvl1pPr>
          </a:lstStyle>
          <a:p>
            <a:pPr marL="0" marR="0" lvl="0" indent="0" defTabSz="822960" eaLnBrk="1" fontAlgn="auto" latinLnBrk="0" hangingPunct="1">
              <a:lnSpc>
                <a:spcPct val="125000"/>
              </a:lnSpc>
              <a:spcBef>
                <a:spcPts val="0"/>
              </a:spcBef>
              <a:spcAft>
                <a:spcPts val="0"/>
              </a:spcAft>
              <a:buClrTx/>
              <a:buSzTx/>
              <a:buFont typeface="Arial" panose="020B0604020202020204" pitchFamily="34" charset="0"/>
              <a:buNone/>
              <a:tabLst/>
              <a:defRPr/>
            </a:pPr>
            <a:r>
              <a:rPr lang="en-US"/>
              <a:t>Body copy, Trebuchet 20pt regular black. Body copy, Trebuchet 20pt regular black. Body copy, Trebuchet 20pt regular black. </a:t>
            </a:r>
          </a:p>
        </p:txBody>
      </p:sp>
    </p:spTree>
    <p:extLst>
      <p:ext uri="{BB962C8B-B14F-4D97-AF65-F5344CB8AC3E}">
        <p14:creationId xmlns:p14="http://schemas.microsoft.com/office/powerpoint/2010/main" val="1967073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vider Magenta">
    <p:bg>
      <p:bgPr>
        <a:solidFill>
          <a:schemeClr val="bg1"/>
        </a:solidFill>
        <a:effectLst/>
      </p:bgPr>
    </p:bg>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544B0787-D6A0-8E40-B0F5-1A520238AF48}"/>
              </a:ext>
            </a:extLst>
          </p:cNvPr>
          <p:cNvSpPr/>
          <p:nvPr userDrawn="1"/>
        </p:nvSpPr>
        <p:spPr>
          <a:xfrm>
            <a:off x="350520" y="262890"/>
            <a:ext cx="11490960" cy="5566410"/>
          </a:xfrm>
          <a:custGeom>
            <a:avLst/>
            <a:gdLst/>
            <a:ahLst/>
            <a:cxnLst/>
            <a:rect l="l" t="t" r="r" b="b"/>
            <a:pathLst>
              <a:path w="9575800" h="6184900">
                <a:moveTo>
                  <a:pt x="0" y="6184900"/>
                </a:moveTo>
                <a:lnTo>
                  <a:pt x="9575800" y="6184900"/>
                </a:lnTo>
                <a:lnTo>
                  <a:pt x="9575800" y="0"/>
                </a:lnTo>
                <a:lnTo>
                  <a:pt x="0" y="0"/>
                </a:lnTo>
                <a:lnTo>
                  <a:pt x="0" y="6184900"/>
                </a:lnTo>
                <a:close/>
              </a:path>
            </a:pathLst>
          </a:custGeom>
          <a:solidFill>
            <a:schemeClr val="tx2"/>
          </a:solidFill>
        </p:spPr>
        <p:txBody>
          <a:bodyPr wrap="square" lIns="0" tIns="0" rIns="0" bIns="0" rtlCol="0"/>
          <a:lstStyle/>
          <a:p>
            <a:endParaRPr sz="1620"/>
          </a:p>
        </p:txBody>
      </p:sp>
      <p:pic>
        <p:nvPicPr>
          <p:cNvPr id="30" name="Picture 29">
            <a:extLst>
              <a:ext uri="{FF2B5EF4-FFF2-40B4-BE49-F238E27FC236}">
                <a16:creationId xmlns:a16="http://schemas.microsoft.com/office/drawing/2014/main" id="{4547B599-38EC-B54A-9AE8-C44E380386C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72161" y="5972006"/>
            <a:ext cx="2375999" cy="680254"/>
          </a:xfrm>
          <a:prstGeom prst="rect">
            <a:avLst/>
          </a:prstGeom>
        </p:spPr>
      </p:pic>
      <p:sp>
        <p:nvSpPr>
          <p:cNvPr id="11" name="object 22">
            <a:extLst>
              <a:ext uri="{FF2B5EF4-FFF2-40B4-BE49-F238E27FC236}">
                <a16:creationId xmlns:a16="http://schemas.microsoft.com/office/drawing/2014/main" id="{8EDD51B8-5C0F-CD44-8074-CB00DD652ECE}"/>
              </a:ext>
            </a:extLst>
          </p:cNvPr>
          <p:cNvSpPr txBox="1"/>
          <p:nvPr userDrawn="1"/>
        </p:nvSpPr>
        <p:spPr>
          <a:xfrm>
            <a:off x="335280" y="6446520"/>
            <a:ext cx="365760" cy="177741"/>
          </a:xfrm>
          <a:prstGeom prst="rect">
            <a:avLst/>
          </a:prstGeom>
        </p:spPr>
        <p:txBody>
          <a:bodyPr vert="horz" wrap="square" lIns="0" tIns="11430" rIns="0" bIns="0" rtlCol="0">
            <a:spAutoFit/>
          </a:bodyPr>
          <a:lstStyle/>
          <a:p>
            <a:pPr marL="11430">
              <a:lnSpc>
                <a:spcPct val="100000"/>
              </a:lnSpc>
              <a:spcBef>
                <a:spcPts val="90"/>
              </a:spcBef>
            </a:pPr>
            <a:fld id="{285275C4-68E1-4E48-ABF7-9886AEB89958}" type="slidenum">
              <a:rPr lang="en-GB" sz="1080" spc="-5" smtClean="0">
                <a:latin typeface="Trebuchet MS"/>
                <a:cs typeface="Trebuchet MS"/>
              </a:rPr>
              <a:pPr marL="11430">
                <a:lnSpc>
                  <a:spcPct val="100000"/>
                </a:lnSpc>
                <a:spcBef>
                  <a:spcPts val="90"/>
                </a:spcBef>
              </a:pPr>
              <a:t>‹#›</a:t>
            </a:fld>
            <a:endParaRPr lang="en-GB" sz="1080">
              <a:latin typeface="Trebuchet MS"/>
              <a:cs typeface="Trebuchet MS"/>
            </a:endParaRPr>
          </a:p>
        </p:txBody>
      </p:sp>
      <p:sp>
        <p:nvSpPr>
          <p:cNvPr id="13" name="Text Placeholder 24">
            <a:extLst>
              <a:ext uri="{FF2B5EF4-FFF2-40B4-BE49-F238E27FC236}">
                <a16:creationId xmlns:a16="http://schemas.microsoft.com/office/drawing/2014/main" id="{2ACFA1BA-2375-D747-BFDF-33957C1155C1}"/>
              </a:ext>
            </a:extLst>
          </p:cNvPr>
          <p:cNvSpPr>
            <a:spLocks noGrp="1"/>
          </p:cNvSpPr>
          <p:nvPr>
            <p:ph type="body" sz="quarter" idx="19" hasCustomPrompt="1"/>
          </p:nvPr>
        </p:nvSpPr>
        <p:spPr>
          <a:xfrm>
            <a:off x="701040" y="6412945"/>
            <a:ext cx="8686800" cy="239315"/>
          </a:xfrm>
        </p:spPr>
        <p:txBody>
          <a:bodyPr>
            <a:normAutofit/>
          </a:bodyPr>
          <a:lstStyle>
            <a:lvl1pPr>
              <a:defRPr sz="1080" b="1" i="0">
                <a:solidFill>
                  <a:schemeClr val="tx2"/>
                </a:solidFill>
                <a:latin typeface="Trebuchet MS" panose="020B0703020202090204" pitchFamily="34" charset="0"/>
              </a:defRPr>
            </a:lvl1pPr>
          </a:lstStyle>
          <a:p>
            <a:r>
              <a:rPr lang="en-GB"/>
              <a:t>Document title, Trebuchet 12pt bold</a:t>
            </a:r>
            <a:endParaRPr lang="en-GB" b="0">
              <a:solidFill>
                <a:schemeClr val="tx1"/>
              </a:solidFill>
            </a:endParaRPr>
          </a:p>
        </p:txBody>
      </p:sp>
      <p:sp>
        <p:nvSpPr>
          <p:cNvPr id="12" name="Text Placeholder 3">
            <a:extLst>
              <a:ext uri="{FF2B5EF4-FFF2-40B4-BE49-F238E27FC236}">
                <a16:creationId xmlns:a16="http://schemas.microsoft.com/office/drawing/2014/main" id="{EA768D3B-AADC-6642-A4FB-2E840EF77F2C}"/>
              </a:ext>
            </a:extLst>
          </p:cNvPr>
          <p:cNvSpPr>
            <a:spLocks noGrp="1"/>
          </p:cNvSpPr>
          <p:nvPr>
            <p:ph type="body" sz="quarter" idx="22" hasCustomPrompt="1"/>
          </p:nvPr>
        </p:nvSpPr>
        <p:spPr>
          <a:xfrm>
            <a:off x="907200" y="2340141"/>
            <a:ext cx="9396312" cy="616659"/>
          </a:xfrm>
          <a:prstGeom prst="rect">
            <a:avLst/>
          </a:prstGeom>
        </p:spPr>
        <p:txBody>
          <a:bodyPr/>
          <a:lstStyle>
            <a:lvl1pPr>
              <a:defRPr sz="3600" b="1" i="0">
                <a:solidFill>
                  <a:schemeClr val="bg1"/>
                </a:solidFill>
                <a:latin typeface="Rockwell" panose="02060603020205020403" pitchFamily="18" charset="77"/>
              </a:defRPr>
            </a:lvl1pPr>
            <a:lvl2pPr>
              <a:defRPr sz="3600" b="1" i="0">
                <a:latin typeface="Rockwell Std" panose="02060603030405020103" pitchFamily="18" charset="0"/>
              </a:defRPr>
            </a:lvl2pPr>
            <a:lvl3pPr>
              <a:defRPr sz="3600" b="1" i="0">
                <a:latin typeface="Rockwell Std" panose="02060603030405020103" pitchFamily="18" charset="0"/>
              </a:defRPr>
            </a:lvl3pPr>
            <a:lvl4pPr>
              <a:defRPr sz="3600" b="1" i="0">
                <a:latin typeface="Rockwell Std" panose="02060603030405020103" pitchFamily="18" charset="0"/>
              </a:defRPr>
            </a:lvl4pPr>
            <a:lvl5pPr>
              <a:defRPr sz="3600" b="1" i="0">
                <a:latin typeface="Rockwell Std" panose="02060603030405020103" pitchFamily="18" charset="0"/>
              </a:defRPr>
            </a:lvl5pPr>
          </a:lstStyle>
          <a:p>
            <a:r>
              <a:rPr lang="en-US"/>
              <a:t>Section title, Rockwell 40pt </a:t>
            </a:r>
            <a:r>
              <a:rPr lang="en-US" err="1"/>
              <a:t>bd</a:t>
            </a:r>
            <a:endParaRPr lang="en-US"/>
          </a:p>
        </p:txBody>
      </p:sp>
      <p:sp>
        <p:nvSpPr>
          <p:cNvPr id="14" name="Text Placeholder 5">
            <a:extLst>
              <a:ext uri="{FF2B5EF4-FFF2-40B4-BE49-F238E27FC236}">
                <a16:creationId xmlns:a16="http://schemas.microsoft.com/office/drawing/2014/main" id="{20BAA51B-51F1-0949-9626-320616C6C3D9}"/>
              </a:ext>
            </a:extLst>
          </p:cNvPr>
          <p:cNvSpPr>
            <a:spLocks noGrp="1"/>
          </p:cNvSpPr>
          <p:nvPr>
            <p:ph type="body" sz="quarter" idx="23" hasCustomPrompt="1"/>
          </p:nvPr>
        </p:nvSpPr>
        <p:spPr>
          <a:xfrm>
            <a:off x="907201" y="2948941"/>
            <a:ext cx="8938590" cy="502280"/>
          </a:xfrm>
          <a:prstGeom prst="rect">
            <a:avLst/>
          </a:prstGeom>
        </p:spPr>
        <p:txBody>
          <a:bodyPr>
            <a:noAutofit/>
          </a:bodyPr>
          <a:lstStyle>
            <a:lvl1pPr>
              <a:defRPr sz="2340" b="0" i="0">
                <a:solidFill>
                  <a:schemeClr val="bg2"/>
                </a:solidFill>
                <a:latin typeface="Rockwell" panose="02060603020205020403" pitchFamily="18" charset="77"/>
              </a:defRPr>
            </a:lvl1pPr>
          </a:lstStyle>
          <a:p>
            <a:r>
              <a:rPr lang="en-US"/>
              <a:t>Subtitle, Rockwell 26pt </a:t>
            </a:r>
            <a:r>
              <a:rPr lang="en-US" err="1"/>
              <a:t>reg</a:t>
            </a:r>
            <a:r>
              <a:rPr lang="en-US"/>
              <a:t> burgundy</a:t>
            </a:r>
          </a:p>
        </p:txBody>
      </p:sp>
    </p:spTree>
    <p:extLst>
      <p:ext uri="{BB962C8B-B14F-4D97-AF65-F5344CB8AC3E}">
        <p14:creationId xmlns:p14="http://schemas.microsoft.com/office/powerpoint/2010/main" val="2369216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58E77C-028E-C042-9F2E-BFEAA8931ECC}"/>
              </a:ext>
            </a:extLst>
          </p:cNvPr>
          <p:cNvSpPr>
            <a:spLocks noGrp="1"/>
          </p:cNvSpPr>
          <p:nvPr>
            <p:ph type="title"/>
          </p:nvPr>
        </p:nvSpPr>
        <p:spPr>
          <a:xfrm>
            <a:off x="838200" y="365760"/>
            <a:ext cx="10515600" cy="132445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20CC88-69F6-1647-918E-3762BED5CF6E}"/>
              </a:ext>
            </a:extLst>
          </p:cNvPr>
          <p:cNvSpPr>
            <a:spLocks noGrp="1"/>
          </p:cNvSpPr>
          <p:nvPr>
            <p:ph type="body" idx="1"/>
          </p:nvPr>
        </p:nvSpPr>
        <p:spPr>
          <a:xfrm>
            <a:off x="838200" y="1825943"/>
            <a:ext cx="10515600" cy="435054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8E26C6-DB3C-8140-A494-B7ECC46E8D8E}"/>
              </a:ext>
            </a:extLst>
          </p:cNvPr>
          <p:cNvSpPr>
            <a:spLocks noGrp="1"/>
          </p:cNvSpPr>
          <p:nvPr>
            <p:ph type="dt" sz="half" idx="2"/>
          </p:nvPr>
        </p:nvSpPr>
        <p:spPr>
          <a:xfrm>
            <a:off x="838200" y="6356509"/>
            <a:ext cx="2743200" cy="364331"/>
          </a:xfrm>
          <a:prstGeom prst="rect">
            <a:avLst/>
          </a:prstGeom>
        </p:spPr>
        <p:txBody>
          <a:bodyPr vert="horz" lIns="91440" tIns="45720" rIns="91440" bIns="45720" rtlCol="0" anchor="ctr"/>
          <a:lstStyle>
            <a:lvl1pPr algn="l">
              <a:defRPr sz="1080">
                <a:solidFill>
                  <a:schemeClr val="tx1">
                    <a:tint val="75000"/>
                  </a:schemeClr>
                </a:solidFill>
              </a:defRPr>
            </a:lvl1pPr>
          </a:lstStyle>
          <a:p>
            <a:fld id="{A94360C2-720A-DE44-A82B-3A5FE5824863}" type="datetimeFigureOut">
              <a:rPr lang="en-US" smtClean="0"/>
              <a:t>9/22/2022</a:t>
            </a:fld>
            <a:endParaRPr lang="en-US"/>
          </a:p>
        </p:txBody>
      </p:sp>
      <p:sp>
        <p:nvSpPr>
          <p:cNvPr id="5" name="Footer Placeholder 4">
            <a:extLst>
              <a:ext uri="{FF2B5EF4-FFF2-40B4-BE49-F238E27FC236}">
                <a16:creationId xmlns:a16="http://schemas.microsoft.com/office/drawing/2014/main" id="{B80D2911-8193-0641-8082-49C303A4049C}"/>
              </a:ext>
            </a:extLst>
          </p:cNvPr>
          <p:cNvSpPr>
            <a:spLocks noGrp="1"/>
          </p:cNvSpPr>
          <p:nvPr>
            <p:ph type="ftr" sz="quarter" idx="3"/>
          </p:nvPr>
        </p:nvSpPr>
        <p:spPr>
          <a:xfrm>
            <a:off x="4038600" y="6356509"/>
            <a:ext cx="4114800" cy="364331"/>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2F71749-A7CE-FD4D-A6C8-CEA0D15FEC83}"/>
              </a:ext>
            </a:extLst>
          </p:cNvPr>
          <p:cNvSpPr>
            <a:spLocks noGrp="1"/>
          </p:cNvSpPr>
          <p:nvPr>
            <p:ph type="sldNum" sz="quarter" idx="4"/>
          </p:nvPr>
        </p:nvSpPr>
        <p:spPr>
          <a:xfrm>
            <a:off x="8610600" y="6356509"/>
            <a:ext cx="2743200" cy="364331"/>
          </a:xfrm>
          <a:prstGeom prst="rect">
            <a:avLst/>
          </a:prstGeom>
        </p:spPr>
        <p:txBody>
          <a:bodyPr vert="horz" lIns="91440" tIns="45720" rIns="91440" bIns="45720" rtlCol="0" anchor="ctr"/>
          <a:lstStyle>
            <a:lvl1pPr algn="r">
              <a:defRPr sz="1080">
                <a:solidFill>
                  <a:schemeClr val="tx1">
                    <a:tint val="75000"/>
                  </a:schemeClr>
                </a:solidFill>
              </a:defRPr>
            </a:lvl1pPr>
          </a:lstStyle>
          <a:p>
            <a:fld id="{7E3D2F9A-E874-774C-8ED7-C93871FE4A88}" type="slidenum">
              <a:rPr lang="en-US" smtClean="0"/>
              <a:t>‹#›</a:t>
            </a:fld>
            <a:endParaRPr lang="en-US"/>
          </a:p>
        </p:txBody>
      </p:sp>
    </p:spTree>
    <p:extLst>
      <p:ext uri="{BB962C8B-B14F-4D97-AF65-F5344CB8AC3E}">
        <p14:creationId xmlns:p14="http://schemas.microsoft.com/office/powerpoint/2010/main" val="233680549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eaLnBrk="1" hangingPunct="1">
        <a:defRPr>
          <a:latin typeface="+mj-lt"/>
          <a:ea typeface="+mj-ea"/>
          <a:cs typeface="+mj-cs"/>
        </a:defRPr>
      </a:lvl1pPr>
    </p:titleStyle>
    <p:bodyStyle>
      <a:lvl1pPr marL="0" eaLnBrk="1" hangingPunct="1">
        <a:defRPr sz="1800">
          <a:latin typeface="+mn-lt"/>
          <a:ea typeface="+mn-ea"/>
          <a:cs typeface="+mn-cs"/>
        </a:defRPr>
      </a:lvl1pPr>
      <a:lvl2pPr marL="411480" eaLnBrk="1" hangingPunct="1">
        <a:defRPr sz="1800">
          <a:latin typeface="+mn-lt"/>
          <a:ea typeface="+mn-ea"/>
          <a:cs typeface="+mn-cs"/>
        </a:defRPr>
      </a:lvl2pPr>
      <a:lvl3pPr marL="822960" eaLnBrk="1" hangingPunct="1">
        <a:defRPr sz="1800">
          <a:latin typeface="+mn-lt"/>
          <a:ea typeface="+mn-ea"/>
          <a:cs typeface="+mn-cs"/>
        </a:defRPr>
      </a:lvl3pPr>
      <a:lvl4pPr marL="1234440" eaLnBrk="1" hangingPunct="1">
        <a:defRPr sz="1800">
          <a:latin typeface="+mn-lt"/>
          <a:ea typeface="+mn-ea"/>
          <a:cs typeface="+mn-cs"/>
        </a:defRPr>
      </a:lvl4pPr>
      <a:lvl5pPr marL="1645920" eaLnBrk="1" hangingPunct="1">
        <a:defRPr sz="1800">
          <a:latin typeface="+mn-lt"/>
          <a:ea typeface="+mn-ea"/>
          <a:cs typeface="+mn-cs"/>
        </a:defRPr>
      </a:lvl5pPr>
      <a:lvl6pPr marL="2057400" eaLnBrk="1" hangingPunct="1">
        <a:defRPr>
          <a:latin typeface="+mn-lt"/>
          <a:ea typeface="+mn-ea"/>
          <a:cs typeface="+mn-cs"/>
        </a:defRPr>
      </a:lvl6pPr>
      <a:lvl7pPr marL="2468880" eaLnBrk="1" hangingPunct="1">
        <a:defRPr>
          <a:latin typeface="+mn-lt"/>
          <a:ea typeface="+mn-ea"/>
          <a:cs typeface="+mn-cs"/>
        </a:defRPr>
      </a:lvl7pPr>
      <a:lvl8pPr marL="2880360" eaLnBrk="1" hangingPunct="1">
        <a:defRPr>
          <a:latin typeface="+mn-lt"/>
          <a:ea typeface="+mn-ea"/>
          <a:cs typeface="+mn-cs"/>
        </a:defRPr>
      </a:lvl8pPr>
      <a:lvl9pPr marL="3291840" eaLnBrk="1" hangingPunct="1">
        <a:defRPr>
          <a:latin typeface="+mn-lt"/>
          <a:ea typeface="+mn-ea"/>
          <a:cs typeface="+mn-cs"/>
        </a:defRPr>
      </a:lvl9pPr>
    </p:bodyStyle>
    <p:otherStyle>
      <a:lvl1pPr marL="0" eaLnBrk="1" hangingPunct="1">
        <a:defRPr>
          <a:latin typeface="+mn-lt"/>
          <a:ea typeface="+mn-ea"/>
          <a:cs typeface="+mn-cs"/>
        </a:defRPr>
      </a:lvl1pPr>
      <a:lvl2pPr marL="411480" eaLnBrk="1" hangingPunct="1">
        <a:defRPr>
          <a:latin typeface="+mn-lt"/>
          <a:ea typeface="+mn-ea"/>
          <a:cs typeface="+mn-cs"/>
        </a:defRPr>
      </a:lvl2pPr>
      <a:lvl3pPr marL="822960" eaLnBrk="1" hangingPunct="1">
        <a:defRPr>
          <a:latin typeface="+mn-lt"/>
          <a:ea typeface="+mn-ea"/>
          <a:cs typeface="+mn-cs"/>
        </a:defRPr>
      </a:lvl3pPr>
      <a:lvl4pPr marL="1234440" eaLnBrk="1" hangingPunct="1">
        <a:defRPr>
          <a:latin typeface="+mn-lt"/>
          <a:ea typeface="+mn-ea"/>
          <a:cs typeface="+mn-cs"/>
        </a:defRPr>
      </a:lvl4pPr>
      <a:lvl5pPr marL="1645920" eaLnBrk="1" hangingPunct="1">
        <a:defRPr>
          <a:latin typeface="+mn-lt"/>
          <a:ea typeface="+mn-ea"/>
          <a:cs typeface="+mn-cs"/>
        </a:defRPr>
      </a:lvl5pPr>
      <a:lvl6pPr marL="2057400" eaLnBrk="1" hangingPunct="1">
        <a:defRPr>
          <a:latin typeface="+mn-lt"/>
          <a:ea typeface="+mn-ea"/>
          <a:cs typeface="+mn-cs"/>
        </a:defRPr>
      </a:lvl6pPr>
      <a:lvl7pPr marL="2468880" eaLnBrk="1" hangingPunct="1">
        <a:defRPr>
          <a:latin typeface="+mn-lt"/>
          <a:ea typeface="+mn-ea"/>
          <a:cs typeface="+mn-cs"/>
        </a:defRPr>
      </a:lvl7pPr>
      <a:lvl8pPr marL="2880360" eaLnBrk="1" hangingPunct="1">
        <a:defRPr>
          <a:latin typeface="+mn-lt"/>
          <a:ea typeface="+mn-ea"/>
          <a:cs typeface="+mn-cs"/>
        </a:defRPr>
      </a:lvl8pPr>
      <a:lvl9pPr marL="3291840"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tnlcommunityfund.org.uk/funding/strategic-investments/headstart" TargetMode="External"/><Relationship Id="rId2" Type="http://schemas.openxmlformats.org/officeDocument/2006/relationships/hyperlink" Target="https://www.tnlcommunityfund.org.uk/funding/strategic-investments/a-better-start" TargetMode="External"/><Relationship Id="rId1" Type="http://schemas.openxmlformats.org/officeDocument/2006/relationships/slideLayout" Target="../slideLayouts/slideLayout3.xml"/><Relationship Id="rId6" Type="http://schemas.openxmlformats.org/officeDocument/2006/relationships/hyperlink" Target="https://www.tnlcommunityfund.org.uk/funding/strategic-investments/ageing-better" TargetMode="External"/><Relationship Id="rId5" Type="http://schemas.openxmlformats.org/officeDocument/2006/relationships/hyperlink" Target="https://www.tnlcommunityfund.org.uk/funding/strategic-investments/multiple-needs" TargetMode="External"/><Relationship Id="rId4" Type="http://schemas.openxmlformats.org/officeDocument/2006/relationships/hyperlink" Target="https://www.tnlcommunityfund.org.uk/funding/strategic-investments/talent-match"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hyperlink" Target="https://www.youtube.com/watch?v=u-f7hHa8xN4" TargetMode="External"/><Relationship Id="rId3" Type="http://schemas.openxmlformats.org/officeDocument/2006/relationships/hyperlink" Target="https://www.tnlcommunityfund.org.uk/media/documents/ageing-better/Ageing-Better-Test-and-learn-learning-snapshot.pdf?mtime=20210819144319&amp;focal=none" TargetMode="External"/><Relationship Id="rId7" Type="http://schemas.openxmlformats.org/officeDocument/2006/relationships/hyperlink" Target="https://changingfuturesbham.co.uk/insights/2021/07/changing-futures-a-series-of-podcasts" TargetMode="External"/><Relationship Id="rId2" Type="http://schemas.openxmlformats.org/officeDocument/2006/relationships/hyperlink" Target="https://www.tnlcommunityfund.org.uk/media/documents/ageing-better/Ageing-Better-Test-and-learn.pdf?mtime=20211213120011&amp;focal=none" TargetMode="External"/><Relationship Id="rId1" Type="http://schemas.openxmlformats.org/officeDocument/2006/relationships/slideLayout" Target="../slideLayouts/slideLayout3.xml"/><Relationship Id="rId6" Type="http://schemas.openxmlformats.org/officeDocument/2006/relationships/hyperlink" Target="https://agefriendlysheffield.org.uk/news-and-blogs/stronger-together-a-co-production-toolkit-from-ageing-better/#:~:text=Co-production%20has%20been%20at%20the%20very%20heart%20of%2c%26%20activities%20for%20people%20aged%2050%20and%20over." TargetMode="External"/><Relationship Id="rId11" Type="http://schemas.openxmlformats.org/officeDocument/2006/relationships/hyperlink" Target="https://www.tnlcommunityfund.org.uk/funding/strategic-investments/ageing-better#section-1" TargetMode="External"/><Relationship Id="rId5" Type="http://schemas.openxmlformats.org/officeDocument/2006/relationships/hyperlink" Target="https://tnlcommunityfund.sharepoint.com/sites/England-Funding/SiteAssets/Forms/AllItems.aspx?id=%2Fsites%2FEngland%2DFunding%2FSiteAssets%2FSitePages%2FCross%2DStrategic%2DLearning%2Fflicco%2Dproductiontoolkit%5Fmay2022%2Epdf&amp;parent=%2Fsites%2FEngland%2DFunding%2FSiteAssets%2FSitePages%2FCross%2DStrategic%2DLearning" TargetMode="External"/><Relationship Id="rId10" Type="http://schemas.openxmlformats.org/officeDocument/2006/relationships/hyperlink" Target="https://www.tnlcommunityfund.org.uk/media/documents/ageing-better/Ageing_better_learning_report_5_evaluation_report.pdf?mtime=20200313112227&amp;focal=none" TargetMode="External"/><Relationship Id="rId4" Type="http://schemas.openxmlformats.org/officeDocument/2006/relationships/hyperlink" Target="https://www.tnlcommunityfund.org.uk/media/documents/ageing-better/Ageing-Better-Test-and-learn-Insights-pack.pdf?mtime=20220531154235&amp;focal=none" TargetMode="External"/><Relationship Id="rId9" Type="http://schemas.openxmlformats.org/officeDocument/2006/relationships/hyperlink" Target="https://www.tnlcommunityfund.org.uk/media/insights/documents/TNLCF_KL19-04-Co-production-E.pdf?mtime=20190913170737&amp;focal=non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4D95941-8172-7342-8C14-F9B1D5E2369D}"/>
              </a:ext>
            </a:extLst>
          </p:cNvPr>
          <p:cNvSpPr>
            <a:spLocks noGrp="1"/>
          </p:cNvSpPr>
          <p:nvPr>
            <p:ph type="body" sz="quarter" idx="15"/>
          </p:nvPr>
        </p:nvSpPr>
        <p:spPr>
          <a:xfrm>
            <a:off x="889423" y="4241779"/>
            <a:ext cx="10413154" cy="1227996"/>
          </a:xfrm>
        </p:spPr>
        <p:txBody>
          <a:bodyPr>
            <a:normAutofit fontScale="85000" lnSpcReduction="20000"/>
          </a:bodyPr>
          <a:lstStyle/>
          <a:p>
            <a:r>
              <a:rPr lang="en-US" dirty="0"/>
              <a:t>Pete Dobson, Funding Manager</a:t>
            </a:r>
          </a:p>
          <a:p>
            <a:endParaRPr lang="en-US" dirty="0"/>
          </a:p>
          <a:p>
            <a:r>
              <a:rPr lang="en-US" dirty="0"/>
              <a:t>Strategic Programmes in England</a:t>
            </a:r>
          </a:p>
        </p:txBody>
      </p:sp>
      <p:sp>
        <p:nvSpPr>
          <p:cNvPr id="4" name="TextBox 3">
            <a:extLst>
              <a:ext uri="{FF2B5EF4-FFF2-40B4-BE49-F238E27FC236}">
                <a16:creationId xmlns:a16="http://schemas.microsoft.com/office/drawing/2014/main" id="{2BC91CFB-A755-823C-1969-D0B5C392670F}"/>
              </a:ext>
            </a:extLst>
          </p:cNvPr>
          <p:cNvSpPr txBox="1"/>
          <p:nvPr/>
        </p:nvSpPr>
        <p:spPr>
          <a:xfrm>
            <a:off x="4861560" y="3223260"/>
            <a:ext cx="2468879" cy="332399"/>
          </a:xfrm>
          <a:prstGeom prst="rect">
            <a:avLst/>
          </a:prstGeom>
          <a:noFill/>
        </p:spPr>
        <p:txBody>
          <a:bodyPr rot="0" spcFirstLastPara="0" vertOverflow="overflow" horzOverflow="overflow" vert="horz" wrap="square" lIns="82296" tIns="41148" rIns="82296" bIns="41148" numCol="1" spcCol="0" rtlCol="0" fromWordArt="0" anchor="t" anchorCtr="0" forceAA="0" compatLnSpc="1">
            <a:prstTxWarp prst="textNoShape">
              <a:avLst/>
            </a:prstTxWarp>
            <a:spAutoFit/>
          </a:bodyPr>
          <a:lstStyle/>
          <a:p>
            <a:pPr defTabSz="822960"/>
            <a:r>
              <a:rPr lang="en-GB" sz="1620">
                <a:solidFill>
                  <a:srgbClr val="000000"/>
                </a:solidFill>
                <a:latin typeface="Calibri"/>
              </a:rPr>
              <a:t>Click to add text</a:t>
            </a:r>
          </a:p>
        </p:txBody>
      </p:sp>
    </p:spTree>
    <p:extLst>
      <p:ext uri="{BB962C8B-B14F-4D97-AF65-F5344CB8AC3E}">
        <p14:creationId xmlns:p14="http://schemas.microsoft.com/office/powerpoint/2010/main" val="113439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C952BDB-8F18-4009-9BF1-7E710DBA959A}"/>
              </a:ext>
            </a:extLst>
          </p:cNvPr>
          <p:cNvSpPr>
            <a:spLocks noGrp="1"/>
          </p:cNvSpPr>
          <p:nvPr>
            <p:ph type="body" sz="quarter" idx="19"/>
          </p:nvPr>
        </p:nvSpPr>
        <p:spPr/>
        <p:txBody>
          <a:bodyPr>
            <a:normAutofit fontScale="92500" lnSpcReduction="10000"/>
          </a:bodyPr>
          <a:lstStyle/>
          <a:p>
            <a:endParaRPr lang="en-GB"/>
          </a:p>
        </p:txBody>
      </p:sp>
      <p:sp>
        <p:nvSpPr>
          <p:cNvPr id="4" name="TextBox 3">
            <a:extLst>
              <a:ext uri="{FF2B5EF4-FFF2-40B4-BE49-F238E27FC236}">
                <a16:creationId xmlns:a16="http://schemas.microsoft.com/office/drawing/2014/main" id="{BC33E274-61A4-4898-B2C4-F59C2245F59A}"/>
              </a:ext>
            </a:extLst>
          </p:cNvPr>
          <p:cNvSpPr txBox="1"/>
          <p:nvPr/>
        </p:nvSpPr>
        <p:spPr>
          <a:xfrm>
            <a:off x="836141" y="1210091"/>
            <a:ext cx="10416746" cy="2800767"/>
          </a:xfrm>
          <a:prstGeom prst="rect">
            <a:avLst/>
          </a:prstGeom>
          <a:noFill/>
        </p:spPr>
        <p:txBody>
          <a:bodyPr wrap="square">
            <a:spAutoFit/>
          </a:bodyPr>
          <a:lstStyle/>
          <a:p>
            <a:pPr marL="285750" indent="-285750">
              <a:buFont typeface="Arial" panose="020B0604020202020204" pitchFamily="34" charset="0"/>
              <a:buChar char="•"/>
            </a:pPr>
            <a:r>
              <a:rPr lang="en-GB" sz="1600" dirty="0">
                <a:effectLst/>
                <a:latin typeface="Rockwell" panose="02060603020205020403" pitchFamily="18" charset="0"/>
              </a:rPr>
              <a:t>Almost £600 million of National Lottery funding has been invested in England over the past ten years by The National Lottery Community Fund through our strategic programmes. This funding has been delivered through five long-term programmes: </a:t>
            </a:r>
            <a:r>
              <a:rPr lang="en-GB" sz="1600" dirty="0">
                <a:effectLst/>
                <a:latin typeface="Rockwell" panose="02060603020205020403" pitchFamily="18" charset="0"/>
                <a:hlinkClick r:id="rId2">
                  <a:extLst>
                    <a:ext uri="{A12FA001-AC4F-418D-AE19-62706E023703}">
                      <ahyp:hlinkClr xmlns:ahyp="http://schemas.microsoft.com/office/drawing/2018/hyperlinkcolor" val="tx"/>
                    </a:ext>
                  </a:extLst>
                </a:hlinkClick>
              </a:rPr>
              <a:t>A Better Start</a:t>
            </a:r>
            <a:r>
              <a:rPr lang="en-GB" sz="1600" dirty="0">
                <a:effectLst/>
                <a:latin typeface="Rockwell" panose="02060603020205020403" pitchFamily="18" charset="0"/>
              </a:rPr>
              <a:t>, </a:t>
            </a:r>
            <a:r>
              <a:rPr lang="en-GB" sz="1600" dirty="0">
                <a:effectLst/>
                <a:latin typeface="Rockwell" panose="02060603020205020403" pitchFamily="18" charset="0"/>
                <a:hlinkClick r:id="rId3">
                  <a:extLst>
                    <a:ext uri="{A12FA001-AC4F-418D-AE19-62706E023703}">
                      <ahyp:hlinkClr xmlns:ahyp="http://schemas.microsoft.com/office/drawing/2018/hyperlinkcolor" val="tx"/>
                    </a:ext>
                  </a:extLst>
                </a:hlinkClick>
              </a:rPr>
              <a:t>HeadStart</a:t>
            </a:r>
            <a:r>
              <a:rPr lang="en-GB" sz="1600" dirty="0">
                <a:effectLst/>
                <a:latin typeface="Rockwell" panose="02060603020205020403" pitchFamily="18" charset="0"/>
              </a:rPr>
              <a:t>, </a:t>
            </a:r>
            <a:r>
              <a:rPr lang="en-GB" sz="1600" dirty="0">
                <a:effectLst/>
                <a:latin typeface="Rockwell" panose="02060603020205020403" pitchFamily="18" charset="0"/>
                <a:hlinkClick r:id="rId4">
                  <a:extLst>
                    <a:ext uri="{A12FA001-AC4F-418D-AE19-62706E023703}">
                      <ahyp:hlinkClr xmlns:ahyp="http://schemas.microsoft.com/office/drawing/2018/hyperlinkcolor" val="tx"/>
                    </a:ext>
                  </a:extLst>
                </a:hlinkClick>
              </a:rPr>
              <a:t>Talent Match</a:t>
            </a:r>
            <a:r>
              <a:rPr lang="en-GB" sz="1600" dirty="0">
                <a:effectLst/>
                <a:latin typeface="Rockwell" panose="02060603020205020403" pitchFamily="18" charset="0"/>
              </a:rPr>
              <a:t>, </a:t>
            </a:r>
            <a:r>
              <a:rPr lang="en-GB" sz="1600" dirty="0">
                <a:effectLst/>
                <a:latin typeface="Rockwell" panose="02060603020205020403" pitchFamily="18" charset="0"/>
                <a:hlinkClick r:id="rId5">
                  <a:extLst>
                    <a:ext uri="{A12FA001-AC4F-418D-AE19-62706E023703}">
                      <ahyp:hlinkClr xmlns:ahyp="http://schemas.microsoft.com/office/drawing/2018/hyperlinkcolor" val="tx"/>
                    </a:ext>
                  </a:extLst>
                </a:hlinkClick>
              </a:rPr>
              <a:t>Fulfilling Lives </a:t>
            </a:r>
            <a:r>
              <a:rPr lang="en-GB" sz="1600" dirty="0">
                <a:effectLst/>
                <a:latin typeface="Rockwell" panose="02060603020205020403" pitchFamily="18" charset="0"/>
              </a:rPr>
              <a:t>and </a:t>
            </a:r>
            <a:r>
              <a:rPr lang="en-GB" sz="1600" dirty="0">
                <a:effectLst/>
                <a:latin typeface="Rockwell" panose="02060603020205020403" pitchFamily="18" charset="0"/>
                <a:hlinkClick r:id="rId6">
                  <a:extLst>
                    <a:ext uri="{A12FA001-AC4F-418D-AE19-62706E023703}">
                      <ahyp:hlinkClr xmlns:ahyp="http://schemas.microsoft.com/office/drawing/2018/hyperlinkcolor" val="tx"/>
                    </a:ext>
                  </a:extLst>
                </a:hlinkClick>
              </a:rPr>
              <a:t>Ageing Better</a:t>
            </a:r>
            <a:r>
              <a:rPr lang="en-GB" sz="1600" dirty="0">
                <a:effectLst/>
                <a:latin typeface="Rockwell" panose="02060603020205020403" pitchFamily="18" charset="0"/>
              </a:rPr>
              <a:t>.</a:t>
            </a:r>
          </a:p>
          <a:p>
            <a:pPr marL="285750" indent="-285750">
              <a:buFont typeface="Arial" panose="020B0604020202020204" pitchFamily="34" charset="0"/>
              <a:buChar char="•"/>
            </a:pPr>
            <a:endParaRPr lang="en-US" sz="1600" dirty="0">
              <a:latin typeface="Rockwell" panose="02060603020205020403" pitchFamily="18" charset="0"/>
            </a:endParaRPr>
          </a:p>
          <a:p>
            <a:pPr marL="285750" indent="-285750">
              <a:buFont typeface="Arial" panose="020B0604020202020204" pitchFamily="34" charset="0"/>
              <a:buChar char="•"/>
            </a:pPr>
            <a:r>
              <a:rPr lang="en-GB" sz="1600" dirty="0">
                <a:effectLst/>
                <a:latin typeface="Rockwell" panose="02060603020205020403" pitchFamily="18" charset="0"/>
              </a:rPr>
              <a:t>The strategic programmes were delivered through 58 partnerships across England comprising voluntary and community organisations, people with lived experience and statutory bodies.</a:t>
            </a:r>
          </a:p>
          <a:p>
            <a:pPr marL="285750" indent="-285750">
              <a:buFont typeface="Arial" panose="020B0604020202020204" pitchFamily="34" charset="0"/>
              <a:buChar char="•"/>
            </a:pPr>
            <a:endParaRPr lang="en-GB" sz="1600" dirty="0">
              <a:latin typeface="Rockwell" panose="02060603020205020403" pitchFamily="18" charset="0"/>
            </a:endParaRPr>
          </a:p>
          <a:p>
            <a:pPr marL="285750" indent="-285750">
              <a:buFont typeface="Arial" panose="020B0604020202020204" pitchFamily="34" charset="0"/>
              <a:buChar char="•"/>
            </a:pPr>
            <a:r>
              <a:rPr lang="en-GB" sz="1600" dirty="0">
                <a:effectLst/>
                <a:latin typeface="Rockwell" panose="02060603020205020403" pitchFamily="18" charset="0"/>
              </a:rPr>
              <a:t>The strategic programmes were set up to test innovative ways of tackling some of society’s most entrenched social problems and have generated a wealth of robust learning and evidence about what does and doesn’t work.  </a:t>
            </a:r>
            <a:endParaRPr lang="en-GB" sz="1600" dirty="0">
              <a:latin typeface="Rockwell" panose="02060603020205020403" pitchFamily="18" charset="0"/>
            </a:endParaRPr>
          </a:p>
        </p:txBody>
      </p:sp>
      <p:sp>
        <p:nvSpPr>
          <p:cNvPr id="5" name="Text Placeholder 2">
            <a:extLst>
              <a:ext uri="{FF2B5EF4-FFF2-40B4-BE49-F238E27FC236}">
                <a16:creationId xmlns:a16="http://schemas.microsoft.com/office/drawing/2014/main" id="{9FC02531-7F93-4800-9921-A57842153765}"/>
              </a:ext>
            </a:extLst>
          </p:cNvPr>
          <p:cNvSpPr txBox="1">
            <a:spLocks/>
          </p:cNvSpPr>
          <p:nvPr/>
        </p:nvSpPr>
        <p:spPr>
          <a:xfrm>
            <a:off x="836140" y="690743"/>
            <a:ext cx="7713426" cy="616659"/>
          </a:xfrm>
          <a:prstGeom prst="rect">
            <a:avLst/>
          </a:prstGeom>
        </p:spPr>
        <p:txBody>
          <a:bodyPr>
            <a:normAutofit/>
          </a:bodyPr>
          <a:lstStyle>
            <a:lvl1pPr marL="0" eaLnBrk="1" hangingPunct="1">
              <a:defRPr sz="1800">
                <a:latin typeface="+mn-lt"/>
                <a:ea typeface="+mn-ea"/>
                <a:cs typeface="+mn-cs"/>
              </a:defRPr>
            </a:lvl1pPr>
            <a:lvl2pPr marL="411480" eaLnBrk="1" hangingPunct="1">
              <a:defRPr sz="1800">
                <a:latin typeface="+mn-lt"/>
                <a:ea typeface="+mn-ea"/>
                <a:cs typeface="+mn-cs"/>
              </a:defRPr>
            </a:lvl2pPr>
            <a:lvl3pPr marL="822960" eaLnBrk="1" hangingPunct="1">
              <a:defRPr sz="1800">
                <a:latin typeface="+mn-lt"/>
                <a:ea typeface="+mn-ea"/>
                <a:cs typeface="+mn-cs"/>
              </a:defRPr>
            </a:lvl3pPr>
            <a:lvl4pPr marL="1234440" eaLnBrk="1" hangingPunct="1">
              <a:defRPr sz="1800">
                <a:latin typeface="+mn-lt"/>
                <a:ea typeface="+mn-ea"/>
                <a:cs typeface="+mn-cs"/>
              </a:defRPr>
            </a:lvl4pPr>
            <a:lvl5pPr marL="1645920" eaLnBrk="1" hangingPunct="1">
              <a:defRPr sz="1800">
                <a:latin typeface="+mn-lt"/>
                <a:ea typeface="+mn-ea"/>
                <a:cs typeface="+mn-cs"/>
              </a:defRPr>
            </a:lvl5pPr>
            <a:lvl6pPr marL="2057400" eaLnBrk="1" hangingPunct="1">
              <a:defRPr>
                <a:latin typeface="+mn-lt"/>
                <a:ea typeface="+mn-ea"/>
                <a:cs typeface="+mn-cs"/>
              </a:defRPr>
            </a:lvl6pPr>
            <a:lvl7pPr marL="2468880" eaLnBrk="1" hangingPunct="1">
              <a:defRPr>
                <a:latin typeface="+mn-lt"/>
                <a:ea typeface="+mn-ea"/>
                <a:cs typeface="+mn-cs"/>
              </a:defRPr>
            </a:lvl7pPr>
            <a:lvl8pPr marL="2880360" eaLnBrk="1" hangingPunct="1">
              <a:defRPr>
                <a:latin typeface="+mn-lt"/>
                <a:ea typeface="+mn-ea"/>
                <a:cs typeface="+mn-cs"/>
              </a:defRPr>
            </a:lvl8pPr>
            <a:lvl9pPr marL="3291840" eaLnBrk="1" hangingPunct="1">
              <a:defRPr>
                <a:latin typeface="+mn-lt"/>
                <a:ea typeface="+mn-ea"/>
                <a:cs typeface="+mn-cs"/>
              </a:defRPr>
            </a:lvl9pPr>
          </a:lstStyle>
          <a:p>
            <a:r>
              <a:rPr lang="en-GB" b="1" kern="0" dirty="0">
                <a:solidFill>
                  <a:schemeClr val="tx2"/>
                </a:solidFill>
                <a:latin typeface="Rockwell" panose="02060603020205020403" pitchFamily="18" charset="0"/>
              </a:rPr>
              <a:t>Overview</a:t>
            </a:r>
          </a:p>
          <a:p>
            <a:endParaRPr lang="en-GB" kern="0" dirty="0">
              <a:solidFill>
                <a:sysClr val="windowText" lastClr="000000"/>
              </a:solidFill>
            </a:endParaRPr>
          </a:p>
        </p:txBody>
      </p:sp>
    </p:spTree>
    <p:extLst>
      <p:ext uri="{BB962C8B-B14F-4D97-AF65-F5344CB8AC3E}">
        <p14:creationId xmlns:p14="http://schemas.microsoft.com/office/powerpoint/2010/main" val="808151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C952BDB-8F18-4009-9BF1-7E710DBA959A}"/>
              </a:ext>
            </a:extLst>
          </p:cNvPr>
          <p:cNvSpPr>
            <a:spLocks noGrp="1"/>
          </p:cNvSpPr>
          <p:nvPr>
            <p:ph type="body" sz="quarter" idx="19"/>
          </p:nvPr>
        </p:nvSpPr>
        <p:spPr/>
        <p:txBody>
          <a:bodyPr>
            <a:normAutofit fontScale="92500" lnSpcReduction="10000"/>
          </a:bodyPr>
          <a:lstStyle/>
          <a:p>
            <a:endParaRPr lang="en-GB"/>
          </a:p>
        </p:txBody>
      </p:sp>
      <p:sp>
        <p:nvSpPr>
          <p:cNvPr id="6" name="Text Placeholder 2">
            <a:extLst>
              <a:ext uri="{FF2B5EF4-FFF2-40B4-BE49-F238E27FC236}">
                <a16:creationId xmlns:a16="http://schemas.microsoft.com/office/drawing/2014/main" id="{45F3B9A1-C0FA-48A6-B515-97000D605482}"/>
              </a:ext>
            </a:extLst>
          </p:cNvPr>
          <p:cNvSpPr txBox="1">
            <a:spLocks/>
          </p:cNvSpPr>
          <p:nvPr/>
        </p:nvSpPr>
        <p:spPr>
          <a:xfrm>
            <a:off x="701040" y="525986"/>
            <a:ext cx="8294533" cy="616659"/>
          </a:xfrm>
          <a:prstGeom prst="rect">
            <a:avLst/>
          </a:prstGeom>
        </p:spPr>
        <p:txBody>
          <a:bodyPr>
            <a:normAutofit/>
          </a:bodyPr>
          <a:lstStyle>
            <a:lvl1pPr marL="0" eaLnBrk="1" hangingPunct="1">
              <a:defRPr sz="1800">
                <a:latin typeface="+mn-lt"/>
                <a:ea typeface="+mn-ea"/>
                <a:cs typeface="+mn-cs"/>
              </a:defRPr>
            </a:lvl1pPr>
            <a:lvl2pPr marL="411480" eaLnBrk="1" hangingPunct="1">
              <a:defRPr sz="1800">
                <a:latin typeface="+mn-lt"/>
                <a:ea typeface="+mn-ea"/>
                <a:cs typeface="+mn-cs"/>
              </a:defRPr>
            </a:lvl2pPr>
            <a:lvl3pPr marL="822960" eaLnBrk="1" hangingPunct="1">
              <a:defRPr sz="1800">
                <a:latin typeface="+mn-lt"/>
                <a:ea typeface="+mn-ea"/>
                <a:cs typeface="+mn-cs"/>
              </a:defRPr>
            </a:lvl3pPr>
            <a:lvl4pPr marL="1234440" eaLnBrk="1" hangingPunct="1">
              <a:defRPr sz="1800">
                <a:latin typeface="+mn-lt"/>
                <a:ea typeface="+mn-ea"/>
                <a:cs typeface="+mn-cs"/>
              </a:defRPr>
            </a:lvl4pPr>
            <a:lvl5pPr marL="1645920" eaLnBrk="1" hangingPunct="1">
              <a:defRPr sz="1800">
                <a:latin typeface="+mn-lt"/>
                <a:ea typeface="+mn-ea"/>
                <a:cs typeface="+mn-cs"/>
              </a:defRPr>
            </a:lvl5pPr>
            <a:lvl6pPr marL="2057400" eaLnBrk="1" hangingPunct="1">
              <a:defRPr>
                <a:latin typeface="+mn-lt"/>
                <a:ea typeface="+mn-ea"/>
                <a:cs typeface="+mn-cs"/>
              </a:defRPr>
            </a:lvl6pPr>
            <a:lvl7pPr marL="2468880" eaLnBrk="1" hangingPunct="1">
              <a:defRPr>
                <a:latin typeface="+mn-lt"/>
                <a:ea typeface="+mn-ea"/>
                <a:cs typeface="+mn-cs"/>
              </a:defRPr>
            </a:lvl7pPr>
            <a:lvl8pPr marL="2880360" eaLnBrk="1" hangingPunct="1">
              <a:defRPr>
                <a:latin typeface="+mn-lt"/>
                <a:ea typeface="+mn-ea"/>
                <a:cs typeface="+mn-cs"/>
              </a:defRPr>
            </a:lvl8pPr>
            <a:lvl9pPr marL="3291840" eaLnBrk="1" hangingPunct="1">
              <a:defRPr>
                <a:latin typeface="+mn-lt"/>
                <a:ea typeface="+mn-ea"/>
                <a:cs typeface="+mn-cs"/>
              </a:defRPr>
            </a:lvl9pPr>
          </a:lstStyle>
          <a:p>
            <a:r>
              <a:rPr lang="en-GB" b="1" kern="0" dirty="0">
                <a:solidFill>
                  <a:schemeClr val="tx2"/>
                </a:solidFill>
                <a:latin typeface="Rockwell" panose="02060603020205020403" pitchFamily="18" charset="0"/>
              </a:rPr>
              <a:t>Our key learning</a:t>
            </a:r>
          </a:p>
          <a:p>
            <a:endParaRPr lang="en-GB" kern="0" dirty="0">
              <a:solidFill>
                <a:sysClr val="windowText" lastClr="000000"/>
              </a:solidFill>
            </a:endParaRPr>
          </a:p>
        </p:txBody>
      </p:sp>
      <p:sp>
        <p:nvSpPr>
          <p:cNvPr id="7" name="TextBox 6">
            <a:extLst>
              <a:ext uri="{FF2B5EF4-FFF2-40B4-BE49-F238E27FC236}">
                <a16:creationId xmlns:a16="http://schemas.microsoft.com/office/drawing/2014/main" id="{1C355324-07F2-4CB2-9395-8F01343C8F17}"/>
              </a:ext>
            </a:extLst>
          </p:cNvPr>
          <p:cNvSpPr txBox="1"/>
          <p:nvPr/>
        </p:nvSpPr>
        <p:spPr>
          <a:xfrm>
            <a:off x="701040" y="983025"/>
            <a:ext cx="10733079" cy="4524315"/>
          </a:xfrm>
          <a:prstGeom prst="rect">
            <a:avLst/>
          </a:prstGeom>
          <a:noFill/>
        </p:spPr>
        <p:txBody>
          <a:bodyPr wrap="square">
            <a:spAutoFit/>
          </a:bodyPr>
          <a:lstStyle/>
          <a:p>
            <a:pPr marL="285750" indent="-285750">
              <a:buFont typeface="Arial" panose="020B0604020202020204" pitchFamily="34" charset="0"/>
              <a:buChar char="•"/>
            </a:pPr>
            <a:r>
              <a:rPr lang="en-GB" sz="1600" b="1" dirty="0">
                <a:latin typeface="Rockwell" panose="02060603020205020403" pitchFamily="18" charset="0"/>
              </a:rPr>
              <a:t>Longer-term funding </a:t>
            </a:r>
            <a:r>
              <a:rPr lang="en-GB" sz="1600" dirty="0">
                <a:latin typeface="Rockwell" panose="02060603020205020403" pitchFamily="18" charset="0"/>
              </a:rPr>
              <a:t>has enabled strategic programme partnerships to develop the relationships, trust, and learning needed to influence local systems as well as providing the time and space to take risks and innovate.</a:t>
            </a:r>
          </a:p>
          <a:p>
            <a:pPr marL="285750" indent="-285750">
              <a:buFont typeface="Arial" panose="020B0604020202020204" pitchFamily="34" charset="0"/>
              <a:buChar char="•"/>
            </a:pPr>
            <a:endParaRPr lang="en-GB" sz="1600" dirty="0">
              <a:latin typeface="Rockwell" panose="02060603020205020403" pitchFamily="18" charset="0"/>
            </a:endParaRPr>
          </a:p>
          <a:p>
            <a:pPr marL="285750" indent="-285750">
              <a:buFont typeface="Arial" panose="020B0604020202020204" pitchFamily="34" charset="0"/>
              <a:buChar char="•"/>
            </a:pPr>
            <a:r>
              <a:rPr lang="en-GB" sz="1600" dirty="0">
                <a:latin typeface="Rockwell" panose="02060603020205020403" pitchFamily="18" charset="0"/>
              </a:rPr>
              <a:t>A </a:t>
            </a:r>
            <a:r>
              <a:rPr lang="en-GB" sz="1600" b="1" dirty="0">
                <a:latin typeface="Rockwell" panose="02060603020205020403" pitchFamily="18" charset="0"/>
              </a:rPr>
              <a:t>relational approach to grant management </a:t>
            </a:r>
            <a:r>
              <a:rPr lang="en-GB" sz="1600" dirty="0">
                <a:latin typeface="Rockwell" panose="02060603020205020403" pitchFamily="18" charset="0"/>
              </a:rPr>
              <a:t>led to a deeper and more equal funder-</a:t>
            </a:r>
            <a:r>
              <a:rPr lang="en-GB" sz="1600" dirty="0" err="1">
                <a:latin typeface="Rockwell" panose="02060603020205020403" pitchFamily="18" charset="0"/>
              </a:rPr>
              <a:t>grantholder</a:t>
            </a:r>
            <a:r>
              <a:rPr lang="en-GB" sz="1600" dirty="0">
                <a:latin typeface="Rockwell" panose="02060603020205020403" pitchFamily="18" charset="0"/>
              </a:rPr>
              <a:t> relationship, resulting in more open and honest conversations. </a:t>
            </a:r>
          </a:p>
          <a:p>
            <a:pPr marL="285750" indent="-285750">
              <a:buFont typeface="Arial" panose="020B0604020202020204" pitchFamily="34" charset="0"/>
              <a:buChar char="•"/>
            </a:pPr>
            <a:endParaRPr lang="en-GB" sz="1600" dirty="0">
              <a:latin typeface="Rockwell" panose="02060603020205020403" pitchFamily="18" charset="0"/>
            </a:endParaRPr>
          </a:p>
          <a:p>
            <a:pPr marL="285750" indent="-285750">
              <a:buFont typeface="Arial" panose="020B0604020202020204" pitchFamily="34" charset="0"/>
              <a:buChar char="•"/>
            </a:pPr>
            <a:r>
              <a:rPr lang="en-GB" sz="1600" dirty="0">
                <a:latin typeface="Rockwell" panose="02060603020205020403" pitchFamily="18" charset="0"/>
              </a:rPr>
              <a:t>The aim of the strategic programmes was to shift the dial on </a:t>
            </a:r>
            <a:r>
              <a:rPr lang="en-GB" sz="1600" b="1" dirty="0">
                <a:latin typeface="Rockwell" panose="02060603020205020403" pitchFamily="18" charset="0"/>
              </a:rPr>
              <a:t>changing systems locally and nationally</a:t>
            </a:r>
            <a:r>
              <a:rPr lang="en-GB" sz="1600" dirty="0">
                <a:latin typeface="Rockwell" panose="02060603020205020403" pitchFamily="18" charset="0"/>
              </a:rPr>
              <a:t>. We have a better understanding of the need to obtain local buy-in and how to embed learning from our programmes within systems. The importance of working strategically over longer timescales and ensuring that the voice of participants is heard through effective co-production.</a:t>
            </a:r>
          </a:p>
          <a:p>
            <a:pPr marL="285750" indent="-285750">
              <a:buFont typeface="Arial" panose="020B0604020202020204" pitchFamily="34" charset="0"/>
              <a:buChar char="•"/>
            </a:pPr>
            <a:endParaRPr lang="en-GB" sz="1600" dirty="0">
              <a:latin typeface="Rockwell" panose="02060603020205020403" pitchFamily="18" charset="0"/>
            </a:endParaRPr>
          </a:p>
          <a:p>
            <a:pPr marL="285750" indent="-285750">
              <a:buFont typeface="Arial" panose="020B0604020202020204" pitchFamily="34" charset="0"/>
              <a:buChar char="•"/>
            </a:pPr>
            <a:r>
              <a:rPr lang="en-GB" sz="1600" dirty="0">
                <a:latin typeface="Rockwell" panose="02060603020205020403" pitchFamily="18" charset="0"/>
              </a:rPr>
              <a:t>The impact that </a:t>
            </a:r>
            <a:r>
              <a:rPr lang="en-GB" sz="1600" b="1" dirty="0">
                <a:latin typeface="Rockwell" panose="02060603020205020403" pitchFamily="18" charset="0"/>
              </a:rPr>
              <a:t>small investments (</a:t>
            </a:r>
            <a:r>
              <a:rPr lang="en-GB" sz="1600" b="1" dirty="0" err="1">
                <a:latin typeface="Rockwell" panose="02060603020205020403" pitchFamily="18" charset="0"/>
              </a:rPr>
              <a:t>microfunding</a:t>
            </a:r>
            <a:r>
              <a:rPr lang="en-GB" sz="1600" dirty="0">
                <a:latin typeface="Rockwell" panose="02060603020205020403" pitchFamily="18" charset="0"/>
              </a:rPr>
              <a:t>) can have in terms of shifting culture, policy and decision-making. Creating a space where individuals can contribute their skills and experience and where their voice is heard. </a:t>
            </a:r>
          </a:p>
          <a:p>
            <a:pPr marL="285750" indent="-285750">
              <a:buFont typeface="Arial" panose="020B0604020202020204" pitchFamily="34" charset="0"/>
              <a:buChar char="•"/>
            </a:pPr>
            <a:endParaRPr lang="en-GB" sz="1600" dirty="0">
              <a:latin typeface="Rockwell" panose="02060603020205020403" pitchFamily="18" charset="0"/>
            </a:endParaRPr>
          </a:p>
          <a:p>
            <a:pPr marL="285750" indent="-285750">
              <a:buFont typeface="Arial" panose="020B0604020202020204" pitchFamily="34" charset="0"/>
              <a:buChar char="•"/>
            </a:pPr>
            <a:r>
              <a:rPr lang="en-GB" sz="1600" dirty="0">
                <a:latin typeface="Rockwell" panose="02060603020205020403" pitchFamily="18" charset="0"/>
              </a:rPr>
              <a:t>The importance and impact of </a:t>
            </a:r>
            <a:r>
              <a:rPr lang="en-GB" sz="1600" b="1" dirty="0">
                <a:latin typeface="Rockwell" panose="02060603020205020403" pitchFamily="18" charset="0"/>
              </a:rPr>
              <a:t>co-production</a:t>
            </a:r>
            <a:r>
              <a:rPr lang="en-GB" sz="1600" dirty="0">
                <a:latin typeface="Rockwell" panose="02060603020205020403" pitchFamily="18" charset="0"/>
              </a:rPr>
              <a:t>. Our partnerships have evolved and improved through input from people with lived experience. They are not just service recipients, but equal partners throughout the process. </a:t>
            </a:r>
          </a:p>
        </p:txBody>
      </p:sp>
    </p:spTree>
    <p:extLst>
      <p:ext uri="{BB962C8B-B14F-4D97-AF65-F5344CB8AC3E}">
        <p14:creationId xmlns:p14="http://schemas.microsoft.com/office/powerpoint/2010/main" val="102686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66471DB-ECAB-4E72-8E22-97BD9B6E6513}"/>
              </a:ext>
            </a:extLst>
          </p:cNvPr>
          <p:cNvSpPr>
            <a:spLocks noGrp="1"/>
          </p:cNvSpPr>
          <p:nvPr>
            <p:ph type="body" sz="quarter" idx="19"/>
          </p:nvPr>
        </p:nvSpPr>
        <p:spPr/>
        <p:txBody>
          <a:bodyPr>
            <a:normAutofit fontScale="92500" lnSpcReduction="10000"/>
          </a:bodyPr>
          <a:lstStyle/>
          <a:p>
            <a:endParaRPr lang="en-GB"/>
          </a:p>
        </p:txBody>
      </p:sp>
      <p:sp>
        <p:nvSpPr>
          <p:cNvPr id="3" name="Text Placeholder 2">
            <a:extLst>
              <a:ext uri="{FF2B5EF4-FFF2-40B4-BE49-F238E27FC236}">
                <a16:creationId xmlns:a16="http://schemas.microsoft.com/office/drawing/2014/main" id="{6A8BD53E-E1CC-41CA-9719-9A5F07B0CD55}"/>
              </a:ext>
            </a:extLst>
          </p:cNvPr>
          <p:cNvSpPr>
            <a:spLocks noGrp="1"/>
          </p:cNvSpPr>
          <p:nvPr>
            <p:ph type="body" sz="quarter" idx="21"/>
          </p:nvPr>
        </p:nvSpPr>
        <p:spPr/>
        <p:txBody>
          <a:bodyPr>
            <a:normAutofit lnSpcReduction="10000"/>
          </a:bodyPr>
          <a:lstStyle/>
          <a:p>
            <a:r>
              <a:rPr lang="en-GB" dirty="0"/>
              <a:t>Useful resources</a:t>
            </a:r>
          </a:p>
        </p:txBody>
      </p:sp>
      <p:sp>
        <p:nvSpPr>
          <p:cNvPr id="4" name="Text Placeholder 3">
            <a:extLst>
              <a:ext uri="{FF2B5EF4-FFF2-40B4-BE49-F238E27FC236}">
                <a16:creationId xmlns:a16="http://schemas.microsoft.com/office/drawing/2014/main" id="{0EC1F256-08D9-42CE-A81B-C8E021093DFA}"/>
              </a:ext>
            </a:extLst>
          </p:cNvPr>
          <p:cNvSpPr>
            <a:spLocks noGrp="1"/>
          </p:cNvSpPr>
          <p:nvPr>
            <p:ph type="body" sz="quarter" idx="23"/>
          </p:nvPr>
        </p:nvSpPr>
        <p:spPr/>
        <p:txBody>
          <a:bodyPr>
            <a:normAutofit/>
          </a:bodyPr>
          <a:lstStyle/>
          <a:p>
            <a:r>
              <a:rPr lang="en-GB" sz="1400" b="1" dirty="0"/>
              <a:t>Programme Approaches:</a:t>
            </a:r>
          </a:p>
          <a:p>
            <a:pPr marL="285750" indent="-285750">
              <a:buFont typeface="Arial" panose="020B0604020202020204" pitchFamily="34" charset="0"/>
              <a:buChar char="•"/>
            </a:pPr>
            <a:r>
              <a:rPr lang="en-GB" sz="1400" dirty="0"/>
              <a:t>Ageing Better – Adopting a test &amp; learn approach – </a:t>
            </a:r>
            <a:r>
              <a:rPr lang="en-GB" sz="1400" dirty="0">
                <a:hlinkClick r:id="rId2"/>
              </a:rPr>
              <a:t>report</a:t>
            </a:r>
            <a:r>
              <a:rPr lang="en-GB" sz="1400" dirty="0"/>
              <a:t>, </a:t>
            </a:r>
            <a:r>
              <a:rPr lang="en-GB" sz="1400" dirty="0">
                <a:hlinkClick r:id="rId3"/>
              </a:rPr>
              <a:t>learning snapshot</a:t>
            </a:r>
            <a:r>
              <a:rPr lang="en-GB" sz="1400" dirty="0"/>
              <a:t>, dissemination event </a:t>
            </a:r>
            <a:r>
              <a:rPr lang="en-GB" sz="1400" dirty="0">
                <a:hlinkClick r:id="rId4"/>
              </a:rPr>
              <a:t>insights pack</a:t>
            </a:r>
            <a:endParaRPr lang="en-GB" sz="1400" dirty="0"/>
          </a:p>
          <a:p>
            <a:endParaRPr lang="en-GB" sz="1400" dirty="0"/>
          </a:p>
          <a:p>
            <a:r>
              <a:rPr lang="en-GB" sz="1400" b="1" dirty="0"/>
              <a:t>Co-Production:</a:t>
            </a:r>
          </a:p>
          <a:p>
            <a:pPr marL="285750" indent="-285750">
              <a:buFont typeface="Arial" panose="020B0604020202020204" pitchFamily="34" charset="0"/>
              <a:buChar char="•"/>
            </a:pPr>
            <a:r>
              <a:rPr lang="en-GB" sz="1400" dirty="0"/>
              <a:t>Fulfilling Lives – </a:t>
            </a:r>
            <a:r>
              <a:rPr lang="en-GB" sz="1400" dirty="0">
                <a:hlinkClick r:id="rId5"/>
              </a:rPr>
              <a:t>Co-Production Toolkit </a:t>
            </a:r>
            <a:endParaRPr lang="en-GB" sz="1400" dirty="0"/>
          </a:p>
          <a:p>
            <a:pPr marL="285750" indent="-285750">
              <a:buFont typeface="Arial" panose="020B0604020202020204" pitchFamily="34" charset="0"/>
              <a:buChar char="•"/>
            </a:pPr>
            <a:r>
              <a:rPr lang="en-GB" sz="1400" dirty="0"/>
              <a:t>Ageing Better – </a:t>
            </a:r>
            <a:r>
              <a:rPr lang="en-GB" sz="1400" dirty="0">
                <a:hlinkClick r:id="rId6"/>
              </a:rPr>
              <a:t>Stronger Together: A Co-Production Toolkit</a:t>
            </a:r>
            <a:endParaRPr lang="en-GB" sz="1400" dirty="0"/>
          </a:p>
          <a:p>
            <a:pPr marL="285750" indent="-285750">
              <a:buFont typeface="Arial" panose="020B0604020202020204" pitchFamily="34" charset="0"/>
              <a:buChar char="•"/>
            </a:pPr>
            <a:r>
              <a:rPr lang="en-GB" sz="1400" dirty="0"/>
              <a:t>Fulfilling Lives – Birmingham Changing Futures Together, </a:t>
            </a:r>
            <a:r>
              <a:rPr lang="en-GB" sz="1400" dirty="0">
                <a:hlinkClick r:id="rId7"/>
              </a:rPr>
              <a:t>Podcast series </a:t>
            </a:r>
            <a:r>
              <a:rPr lang="en-GB" sz="1400" dirty="0"/>
              <a:t>exploring the importance of lived experience.</a:t>
            </a:r>
          </a:p>
          <a:p>
            <a:pPr marL="285750" indent="-285750">
              <a:buFont typeface="Arial" panose="020B0604020202020204" pitchFamily="34" charset="0"/>
              <a:buChar char="•"/>
            </a:pPr>
            <a:r>
              <a:rPr lang="en-GB" sz="1400" dirty="0"/>
              <a:t>HeadStart Wolverhampton – </a:t>
            </a:r>
            <a:r>
              <a:rPr lang="en-GB" sz="1400" dirty="0">
                <a:hlinkClick r:id="rId8"/>
              </a:rPr>
              <a:t>What is Co-Production?</a:t>
            </a:r>
            <a:endParaRPr lang="en-GB" sz="1400" dirty="0"/>
          </a:p>
          <a:p>
            <a:pPr marL="285750" indent="-285750">
              <a:buFont typeface="Arial" panose="020B0604020202020204" pitchFamily="34" charset="0"/>
              <a:buChar char="•"/>
            </a:pPr>
            <a:r>
              <a:rPr lang="en-GB" sz="1400" dirty="0"/>
              <a:t>TNLCF – </a:t>
            </a:r>
            <a:r>
              <a:rPr lang="en-GB" sz="1400" dirty="0">
                <a:hlinkClick r:id="rId9"/>
              </a:rPr>
              <a:t>A Meeting of Minds: How co-production benefits people, professional and organisations (2019)</a:t>
            </a:r>
            <a:endParaRPr lang="en-GB" sz="1400" dirty="0"/>
          </a:p>
          <a:p>
            <a:endParaRPr lang="en-GB" sz="1400" dirty="0"/>
          </a:p>
          <a:p>
            <a:r>
              <a:rPr lang="en-GB" sz="1400" b="1" dirty="0"/>
              <a:t>Micro-funding:</a:t>
            </a:r>
          </a:p>
          <a:p>
            <a:r>
              <a:rPr lang="en-GB" sz="1400" dirty="0"/>
              <a:t>Ageing Better – </a:t>
            </a:r>
            <a:r>
              <a:rPr lang="en-GB" sz="1400" dirty="0">
                <a:hlinkClick r:id="rId10"/>
              </a:rPr>
              <a:t>Micro-funding: Empowering Communities to Create Grassroots Change (March 2020)</a:t>
            </a:r>
            <a:endParaRPr lang="en-GB" sz="1400" dirty="0"/>
          </a:p>
          <a:p>
            <a:r>
              <a:rPr lang="en-GB" sz="1400" dirty="0"/>
              <a:t>Ageing Better – </a:t>
            </a:r>
            <a:r>
              <a:rPr lang="en-GB" sz="1400" dirty="0">
                <a:hlinkClick r:id="rId11"/>
              </a:rPr>
              <a:t>Short film </a:t>
            </a:r>
            <a:r>
              <a:rPr lang="en-GB" sz="1400" dirty="0"/>
              <a:t>(embedded on this page) in which partnerships and volunteers talk about the value of embedding micro-funding in their programmes. </a:t>
            </a:r>
          </a:p>
        </p:txBody>
      </p:sp>
    </p:spTree>
    <p:extLst>
      <p:ext uri="{BB962C8B-B14F-4D97-AF65-F5344CB8AC3E}">
        <p14:creationId xmlns:p14="http://schemas.microsoft.com/office/powerpoint/2010/main" val="481750464"/>
      </p:ext>
    </p:extLst>
  </p:cSld>
  <p:clrMapOvr>
    <a:masterClrMapping/>
  </p:clrMapOvr>
</p:sld>
</file>

<file path=ppt/theme/theme1.xml><?xml version="1.0" encoding="utf-8"?>
<a:theme xmlns:a="http://schemas.openxmlformats.org/drawingml/2006/main" name="1_Office Theme">
  <a:themeElements>
    <a:clrScheme name="TNLCF Colour Palette">
      <a:dk1>
        <a:srgbClr val="000000"/>
      </a:dk1>
      <a:lt1>
        <a:srgbClr val="FFFFFF"/>
      </a:lt1>
      <a:dk2>
        <a:srgbClr val="E6007E"/>
      </a:dk2>
      <a:lt2>
        <a:srgbClr val="5C003A"/>
      </a:lt2>
      <a:accent1>
        <a:srgbClr val="002B57"/>
      </a:accent1>
      <a:accent2>
        <a:srgbClr val="51AE32"/>
      </a:accent2>
      <a:accent3>
        <a:srgbClr val="009098"/>
      </a:accent3>
      <a:accent4>
        <a:srgbClr val="0075B0"/>
      </a:accent4>
      <a:accent5>
        <a:srgbClr val="FDC300"/>
      </a:accent5>
      <a:accent6>
        <a:srgbClr val="EA590C"/>
      </a:accent6>
      <a:hlink>
        <a:srgbClr val="E6007E"/>
      </a:hlink>
      <a:folHlink>
        <a:srgbClr val="5C003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C Slides.potx  -  AutoRecovered" id="{595EE86C-C7B1-4D5B-A2A3-6254D7234B3F}" vid="{2F9FEF88-3846-4993-86E5-300C05AA51A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TotalTime>
  <Words>452</Words>
  <Application>Microsoft Office PowerPoint</Application>
  <PresentationFormat>Widescreen</PresentationFormat>
  <Paragraphs>35</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Rockwell</vt:lpstr>
      <vt:lpstr>Rockwell Std</vt:lpstr>
      <vt:lpstr>Trebuchet MS</vt:lpstr>
      <vt:lpstr>1_Office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Claire Bridgehouse</dc:creator>
  <cp:lastModifiedBy>Carla_ Marshall</cp:lastModifiedBy>
  <cp:revision>10</cp:revision>
  <dcterms:created xsi:type="dcterms:W3CDTF">2022-09-09T15:19:56Z</dcterms:created>
  <dcterms:modified xsi:type="dcterms:W3CDTF">2022-09-22T12:46:56Z</dcterms:modified>
</cp:coreProperties>
</file>