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3" r:id="rId3"/>
    <p:sldId id="374" r:id="rId4"/>
    <p:sldId id="37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3BD8DB-63B7-487C-AA47-B9DA425DC458}" v="11" dt="2022-09-13T14:48:32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Stirling" userId="76069968-8c0f-4520-9e1a-97a741565787" providerId="ADAL" clId="{E43BD8DB-63B7-487C-AA47-B9DA425DC458}"/>
    <pc:docChg chg="undo custSel addSld delSld modSld delMainMaster">
      <pc:chgData name="Victoria Stirling" userId="76069968-8c0f-4520-9e1a-97a741565787" providerId="ADAL" clId="{E43BD8DB-63B7-487C-AA47-B9DA425DC458}" dt="2022-09-13T14:54:00.406" v="1998" actId="114"/>
      <pc:docMkLst>
        <pc:docMk/>
      </pc:docMkLst>
      <pc:sldChg chg="addSp delSp modSp mod">
        <pc:chgData name="Victoria Stirling" userId="76069968-8c0f-4520-9e1a-97a741565787" providerId="ADAL" clId="{E43BD8DB-63B7-487C-AA47-B9DA425DC458}" dt="2022-09-13T14:43:02.650" v="1662" actId="2711"/>
        <pc:sldMkLst>
          <pc:docMk/>
          <pc:sldMk cId="1623562339" sldId="256"/>
        </pc:sldMkLst>
        <pc:spChg chg="mod">
          <ac:chgData name="Victoria Stirling" userId="76069968-8c0f-4520-9e1a-97a741565787" providerId="ADAL" clId="{E43BD8DB-63B7-487C-AA47-B9DA425DC458}" dt="2022-09-13T14:42:33.619" v="1658" actId="1076"/>
          <ac:spMkLst>
            <pc:docMk/>
            <pc:sldMk cId="1623562339" sldId="256"/>
            <ac:spMk id="2" creationId="{FF24E447-6717-497C-AEC5-D33A0B655E19}"/>
          </ac:spMkLst>
        </pc:spChg>
        <pc:spChg chg="mod">
          <ac:chgData name="Victoria Stirling" userId="76069968-8c0f-4520-9e1a-97a741565787" providerId="ADAL" clId="{E43BD8DB-63B7-487C-AA47-B9DA425DC458}" dt="2022-09-13T14:43:02.650" v="1662" actId="2711"/>
          <ac:spMkLst>
            <pc:docMk/>
            <pc:sldMk cId="1623562339" sldId="256"/>
            <ac:spMk id="3" creationId="{90EC86A0-2603-4BFD-B851-08B337534FD7}"/>
          </ac:spMkLst>
        </pc:spChg>
        <pc:picChg chg="add del mod">
          <ac:chgData name="Victoria Stirling" userId="76069968-8c0f-4520-9e1a-97a741565787" providerId="ADAL" clId="{E43BD8DB-63B7-487C-AA47-B9DA425DC458}" dt="2022-09-13T14:29:47.822" v="700" actId="21"/>
          <ac:picMkLst>
            <pc:docMk/>
            <pc:sldMk cId="1623562339" sldId="256"/>
            <ac:picMk id="6" creationId="{528A849B-67DB-44CA-A0D1-7AEE33A5DEA5}"/>
          </ac:picMkLst>
        </pc:picChg>
        <pc:picChg chg="add del mod">
          <ac:chgData name="Victoria Stirling" userId="76069968-8c0f-4520-9e1a-97a741565787" providerId="ADAL" clId="{E43BD8DB-63B7-487C-AA47-B9DA425DC458}" dt="2022-09-13T14:30:06.759" v="705" actId="21"/>
          <ac:picMkLst>
            <pc:docMk/>
            <pc:sldMk cId="1623562339" sldId="256"/>
            <ac:picMk id="8" creationId="{4CD3F99A-0FFF-4F47-9AE6-3414B7EE2BEA}"/>
          </ac:picMkLst>
        </pc:picChg>
        <pc:picChg chg="add del mod">
          <ac:chgData name="Victoria Stirling" userId="76069968-8c0f-4520-9e1a-97a741565787" providerId="ADAL" clId="{E43BD8DB-63B7-487C-AA47-B9DA425DC458}" dt="2022-09-13T14:30:19.053" v="708" actId="21"/>
          <ac:picMkLst>
            <pc:docMk/>
            <pc:sldMk cId="1623562339" sldId="256"/>
            <ac:picMk id="10" creationId="{49EF36D7-C836-4291-B537-B05B8DDC144A}"/>
          </ac:picMkLst>
        </pc:picChg>
        <pc:picChg chg="add mod">
          <ac:chgData name="Victoria Stirling" userId="76069968-8c0f-4520-9e1a-97a741565787" providerId="ADAL" clId="{E43BD8DB-63B7-487C-AA47-B9DA425DC458}" dt="2022-09-13T14:42:54.760" v="1661" actId="1076"/>
          <ac:picMkLst>
            <pc:docMk/>
            <pc:sldMk cId="1623562339" sldId="256"/>
            <ac:picMk id="1026" creationId="{BAF90064-DCAE-4240-BD35-B783D2005F3A}"/>
          </ac:picMkLst>
        </pc:picChg>
      </pc:sldChg>
      <pc:sldChg chg="del">
        <pc:chgData name="Victoria Stirling" userId="76069968-8c0f-4520-9e1a-97a741565787" providerId="ADAL" clId="{E43BD8DB-63B7-487C-AA47-B9DA425DC458}" dt="2022-09-13T14:42:26.138" v="1657" actId="47"/>
        <pc:sldMkLst>
          <pc:docMk/>
          <pc:sldMk cId="955765966" sldId="263"/>
        </pc:sldMkLst>
      </pc:sldChg>
      <pc:sldChg chg="del">
        <pc:chgData name="Victoria Stirling" userId="76069968-8c0f-4520-9e1a-97a741565787" providerId="ADAL" clId="{E43BD8DB-63B7-487C-AA47-B9DA425DC458}" dt="2022-09-13T14:43:28.969" v="1663" actId="47"/>
        <pc:sldMkLst>
          <pc:docMk/>
          <pc:sldMk cId="2881639007" sldId="372"/>
        </pc:sldMkLst>
      </pc:sldChg>
      <pc:sldChg chg="addSp modSp new mod">
        <pc:chgData name="Victoria Stirling" userId="76069968-8c0f-4520-9e1a-97a741565787" providerId="ADAL" clId="{E43BD8DB-63B7-487C-AA47-B9DA425DC458}" dt="2022-09-13T14:43:38.654" v="1664" actId="20577"/>
        <pc:sldMkLst>
          <pc:docMk/>
          <pc:sldMk cId="3427772511" sldId="373"/>
        </pc:sldMkLst>
        <pc:spChg chg="mod">
          <ac:chgData name="Victoria Stirling" userId="76069968-8c0f-4520-9e1a-97a741565787" providerId="ADAL" clId="{E43BD8DB-63B7-487C-AA47-B9DA425DC458}" dt="2022-09-13T14:41:39.239" v="1647" actId="255"/>
          <ac:spMkLst>
            <pc:docMk/>
            <pc:sldMk cId="3427772511" sldId="373"/>
            <ac:spMk id="2" creationId="{F500BD6C-09FA-4F75-A40D-BAADAE3638A2}"/>
          </ac:spMkLst>
        </pc:spChg>
        <pc:spChg chg="mod">
          <ac:chgData name="Victoria Stirling" userId="76069968-8c0f-4520-9e1a-97a741565787" providerId="ADAL" clId="{E43BD8DB-63B7-487C-AA47-B9DA425DC458}" dt="2022-09-13T14:43:38.654" v="1664" actId="20577"/>
          <ac:spMkLst>
            <pc:docMk/>
            <pc:sldMk cId="3427772511" sldId="373"/>
            <ac:spMk id="3" creationId="{0B8AC523-C945-443C-9B5F-908A89307F7F}"/>
          </ac:spMkLst>
        </pc:spChg>
        <pc:picChg chg="add mod">
          <ac:chgData name="Victoria Stirling" userId="76069968-8c0f-4520-9e1a-97a741565787" providerId="ADAL" clId="{E43BD8DB-63B7-487C-AA47-B9DA425DC458}" dt="2022-09-13T14:29:03.532" v="697"/>
          <ac:picMkLst>
            <pc:docMk/>
            <pc:sldMk cId="3427772511" sldId="373"/>
            <ac:picMk id="4" creationId="{EBB846C9-E7CA-44FF-9E5A-BAB1CFCFA853}"/>
          </ac:picMkLst>
        </pc:picChg>
        <pc:picChg chg="add mod">
          <ac:chgData name="Victoria Stirling" userId="76069968-8c0f-4520-9e1a-97a741565787" providerId="ADAL" clId="{E43BD8DB-63B7-487C-AA47-B9DA425DC458}" dt="2022-09-13T14:41:24.414" v="1646" actId="1076"/>
          <ac:picMkLst>
            <pc:docMk/>
            <pc:sldMk cId="3427772511" sldId="373"/>
            <ac:picMk id="5" creationId="{90F24B28-8DE9-4F4B-A5AC-55A90CAA7134}"/>
          </ac:picMkLst>
        </pc:picChg>
      </pc:sldChg>
      <pc:sldChg chg="addSp delSp modSp new mod">
        <pc:chgData name="Victoria Stirling" userId="76069968-8c0f-4520-9e1a-97a741565787" providerId="ADAL" clId="{E43BD8DB-63B7-487C-AA47-B9DA425DC458}" dt="2022-09-13T14:42:22.671" v="1656" actId="1076"/>
        <pc:sldMkLst>
          <pc:docMk/>
          <pc:sldMk cId="2711281939" sldId="374"/>
        </pc:sldMkLst>
        <pc:spChg chg="del">
          <ac:chgData name="Victoria Stirling" userId="76069968-8c0f-4520-9e1a-97a741565787" providerId="ADAL" clId="{E43BD8DB-63B7-487C-AA47-B9DA425DC458}" dt="2022-09-13T14:29:51.693" v="701" actId="478"/>
          <ac:spMkLst>
            <pc:docMk/>
            <pc:sldMk cId="2711281939" sldId="374"/>
            <ac:spMk id="2" creationId="{7036B1F4-2422-4ECF-A261-75590CB3E8BA}"/>
          </ac:spMkLst>
        </pc:spChg>
        <pc:spChg chg="del">
          <ac:chgData name="Victoria Stirling" userId="76069968-8c0f-4520-9e1a-97a741565787" providerId="ADAL" clId="{E43BD8DB-63B7-487C-AA47-B9DA425DC458}" dt="2022-09-13T14:29:54.198" v="702" actId="478"/>
          <ac:spMkLst>
            <pc:docMk/>
            <pc:sldMk cId="2711281939" sldId="374"/>
            <ac:spMk id="3" creationId="{5B5F17B8-6629-41A6-A811-B51991CD09B3}"/>
          </ac:spMkLst>
        </pc:spChg>
        <pc:spChg chg="add mod">
          <ac:chgData name="Victoria Stirling" userId="76069968-8c0f-4520-9e1a-97a741565787" providerId="ADAL" clId="{E43BD8DB-63B7-487C-AA47-B9DA425DC458}" dt="2022-09-13T14:42:22.671" v="1656" actId="1076"/>
          <ac:spMkLst>
            <pc:docMk/>
            <pc:sldMk cId="2711281939" sldId="374"/>
            <ac:spMk id="8" creationId="{5031C826-DA61-4D99-A911-555ED865FF29}"/>
          </ac:spMkLst>
        </pc:spChg>
        <pc:picChg chg="add mod">
          <ac:chgData name="Victoria Stirling" userId="76069968-8c0f-4520-9e1a-97a741565787" providerId="ADAL" clId="{E43BD8DB-63B7-487C-AA47-B9DA425DC458}" dt="2022-09-13T14:29:30.283" v="699"/>
          <ac:picMkLst>
            <pc:docMk/>
            <pc:sldMk cId="2711281939" sldId="374"/>
            <ac:picMk id="4" creationId="{FE7C6AA6-E2F5-4299-AD7E-E2BECA2DD519}"/>
          </ac:picMkLst>
        </pc:picChg>
        <pc:picChg chg="add mod">
          <ac:chgData name="Victoria Stirling" userId="76069968-8c0f-4520-9e1a-97a741565787" providerId="ADAL" clId="{E43BD8DB-63B7-487C-AA47-B9DA425DC458}" dt="2022-09-13T14:30:31.731" v="712" actId="1076"/>
          <ac:picMkLst>
            <pc:docMk/>
            <pc:sldMk cId="2711281939" sldId="374"/>
            <ac:picMk id="5" creationId="{001079CC-D6FB-4320-B8EC-B100C3C9CBBB}"/>
          </ac:picMkLst>
        </pc:picChg>
        <pc:picChg chg="add mod">
          <ac:chgData name="Victoria Stirling" userId="76069968-8c0f-4520-9e1a-97a741565787" providerId="ADAL" clId="{E43BD8DB-63B7-487C-AA47-B9DA425DC458}" dt="2022-09-13T14:30:28.625" v="711" actId="1076"/>
          <ac:picMkLst>
            <pc:docMk/>
            <pc:sldMk cId="2711281939" sldId="374"/>
            <ac:picMk id="6" creationId="{90B7BEB9-30CC-4EE7-9E7C-2CD715423020}"/>
          </ac:picMkLst>
        </pc:picChg>
        <pc:picChg chg="add mod">
          <ac:chgData name="Victoria Stirling" userId="76069968-8c0f-4520-9e1a-97a741565787" providerId="ADAL" clId="{E43BD8DB-63B7-487C-AA47-B9DA425DC458}" dt="2022-09-13T14:30:25.715" v="710" actId="1076"/>
          <ac:picMkLst>
            <pc:docMk/>
            <pc:sldMk cId="2711281939" sldId="374"/>
            <ac:picMk id="7" creationId="{ABC91BAF-1C55-460E-AEAA-8280591A164C}"/>
          </ac:picMkLst>
        </pc:picChg>
      </pc:sldChg>
      <pc:sldChg chg="addSp modSp new mod">
        <pc:chgData name="Victoria Stirling" userId="76069968-8c0f-4520-9e1a-97a741565787" providerId="ADAL" clId="{E43BD8DB-63B7-487C-AA47-B9DA425DC458}" dt="2022-09-13T14:54:00.406" v="1998" actId="114"/>
        <pc:sldMkLst>
          <pc:docMk/>
          <pc:sldMk cId="2253397671" sldId="375"/>
        </pc:sldMkLst>
        <pc:spChg chg="mod">
          <ac:chgData name="Victoria Stirling" userId="76069968-8c0f-4520-9e1a-97a741565787" providerId="ADAL" clId="{E43BD8DB-63B7-487C-AA47-B9DA425DC458}" dt="2022-09-13T14:48:48.365" v="1684" actId="255"/>
          <ac:spMkLst>
            <pc:docMk/>
            <pc:sldMk cId="2253397671" sldId="375"/>
            <ac:spMk id="2" creationId="{A9C54AF4-6B68-4BD5-AE64-38D31544B2D8}"/>
          </ac:spMkLst>
        </pc:spChg>
        <pc:spChg chg="mod">
          <ac:chgData name="Victoria Stirling" userId="76069968-8c0f-4520-9e1a-97a741565787" providerId="ADAL" clId="{E43BD8DB-63B7-487C-AA47-B9DA425DC458}" dt="2022-09-13T14:54:00.406" v="1998" actId="114"/>
          <ac:spMkLst>
            <pc:docMk/>
            <pc:sldMk cId="2253397671" sldId="375"/>
            <ac:spMk id="3" creationId="{C1B0ACEE-FBEB-400E-A7D1-D7491EFEFCC5}"/>
          </ac:spMkLst>
        </pc:spChg>
        <pc:picChg chg="add mod">
          <ac:chgData name="Victoria Stirling" userId="76069968-8c0f-4520-9e1a-97a741565787" providerId="ADAL" clId="{E43BD8DB-63B7-487C-AA47-B9DA425DC458}" dt="2022-09-13T14:48:32.081" v="1666"/>
          <ac:picMkLst>
            <pc:docMk/>
            <pc:sldMk cId="2253397671" sldId="375"/>
            <ac:picMk id="4" creationId="{D99C92F8-B0AE-4BDD-8172-44807F467A23}"/>
          </ac:picMkLst>
        </pc:picChg>
      </pc:sldChg>
      <pc:sldMasterChg chg="del delSldLayout">
        <pc:chgData name="Victoria Stirling" userId="76069968-8c0f-4520-9e1a-97a741565787" providerId="ADAL" clId="{E43BD8DB-63B7-487C-AA47-B9DA425DC458}" dt="2022-09-13T14:42:26.138" v="1657" actId="47"/>
        <pc:sldMasterMkLst>
          <pc:docMk/>
          <pc:sldMasterMk cId="2680317926" sldId="2147483660"/>
        </pc:sldMasterMkLst>
        <pc:sldLayoutChg chg="del">
          <pc:chgData name="Victoria Stirling" userId="76069968-8c0f-4520-9e1a-97a741565787" providerId="ADAL" clId="{E43BD8DB-63B7-487C-AA47-B9DA425DC458}" dt="2022-09-13T14:42:26.138" v="1657" actId="47"/>
          <pc:sldLayoutMkLst>
            <pc:docMk/>
            <pc:sldMasterMk cId="2680317926" sldId="2147483660"/>
            <pc:sldLayoutMk cId="3562396359" sldId="2147483661"/>
          </pc:sldLayoutMkLst>
        </pc:sldLayoutChg>
        <pc:sldLayoutChg chg="del">
          <pc:chgData name="Victoria Stirling" userId="76069968-8c0f-4520-9e1a-97a741565787" providerId="ADAL" clId="{E43BD8DB-63B7-487C-AA47-B9DA425DC458}" dt="2022-09-13T14:42:26.138" v="1657" actId="47"/>
          <pc:sldLayoutMkLst>
            <pc:docMk/>
            <pc:sldMasterMk cId="2680317926" sldId="2147483660"/>
            <pc:sldLayoutMk cId="2070275262" sldId="2147483662"/>
          </pc:sldLayoutMkLst>
        </pc:sldLayoutChg>
        <pc:sldLayoutChg chg="del">
          <pc:chgData name="Victoria Stirling" userId="76069968-8c0f-4520-9e1a-97a741565787" providerId="ADAL" clId="{E43BD8DB-63B7-487C-AA47-B9DA425DC458}" dt="2022-09-13T14:42:26.138" v="1657" actId="47"/>
          <pc:sldLayoutMkLst>
            <pc:docMk/>
            <pc:sldMasterMk cId="2680317926" sldId="2147483660"/>
            <pc:sldLayoutMk cId="1991896849" sldId="2147483663"/>
          </pc:sldLayoutMkLst>
        </pc:sldLayoutChg>
        <pc:sldLayoutChg chg="del">
          <pc:chgData name="Victoria Stirling" userId="76069968-8c0f-4520-9e1a-97a741565787" providerId="ADAL" clId="{E43BD8DB-63B7-487C-AA47-B9DA425DC458}" dt="2022-09-13T14:42:26.138" v="1657" actId="47"/>
          <pc:sldLayoutMkLst>
            <pc:docMk/>
            <pc:sldMasterMk cId="2680317926" sldId="2147483660"/>
            <pc:sldLayoutMk cId="1912010585" sldId="2147483664"/>
          </pc:sldLayoutMkLst>
        </pc:sldLayoutChg>
        <pc:sldLayoutChg chg="del">
          <pc:chgData name="Victoria Stirling" userId="76069968-8c0f-4520-9e1a-97a741565787" providerId="ADAL" clId="{E43BD8DB-63B7-487C-AA47-B9DA425DC458}" dt="2022-09-13T14:42:26.138" v="1657" actId="47"/>
          <pc:sldLayoutMkLst>
            <pc:docMk/>
            <pc:sldMasterMk cId="2680317926" sldId="2147483660"/>
            <pc:sldLayoutMk cId="348595147" sldId="2147483665"/>
          </pc:sldLayoutMkLst>
        </pc:sldLayoutChg>
        <pc:sldLayoutChg chg="del">
          <pc:chgData name="Victoria Stirling" userId="76069968-8c0f-4520-9e1a-97a741565787" providerId="ADAL" clId="{E43BD8DB-63B7-487C-AA47-B9DA425DC458}" dt="2022-09-13T14:42:26.138" v="1657" actId="47"/>
          <pc:sldLayoutMkLst>
            <pc:docMk/>
            <pc:sldMasterMk cId="2680317926" sldId="2147483660"/>
            <pc:sldLayoutMk cId="3960782352" sldId="2147483666"/>
          </pc:sldLayoutMkLst>
        </pc:sldLayoutChg>
        <pc:sldLayoutChg chg="del">
          <pc:chgData name="Victoria Stirling" userId="76069968-8c0f-4520-9e1a-97a741565787" providerId="ADAL" clId="{E43BD8DB-63B7-487C-AA47-B9DA425DC458}" dt="2022-09-13T14:42:26.138" v="1657" actId="47"/>
          <pc:sldLayoutMkLst>
            <pc:docMk/>
            <pc:sldMasterMk cId="2680317926" sldId="2147483660"/>
            <pc:sldLayoutMk cId="162221211" sldId="2147483667"/>
          </pc:sldLayoutMkLst>
        </pc:sldLayoutChg>
        <pc:sldLayoutChg chg="del">
          <pc:chgData name="Victoria Stirling" userId="76069968-8c0f-4520-9e1a-97a741565787" providerId="ADAL" clId="{E43BD8DB-63B7-487C-AA47-B9DA425DC458}" dt="2022-09-13T14:42:26.138" v="1657" actId="47"/>
          <pc:sldLayoutMkLst>
            <pc:docMk/>
            <pc:sldMasterMk cId="2680317926" sldId="2147483660"/>
            <pc:sldLayoutMk cId="3275075417" sldId="2147483668"/>
          </pc:sldLayoutMkLst>
        </pc:sldLayoutChg>
        <pc:sldLayoutChg chg="del">
          <pc:chgData name="Victoria Stirling" userId="76069968-8c0f-4520-9e1a-97a741565787" providerId="ADAL" clId="{E43BD8DB-63B7-487C-AA47-B9DA425DC458}" dt="2022-09-13T14:42:26.138" v="1657" actId="47"/>
          <pc:sldLayoutMkLst>
            <pc:docMk/>
            <pc:sldMasterMk cId="2680317926" sldId="2147483660"/>
            <pc:sldLayoutMk cId="1383556811" sldId="2147483669"/>
          </pc:sldLayoutMkLst>
        </pc:sldLayoutChg>
        <pc:sldLayoutChg chg="del">
          <pc:chgData name="Victoria Stirling" userId="76069968-8c0f-4520-9e1a-97a741565787" providerId="ADAL" clId="{E43BD8DB-63B7-487C-AA47-B9DA425DC458}" dt="2022-09-13T14:42:26.138" v="1657" actId="47"/>
          <pc:sldLayoutMkLst>
            <pc:docMk/>
            <pc:sldMasterMk cId="2680317926" sldId="2147483660"/>
            <pc:sldLayoutMk cId="2520804589" sldId="2147483670"/>
          </pc:sldLayoutMkLst>
        </pc:sldLayoutChg>
        <pc:sldLayoutChg chg="del">
          <pc:chgData name="Victoria Stirling" userId="76069968-8c0f-4520-9e1a-97a741565787" providerId="ADAL" clId="{E43BD8DB-63B7-487C-AA47-B9DA425DC458}" dt="2022-09-13T14:42:26.138" v="1657" actId="47"/>
          <pc:sldLayoutMkLst>
            <pc:docMk/>
            <pc:sldMasterMk cId="2680317926" sldId="2147483660"/>
            <pc:sldLayoutMk cId="1113412371" sldId="2147483671"/>
          </pc:sldLayoutMkLst>
        </pc:sldLayoutChg>
        <pc:sldLayoutChg chg="del">
          <pc:chgData name="Victoria Stirling" userId="76069968-8c0f-4520-9e1a-97a741565787" providerId="ADAL" clId="{E43BD8DB-63B7-487C-AA47-B9DA425DC458}" dt="2022-09-13T14:42:26.138" v="1657" actId="47"/>
          <pc:sldLayoutMkLst>
            <pc:docMk/>
            <pc:sldMasterMk cId="2680317926" sldId="2147483660"/>
            <pc:sldLayoutMk cId="1074477934" sldId="214748367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070D2-0F19-46D3-B069-EE9ECB17A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9A247-F998-4176-AABF-25C03DE88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62A99-17BE-4FCB-A535-CA2FCD455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7A75-13DC-40D1-8248-9C2C992A304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A0B82-FB33-4B8F-989A-7480F069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361F1-C102-43AE-A0AF-48BC903B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FE72-EADB-4064-B892-A3800D505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24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7A31C-C0F2-4F52-BCF7-871EAC98D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C3A20-3722-40AC-8F00-6F69EBD5D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695EE-F163-4FBE-A4E4-C914057D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7A75-13DC-40D1-8248-9C2C992A304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33BBF-9824-4545-9AC4-7413AAC7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BB1BB-865D-4771-90EA-5F8BC15A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FE72-EADB-4064-B892-A3800D505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03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67C4CE-B023-44D1-8494-F2FD48C8C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ECC41-BC17-43D3-B49B-DFA13A9F6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CA5D7-042F-4400-9A69-1688A7300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7A75-13DC-40D1-8248-9C2C992A304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54612-AA8C-4F5D-8A74-29C19BF1E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49C7E-A79B-41EB-B7ED-9D4CE0AF4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FE72-EADB-4064-B892-A3800D505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14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A1A8F-69D3-4ABA-85E8-84C41BC76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F3425-A5DE-4B0A-B566-246823B8E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A0752-9FF6-474F-97A9-9B49A0C0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7A75-13DC-40D1-8248-9C2C992A304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CC24D-1F97-4A65-8B33-E7CC7EF91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D995A-170C-4582-90A3-CDB3C3B7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FE72-EADB-4064-B892-A3800D505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78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303EC-CA53-4027-B9CC-8C10000CD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6BBD7-6778-4535-96BC-FDEBB6E0C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5C96F-64FB-482E-9D80-538429EC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7A75-13DC-40D1-8248-9C2C992A304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E68B1-4577-4099-A6CD-F5A5B29DB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82C6C-CAAE-41C9-ADCA-AFE8A2B3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FE72-EADB-4064-B892-A3800D505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97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B615-D5B3-4CC4-B08C-046FCE49D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F7733-9E66-49AB-913E-D7F084FBF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1EEF3-45BC-484D-B9C2-C0595486F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1510E-33AF-4B71-AC8E-35C511B0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7A75-13DC-40D1-8248-9C2C992A304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A0808-EC48-4337-8449-A46EA7B33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5BF06-127A-4B8B-8032-BD26D4C35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FE72-EADB-4064-B892-A3800D505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12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7BCC1-29E5-45BD-84FF-56FBBB4D9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20957-CD4A-4F88-ABB4-6188B15A9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15E7D-A1E2-4D78-980C-30C86D4D4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23574-B8AD-46AF-A99E-50E0C1702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12D5F5-8F88-4EB5-A2ED-224797A92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81B338-D73C-41CA-8AB3-9C8377DF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7A75-13DC-40D1-8248-9C2C992A304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354AFC-CDEA-4839-9899-B78ADF53B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E26900-0DA3-4EA1-A5A5-0D571265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FE72-EADB-4064-B892-A3800D505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03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7D8D7-D478-453C-9D7A-AEE44C66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4A55D3-68DB-4F37-AF47-FBD6A640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7A75-13DC-40D1-8248-9C2C992A304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0DBE3-2C23-450C-843F-2E860596B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A7E1D-53D3-4DE2-B9A7-D75E9E0A3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FE72-EADB-4064-B892-A3800D505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86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A69B5F-CF6B-4333-B9D9-54FAA938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7A75-13DC-40D1-8248-9C2C992A304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84B724-66B0-4468-88FF-21F6BDDD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AAC35-B323-4E0E-B1EF-0933ADFC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FE72-EADB-4064-B892-A3800D505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70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519EE-5996-48A5-91A0-1F9936EA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9EA54-3318-4D5C-B73B-501C385B0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19BFE-2478-4288-9421-D779DB73B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87146-8795-4BA8-AD95-F7A2E7771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7A75-13DC-40D1-8248-9C2C992A304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E1839-02A2-45AB-A43D-4DDB5DCF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CB875-747A-4AD7-BFC9-3ECBBC74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FE72-EADB-4064-B892-A3800D505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86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38BCA-456E-4137-88D8-C28FB4F2D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AE43B1-0835-4953-A629-28C577F01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52F465-E977-4026-96A0-92274C146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CB531-D78C-459F-984D-585FF2E22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7A75-13DC-40D1-8248-9C2C992A304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F676C-32FC-4FDE-A789-FF229D63A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8BB8B-DC7C-447A-819A-E42B9EBF4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FE72-EADB-4064-B892-A3800D505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20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92B8A9-9991-4ECC-A5EC-B8730D8F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EF79B-5111-47AC-BF8E-87C4B272B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12037-7F17-4987-9A4E-4A3F0C8F6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97A75-13DC-40D1-8248-9C2C992A304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6622D-8A5D-4709-9651-AAADB4209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16FF7-87D9-41EC-ACF9-BD4754C1B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2FE72-EADB-4064-B892-A3800D505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39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E447-6717-497C-AEC5-D33A0B655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20" y="1041400"/>
            <a:ext cx="4572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Work Sans" panose="00000500000000000000" pitchFamily="50" charset="0"/>
              </a:rPr>
              <a:t>Building an Age Friendly Sheffield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C86A0-2603-4BFD-B851-08B337534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4418498"/>
            <a:ext cx="3248025" cy="165576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dirty="0">
                <a:latin typeface="Work Sans" panose="00000500000000000000" pitchFamily="50" charset="0"/>
              </a:rPr>
              <a:t>Vic Stirling</a:t>
            </a:r>
          </a:p>
          <a:p>
            <a:pPr algn="l"/>
            <a:r>
              <a:rPr lang="en-GB" dirty="0">
                <a:latin typeface="Work Sans" panose="00000500000000000000" pitchFamily="50" charset="0"/>
              </a:rPr>
              <a:t>South Yorkshire Housing Association</a:t>
            </a:r>
          </a:p>
          <a:p>
            <a:pPr algn="l"/>
            <a:endParaRPr lang="en-GB" dirty="0">
              <a:latin typeface="Work Sans" panose="00000500000000000000" pitchFamily="50" charset="0"/>
            </a:endParaRPr>
          </a:p>
          <a:p>
            <a:pPr algn="l"/>
            <a:r>
              <a:rPr lang="en-GB" dirty="0">
                <a:latin typeface="Work Sans" panose="00000500000000000000" pitchFamily="50" charset="0"/>
              </a:rPr>
              <a:t>Age Better in Sheffield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98EBEA-5211-4584-A50F-22B8784CC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4694"/>
            <a:ext cx="12192000" cy="524256"/>
          </a:xfrm>
          <a:prstGeom prst="rect">
            <a:avLst/>
          </a:prstGeom>
        </p:spPr>
      </p:pic>
      <p:pic>
        <p:nvPicPr>
          <p:cNvPr id="1026" name="Picture 2" descr="Age Friendly Sheffield">
            <a:extLst>
              <a:ext uri="{FF2B5EF4-FFF2-40B4-BE49-F238E27FC236}">
                <a16:creationId xmlns:a16="http://schemas.microsoft.com/office/drawing/2014/main" id="{BAF90064-DCAE-4240-BD35-B783D2005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03" y="524256"/>
            <a:ext cx="562059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562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0BD6C-09FA-4F75-A40D-BAADAE363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dirty="0">
                <a:latin typeface="Work Sans" panose="00000500000000000000" pitchFamily="50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AC523-C945-443C-9B5F-908A89307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690688"/>
            <a:ext cx="5324475" cy="4351338"/>
          </a:xfrm>
        </p:spPr>
        <p:txBody>
          <a:bodyPr>
            <a:normAutofit/>
          </a:bodyPr>
          <a:lstStyle/>
          <a:p>
            <a:r>
              <a:rPr lang="en-GB" sz="2200" dirty="0">
                <a:latin typeface="Work Sans" panose="00000500000000000000" pitchFamily="50" charset="0"/>
              </a:rPr>
              <a:t>Age Better in Sheffield (</a:t>
            </a:r>
            <a:r>
              <a:rPr lang="en-GB" sz="2200" dirty="0" err="1">
                <a:latin typeface="Work Sans" panose="00000500000000000000" pitchFamily="50" charset="0"/>
              </a:rPr>
              <a:t>ABiS</a:t>
            </a:r>
            <a:r>
              <a:rPr lang="en-GB" sz="2200" dirty="0">
                <a:latin typeface="Work Sans" panose="00000500000000000000" pitchFamily="50" charset="0"/>
              </a:rPr>
              <a:t>) was 1 of 14 programmes to reduce social isolation &amp; loneliness in people 50+</a:t>
            </a:r>
          </a:p>
          <a:p>
            <a:r>
              <a:rPr lang="en-GB" sz="2200" dirty="0">
                <a:latin typeface="Work Sans" panose="00000500000000000000" pitchFamily="50" charset="0"/>
              </a:rPr>
              <a:t>The co-governed programme developed a vision for Sheffield to become an age-friendly city as part of its legacy.</a:t>
            </a:r>
          </a:p>
          <a:p>
            <a:r>
              <a:rPr lang="en-GB" sz="2200" dirty="0">
                <a:latin typeface="Work Sans" panose="00000500000000000000" pitchFamily="50" charset="0"/>
              </a:rPr>
              <a:t>In 2021 </a:t>
            </a:r>
            <a:r>
              <a:rPr lang="en-GB" sz="2200" dirty="0" err="1">
                <a:latin typeface="Work Sans" panose="00000500000000000000" pitchFamily="50" charset="0"/>
              </a:rPr>
              <a:t>ABiS</a:t>
            </a:r>
            <a:r>
              <a:rPr lang="en-GB" sz="2200" dirty="0">
                <a:latin typeface="Work Sans" panose="00000500000000000000" pitchFamily="50" charset="0"/>
              </a:rPr>
              <a:t> approached Sheffield City Council to lead &amp; govern Age-Friendly Sheffield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B846C9-E7CA-44FF-9E5A-BAB1CFCFA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30401"/>
            <a:ext cx="12192000" cy="523875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0F24B28-8DE9-4F4B-A5AC-55A90CAA7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108" y="971534"/>
            <a:ext cx="4942936" cy="491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7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7C6AA6-E2F5-4299-AD7E-E2BECA2DD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30401"/>
            <a:ext cx="12192000" cy="523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1079CC-D6FB-4320-B8EC-B100C3C9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040" y="479946"/>
            <a:ext cx="6375069" cy="2387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B7BEB9-30CC-4EE7-9E7C-2CD715423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627" y="3272980"/>
            <a:ext cx="6375069" cy="1219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C91BAF-1C55-460E-AEAA-8280591A1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0395" y="4766452"/>
            <a:ext cx="6375301" cy="14030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31C826-DA61-4D99-A911-555ED865FF29}"/>
              </a:ext>
            </a:extLst>
          </p:cNvPr>
          <p:cNvSpPr txBox="1"/>
          <p:nvPr/>
        </p:nvSpPr>
        <p:spPr>
          <a:xfrm>
            <a:off x="132080" y="197346"/>
            <a:ext cx="507555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Work Sans" panose="00000500000000000000" pitchFamily="50" charset="0"/>
              </a:rPr>
              <a:t>Micro-funding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Work Sans" panose="00000500000000000000" pitchFamily="50" charset="0"/>
              </a:rPr>
              <a:t>Used small amounts of funding to influence at a strategic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Work Sans" panose="00000500000000000000" pitchFamily="50" charset="0"/>
              </a:rPr>
              <a:t>A diverse range of age-friendly projects and activities across different communities in Sheffield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Work Sans" panose="00000500000000000000" pitchFamily="50" charset="0"/>
              </a:rPr>
              <a:t>These stories helped us to show what age-friendly meant to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Work Sans" panose="00000500000000000000" pitchFamily="50" charset="0"/>
              </a:rPr>
              <a:t>Delivered alongside a campaign to gather ideas from people in Sheffield about what an Age-Friendly city means to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Work Sans" panose="00000500000000000000" pitchFamily="50" charset="0"/>
              </a:rPr>
              <a:t>Our micro-fund awarded £28k to 20 organisations – all projects awarded between £200-2k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28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54AF4-6B68-4BD5-AE64-38D31544B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dirty="0">
                <a:latin typeface="Work Sans" panose="00000500000000000000" pitchFamily="50" charset="0"/>
              </a:rPr>
              <a:t>Progress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ACEE-FBEB-400E-A7D1-D7491EFEF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>
                <a:latin typeface="Work Sans" panose="00000500000000000000" pitchFamily="50" charset="0"/>
              </a:rPr>
              <a:t>Sheffield City Council are now leading on Age-Friendly agenda </a:t>
            </a:r>
          </a:p>
          <a:p>
            <a:r>
              <a:rPr lang="en-US" sz="2200" dirty="0">
                <a:effectLst/>
                <a:latin typeface="Work Sans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Age Friendly work </a:t>
            </a:r>
            <a:r>
              <a:rPr lang="en-US" sz="2200" dirty="0">
                <a:latin typeface="Work Sans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reports to the </a:t>
            </a:r>
            <a:r>
              <a:rPr lang="en-US" sz="2200" dirty="0">
                <a:effectLst/>
                <a:latin typeface="Work Sans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Strategic Equality &amp; Inclusion Board, which is Chaired by SCC’s CEO, Kate Josephs.</a:t>
            </a:r>
            <a:endParaRPr lang="en-GB" sz="2200" dirty="0">
              <a:effectLst/>
              <a:latin typeface="Work Sans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effectLst/>
                <a:latin typeface="Work Sans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Age Friendly Sheffield included in SCC’s Equality Impact Assessment – it asks ‘</a:t>
            </a:r>
            <a:r>
              <a:rPr lang="en-US" sz="2200" i="1" dirty="0">
                <a:effectLst/>
                <a:latin typeface="Work Sans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Tell us how this proposal will help Sheffield become an Age Friendly city – tell us how it will help people of all ages in Sheffield’</a:t>
            </a:r>
          </a:p>
          <a:p>
            <a:r>
              <a:rPr lang="en-US" sz="2200" dirty="0">
                <a:latin typeface="Work Sans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SCC looking to develop a ‘State of Ageing Report’ as a baseline for Age Friendly for next 3-5 years.</a:t>
            </a:r>
            <a:endParaRPr lang="en-GB" sz="2200" dirty="0">
              <a:effectLst/>
              <a:latin typeface="Work Sans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9C92F8-B0AE-4BDD-8172-44807F467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30401"/>
            <a:ext cx="12192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97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Work Sans</vt:lpstr>
      <vt:lpstr>Office Theme</vt:lpstr>
      <vt:lpstr>Building an Age Friendly Sheffield</vt:lpstr>
      <vt:lpstr>Overview</vt:lpstr>
      <vt:lpstr>PowerPoint Presentation</vt:lpstr>
      <vt:lpstr>Progress to 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Delivering Age Friendly Sheffield</dc:title>
  <dc:creator>Victoria Stirling</dc:creator>
  <cp:lastModifiedBy>Victoria Stirling</cp:lastModifiedBy>
  <cp:revision>1</cp:revision>
  <dcterms:created xsi:type="dcterms:W3CDTF">2022-09-09T13:16:34Z</dcterms:created>
  <dcterms:modified xsi:type="dcterms:W3CDTF">2022-09-13T14:54:07Z</dcterms:modified>
</cp:coreProperties>
</file>