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F0173-E976-6971-2FD6-54286C3D3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37169-C507-3F04-612E-17A14C9CA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7EE17-E7DB-59FD-0DB5-1F05E79F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5140-CF15-F8FA-3A9C-47963BC0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5F49D-6649-0101-536C-6E5B78E7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0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D35CF-8EA5-0DBB-5F38-9AC1FA17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77E10-04C2-B60F-C067-B00973AD8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5883D-DFB1-313B-F6A2-3201B46D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7C4BB-A088-745E-F1A5-0332EF35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F8D6C-C086-73FD-FD1C-70150772F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10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C8F21-6F22-43B5-91DC-5151BFBD9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66AF7-6ED3-BE7C-8F87-44B260183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F82D3-0E92-4758-903D-8A10C856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E6F60-BA92-3BB1-8202-48040641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F5E40-5AB1-1953-0410-EFCE62D0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01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0351C-1400-CCC8-2C44-3D0B7C5D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7A605-D808-B9ED-765D-71C97D2AB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B9E22-F8E9-2030-DD50-9E2A21B68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77B2B-1B4F-527E-4E25-0B32D6D2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A8945-ACC8-863C-63EC-B1EB2353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C78A3-EA84-5EE0-B229-AD214A26A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E5E4D-B9F3-1136-F4CD-C920F04DA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D08B8-86B9-677D-9225-5F00168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B49A4-C6CB-ECBD-858F-A21877E74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C0A34-964E-2E87-D1DF-B5ED5FB8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0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07AC7-1E4B-58F0-6D0B-108EF466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FB25-0574-3481-AB08-0E6FA2B12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A2147-D3B3-9B18-9707-1CB7552EA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ADED1-4DCA-82EA-40CE-87F1B7F09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F5017-D384-BC7F-09A0-BD81CA78E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19992-9287-D2F8-784D-F78324954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55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C35DA-EFAC-3949-52F0-5E17BF56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E7D8E-CCB7-BF9A-5731-1BDD61F95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4D5A3-BBFA-4065-99BB-3D4E3E538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AD1D67-13E3-80F7-98FD-3F2B2BACA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B3BC4C-E78A-7FE8-A696-3A38D1510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71D61-1D9E-6E29-5C58-A9CA0DEA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56CB0-43E8-B32E-11F1-5FB08AA5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0F6F36-155C-2724-DAA1-1A8919E88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68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B795-4CBD-F8ED-AB79-47D3C075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405353-E896-4FCA-00C9-6F2C57736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FD31A1-44B3-9F25-DA84-25308E63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73D59-5FC7-08E3-B222-963C0658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69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9323CB-6027-F74F-7067-3F33401C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C9D182-437C-F952-F78D-C00857ED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8B2D5-4FE3-D441-4976-98C61A40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51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51B8-E1A7-2825-511C-252A8A57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47CA1-9D66-63E2-A196-BB07DFF28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0EDA0-7443-FCB6-0D5D-662AD0C60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D1EC8-8CDE-FD0D-E77E-C855D45F9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C2DC-8378-9E25-565D-566A6DCA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5B9D3-B76B-33DC-8D11-972D748F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6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AE5E3-00BA-6F51-975D-10EB5404E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6F1FF3-0681-BC89-4D60-F8DB4F219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16A97-5A36-88B7-480B-1D125BE20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6D931-8408-99D6-C4B9-267E8BDA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94B72-3074-F0CE-9637-E8A70CD0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60F31-8C56-1AED-9DA1-16CA720E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9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348C3-4DC3-A36F-2242-F3164D68A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7AA04-A291-B8D0-8D65-A09E67AD1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E740-EB50-CA46-31FE-83C5B0C36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15F64-63F0-451C-A785-47FA39E0D725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BF09B-47D2-A703-F2A9-C7A14CE4F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EDEB8-B9B7-EDFF-711A-3C53E1412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E226C-D2FB-477B-8FF5-6CC27E59E0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43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B1D46-57EC-F601-0AA9-8B7F42F09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Joseph Rank Benevolent Fund</a:t>
            </a:r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F53631-C7B4-EBA3-F0AF-87C9D04A11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Est. 1934</a:t>
            </a:r>
            <a:endParaRPr lang="en-GB" dirty="0"/>
          </a:p>
          <a:p>
            <a:r>
              <a:rPr lang="en-GB" dirty="0"/>
              <a:t>Support over 55’s who are unable to work and retired people who have lived in Hull for more than 10 years with a charitable gift of, currently £15 per month.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2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6641-6255-0F2A-767C-E9D33517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Joseph Rank Benevolent Fund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DA197-49E2-5E8D-3FCD-0AFF1675E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Permanent Endowment Fund</a:t>
            </a:r>
          </a:p>
          <a:p>
            <a:r>
              <a:rPr lang="en-US" dirty="0"/>
              <a:t>Total Returns v current investment strategy</a:t>
            </a:r>
          </a:p>
          <a:p>
            <a:r>
              <a:rPr lang="en-US" dirty="0"/>
              <a:t>Trustees resolved to approach the Charity Commission for an order under Section 282 of the Charities Act 2011 to lift the restrictions on spending the Permanent Endowment Fund. June 2018</a:t>
            </a:r>
          </a:p>
          <a:p>
            <a:r>
              <a:rPr lang="en-US" dirty="0"/>
              <a:t>Trustees reasons: a)  increase payments to beneficiaries b) give the Trustees greater flexibility with their investment strategy.</a:t>
            </a:r>
          </a:p>
          <a:p>
            <a:r>
              <a:rPr lang="en-US" dirty="0"/>
              <a:t>The Fund could demonstrate the past performance of increased Fund value and stagnant dividends.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42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AF60-4FA4-82BE-1C3B-4E0BFD80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Joseph Rank Benevolent Fund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BF0B5-A030-4FBF-FE57-2B128BB48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September 2017</a:t>
            </a:r>
          </a:p>
          <a:p>
            <a:r>
              <a:rPr lang="en-US" dirty="0"/>
              <a:t>Charity Commission wrote back and agreed! </a:t>
            </a:r>
          </a:p>
          <a:p>
            <a:r>
              <a:rPr lang="en-US" dirty="0"/>
              <a:t>Steady change to the investment strategy</a:t>
            </a:r>
          </a:p>
          <a:p>
            <a:r>
              <a:rPr lang="en-US" dirty="0"/>
              <a:t>Increase in payments to the beneficiaries</a:t>
            </a:r>
          </a:p>
          <a:p>
            <a:r>
              <a:rPr lang="en-US" dirty="0"/>
              <a:t>Covid 19!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42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Joseph Rank Benevolent Fund</vt:lpstr>
      <vt:lpstr>Joseph Rank Benevolent Fund</vt:lpstr>
      <vt:lpstr>Joseph Rank Benevolent Fund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 Rank Benevolent Fund</dc:title>
  <dc:creator>Debby Burman</dc:creator>
  <cp:lastModifiedBy>Debby Burman</cp:lastModifiedBy>
  <cp:revision>1</cp:revision>
  <dcterms:created xsi:type="dcterms:W3CDTF">2022-08-01T09:17:14Z</dcterms:created>
  <dcterms:modified xsi:type="dcterms:W3CDTF">2022-08-01T09:17:36Z</dcterms:modified>
</cp:coreProperties>
</file>