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3" r:id="rId2"/>
    <p:sldId id="258" r:id="rId3"/>
    <p:sldId id="260" r:id="rId4"/>
    <p:sldId id="269" r:id="rId5"/>
    <p:sldId id="267" r:id="rId6"/>
    <p:sldId id="266" r:id="rId7"/>
    <p:sldId id="270" r:id="rId8"/>
    <p:sldId id="264"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9AFC3-CBA2-4DEF-BCEB-AB0EBACE34DB}" v="51" dt="2022-06-13T08:18:24.132"/>
    <p1510:client id="{EA3B4765-15EE-49C9-AD24-F15E4C335BF4}" v="36" dt="2022-06-09T12:49:57.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Nixon" userId="S::ashley@issimo.co.uk::662876cc-a5d4-495a-8d39-96e71e51f636" providerId="AD" clId="Web-{E4ED3C14-22F0-84AF-C59B-CEA2B1D7331C}"/>
    <pc:docChg chg="modSld">
      <pc:chgData name="Ashley Nixon" userId="S::ashley@issimo.co.uk::662876cc-a5d4-495a-8d39-96e71e51f636" providerId="AD" clId="Web-{E4ED3C14-22F0-84AF-C59B-CEA2B1D7331C}" dt="2022-06-07T14:53:17.345" v="3"/>
      <pc:docMkLst>
        <pc:docMk/>
      </pc:docMkLst>
      <pc:sldChg chg="modNotes">
        <pc:chgData name="Ashley Nixon" userId="S::ashley@issimo.co.uk::662876cc-a5d4-495a-8d39-96e71e51f636" providerId="AD" clId="Web-{E4ED3C14-22F0-84AF-C59B-CEA2B1D7331C}" dt="2022-06-07T14:53:17.345" v="3"/>
        <pc:sldMkLst>
          <pc:docMk/>
          <pc:sldMk cId="3361411933" sldId="266"/>
        </pc:sldMkLst>
      </pc:sldChg>
      <pc:sldChg chg="modNotes">
        <pc:chgData name="Ashley Nixon" userId="S::ashley@issimo.co.uk::662876cc-a5d4-495a-8d39-96e71e51f636" providerId="AD" clId="Web-{E4ED3C14-22F0-84AF-C59B-CEA2B1D7331C}" dt="2022-06-07T14:52:34.078" v="1"/>
        <pc:sldMkLst>
          <pc:docMk/>
          <pc:sldMk cId="2543393813" sldId="267"/>
        </pc:sldMkLst>
      </pc:sldChg>
    </pc:docChg>
  </pc:docChgLst>
  <pc:docChgLst>
    <pc:chgData name="Ashley Nixon" userId="S::ashley@issimo.co.uk::662876cc-a5d4-495a-8d39-96e71e51f636" providerId="AD" clId="Web-{85BB2648-8442-30CC-B90A-65708B79A7D8}"/>
    <pc:docChg chg="addSld delSld modSld sldOrd addMainMaster delMainMaster">
      <pc:chgData name="Ashley Nixon" userId="S::ashley@issimo.co.uk::662876cc-a5d4-495a-8d39-96e71e51f636" providerId="AD" clId="Web-{85BB2648-8442-30CC-B90A-65708B79A7D8}" dt="2022-05-17T01:09:32.319" v="704" actId="20577"/>
      <pc:docMkLst>
        <pc:docMk/>
      </pc:docMkLst>
      <pc:sldChg chg="modSp mod modClrScheme chgLayout">
        <pc:chgData name="Ashley Nixon" userId="S::ashley@issimo.co.uk::662876cc-a5d4-495a-8d39-96e71e51f636" providerId="AD" clId="Web-{85BB2648-8442-30CC-B90A-65708B79A7D8}" dt="2022-05-17T00:51:36.454" v="658"/>
        <pc:sldMkLst>
          <pc:docMk/>
          <pc:sldMk cId="1613747574" sldId="258"/>
        </pc:sldMkLst>
        <pc:spChg chg="mod ord">
          <ac:chgData name="Ashley Nixon" userId="S::ashley@issimo.co.uk::662876cc-a5d4-495a-8d39-96e71e51f636" providerId="AD" clId="Web-{85BB2648-8442-30CC-B90A-65708B79A7D8}" dt="2022-05-17T00:51:36.454" v="658"/>
          <ac:spMkLst>
            <pc:docMk/>
            <pc:sldMk cId="1613747574" sldId="258"/>
            <ac:spMk id="2" creationId="{0B3E200E-5EA5-1214-98A6-2318C0DBF613}"/>
          </ac:spMkLst>
        </pc:spChg>
        <pc:spChg chg="mod ord">
          <ac:chgData name="Ashley Nixon" userId="S::ashley@issimo.co.uk::662876cc-a5d4-495a-8d39-96e71e51f636" providerId="AD" clId="Web-{85BB2648-8442-30CC-B90A-65708B79A7D8}" dt="2022-05-17T00:51:36.454" v="658"/>
          <ac:spMkLst>
            <pc:docMk/>
            <pc:sldMk cId="1613747574" sldId="258"/>
            <ac:spMk id="4" creationId="{42161D6B-CF93-A764-E1A3-618979AB84B4}"/>
          </ac:spMkLst>
        </pc:spChg>
      </pc:sldChg>
      <pc:sldChg chg="addSp delSp modSp mod setBg addAnim delAnim setClrOvrMap delDesignElem chgLayout">
        <pc:chgData name="Ashley Nixon" userId="S::ashley@issimo.co.uk::662876cc-a5d4-495a-8d39-96e71e51f636" providerId="AD" clId="Web-{85BB2648-8442-30CC-B90A-65708B79A7D8}" dt="2022-05-17T00:51:36.454" v="658"/>
        <pc:sldMkLst>
          <pc:docMk/>
          <pc:sldMk cId="899703070" sldId="260"/>
        </pc:sldMkLst>
        <pc:spChg chg="mod ord">
          <ac:chgData name="Ashley Nixon" userId="S::ashley@issimo.co.uk::662876cc-a5d4-495a-8d39-96e71e51f636" providerId="AD" clId="Web-{85BB2648-8442-30CC-B90A-65708B79A7D8}" dt="2022-05-17T00:51:36.454" v="658"/>
          <ac:spMkLst>
            <pc:docMk/>
            <pc:sldMk cId="899703070" sldId="260"/>
            <ac:spMk id="2" creationId="{0B3E200E-5EA5-1214-98A6-2318C0DBF613}"/>
          </ac:spMkLst>
        </pc:spChg>
        <pc:spChg chg="add del">
          <ac:chgData name="Ashley Nixon" userId="S::ashley@issimo.co.uk::662876cc-a5d4-495a-8d39-96e71e51f636" providerId="AD" clId="Web-{85BB2648-8442-30CC-B90A-65708B79A7D8}" dt="2022-05-17T00:48:43.180" v="647"/>
          <ac:spMkLst>
            <pc:docMk/>
            <pc:sldMk cId="899703070" sldId="260"/>
            <ac:spMk id="7" creationId="{52C0B2E1-0268-42EC-ABD3-94F81A05BCBD}"/>
          </ac:spMkLst>
        </pc:spChg>
        <pc:spChg chg="add del">
          <ac:chgData name="Ashley Nixon" userId="S::ashley@issimo.co.uk::662876cc-a5d4-495a-8d39-96e71e51f636" providerId="AD" clId="Web-{85BB2648-8442-30CC-B90A-65708B79A7D8}" dt="2022-05-17T00:48:43.180" v="647"/>
          <ac:spMkLst>
            <pc:docMk/>
            <pc:sldMk cId="899703070" sldId="260"/>
            <ac:spMk id="9" creationId="{7D2256B4-48EA-40FC-BBC0-AA1EE6E0080C}"/>
          </ac:spMkLst>
        </pc:spChg>
        <pc:spChg chg="add del">
          <ac:chgData name="Ashley Nixon" userId="S::ashley@issimo.co.uk::662876cc-a5d4-495a-8d39-96e71e51f636" providerId="AD" clId="Web-{85BB2648-8442-30CC-B90A-65708B79A7D8}" dt="2022-05-17T00:48:43.180" v="647"/>
          <ac:spMkLst>
            <pc:docMk/>
            <pc:sldMk cId="899703070" sldId="260"/>
            <ac:spMk id="13" creationId="{88C4CF77-7AF8-4122-A7B0-041ABDF16B2B}"/>
          </ac:spMkLst>
        </pc:spChg>
        <pc:spChg chg="add del">
          <ac:chgData name="Ashley Nixon" userId="S::ashley@issimo.co.uk::662876cc-a5d4-495a-8d39-96e71e51f636" providerId="AD" clId="Web-{85BB2648-8442-30CC-B90A-65708B79A7D8}" dt="2022-05-17T00:48:43.180" v="647"/>
          <ac:spMkLst>
            <pc:docMk/>
            <pc:sldMk cId="899703070" sldId="260"/>
            <ac:spMk id="15" creationId="{D509D458-5758-41CE-89DE-485C1BBCD86D}"/>
          </ac:spMkLst>
        </pc:spChg>
        <pc:spChg chg="add del">
          <ac:chgData name="Ashley Nixon" userId="S::ashley@issimo.co.uk::662876cc-a5d4-495a-8d39-96e71e51f636" providerId="AD" clId="Web-{85BB2648-8442-30CC-B90A-65708B79A7D8}" dt="2022-05-17T00:48:43.180" v="647"/>
          <ac:spMkLst>
            <pc:docMk/>
            <pc:sldMk cId="899703070" sldId="260"/>
            <ac:spMk id="17" creationId="{1D38966F-378A-47DC-83CC-D5A783224D48}"/>
          </ac:spMkLst>
        </pc:spChg>
        <pc:spChg chg="add del">
          <ac:chgData name="Ashley Nixon" userId="S::ashley@issimo.co.uk::662876cc-a5d4-495a-8d39-96e71e51f636" providerId="AD" clId="Web-{85BB2648-8442-30CC-B90A-65708B79A7D8}" dt="2022-05-17T00:48:55.071" v="649"/>
          <ac:spMkLst>
            <pc:docMk/>
            <pc:sldMk cId="899703070" sldId="260"/>
            <ac:spMk id="19" creationId="{52C0B2E1-0268-42EC-ABD3-94F81A05BCBD}"/>
          </ac:spMkLst>
        </pc:spChg>
        <pc:spChg chg="add del">
          <ac:chgData name="Ashley Nixon" userId="S::ashley@issimo.co.uk::662876cc-a5d4-495a-8d39-96e71e51f636" providerId="AD" clId="Web-{85BB2648-8442-30CC-B90A-65708B79A7D8}" dt="2022-05-17T00:48:55.071" v="649"/>
          <ac:spMkLst>
            <pc:docMk/>
            <pc:sldMk cId="899703070" sldId="260"/>
            <ac:spMk id="20" creationId="{7D2256B4-48EA-40FC-BBC0-AA1EE6E0080C}"/>
          </ac:spMkLst>
        </pc:spChg>
        <pc:spChg chg="add del">
          <ac:chgData name="Ashley Nixon" userId="S::ashley@issimo.co.uk::662876cc-a5d4-495a-8d39-96e71e51f636" providerId="AD" clId="Web-{85BB2648-8442-30CC-B90A-65708B79A7D8}" dt="2022-05-17T00:48:55.071" v="649"/>
          <ac:spMkLst>
            <pc:docMk/>
            <pc:sldMk cId="899703070" sldId="260"/>
            <ac:spMk id="22" creationId="{FBDCECDC-EEE3-4128-AA5E-82A8C08796E8}"/>
          </ac:spMkLst>
        </pc:spChg>
        <pc:spChg chg="add del">
          <ac:chgData name="Ashley Nixon" userId="S::ashley@issimo.co.uk::662876cc-a5d4-495a-8d39-96e71e51f636" providerId="AD" clId="Web-{85BB2648-8442-30CC-B90A-65708B79A7D8}" dt="2022-05-17T00:48:55.071" v="649"/>
          <ac:spMkLst>
            <pc:docMk/>
            <pc:sldMk cId="899703070" sldId="260"/>
            <ac:spMk id="23" creationId="{4260EDE0-989C-4E16-AF94-F652294D828E}"/>
          </ac:spMkLst>
        </pc:spChg>
        <pc:spChg chg="add del">
          <ac:chgData name="Ashley Nixon" userId="S::ashley@issimo.co.uk::662876cc-a5d4-495a-8d39-96e71e51f636" providerId="AD" clId="Web-{85BB2648-8442-30CC-B90A-65708B79A7D8}" dt="2022-05-17T00:48:55.071" v="649"/>
          <ac:spMkLst>
            <pc:docMk/>
            <pc:sldMk cId="899703070" sldId="260"/>
            <ac:spMk id="24" creationId="{1F3985C0-E548-44D2-B30E-F3E42DADE133}"/>
          </ac:spMkLst>
        </pc:spChg>
        <pc:spChg chg="add del">
          <ac:chgData name="Ashley Nixon" userId="S::ashley@issimo.co.uk::662876cc-a5d4-495a-8d39-96e71e51f636" providerId="AD" clId="Web-{85BB2648-8442-30CC-B90A-65708B79A7D8}" dt="2022-05-17T00:49:02.446" v="653"/>
          <ac:spMkLst>
            <pc:docMk/>
            <pc:sldMk cId="899703070" sldId="260"/>
            <ac:spMk id="26" creationId="{52C0B2E1-0268-42EC-ABD3-94F81A05BCBD}"/>
          </ac:spMkLst>
        </pc:spChg>
        <pc:spChg chg="add del">
          <ac:chgData name="Ashley Nixon" userId="S::ashley@issimo.co.uk::662876cc-a5d4-495a-8d39-96e71e51f636" providerId="AD" clId="Web-{85BB2648-8442-30CC-B90A-65708B79A7D8}" dt="2022-05-17T00:49:02.446" v="653"/>
          <ac:spMkLst>
            <pc:docMk/>
            <pc:sldMk cId="899703070" sldId="260"/>
            <ac:spMk id="27" creationId="{7D2256B4-48EA-40FC-BBC0-AA1EE6E0080C}"/>
          </ac:spMkLst>
        </pc:spChg>
        <pc:spChg chg="add del">
          <ac:chgData name="Ashley Nixon" userId="S::ashley@issimo.co.uk::662876cc-a5d4-495a-8d39-96e71e51f636" providerId="AD" clId="Web-{85BB2648-8442-30CC-B90A-65708B79A7D8}" dt="2022-05-17T00:49:02.446" v="653"/>
          <ac:spMkLst>
            <pc:docMk/>
            <pc:sldMk cId="899703070" sldId="260"/>
            <ac:spMk id="29" creationId="{FBDCECDC-EEE3-4128-AA5E-82A8C08796E8}"/>
          </ac:spMkLst>
        </pc:spChg>
        <pc:spChg chg="add del">
          <ac:chgData name="Ashley Nixon" userId="S::ashley@issimo.co.uk::662876cc-a5d4-495a-8d39-96e71e51f636" providerId="AD" clId="Web-{85BB2648-8442-30CC-B90A-65708B79A7D8}" dt="2022-05-17T00:49:02.446" v="653"/>
          <ac:spMkLst>
            <pc:docMk/>
            <pc:sldMk cId="899703070" sldId="260"/>
            <ac:spMk id="30" creationId="{4260EDE0-989C-4E16-AF94-F652294D828E}"/>
          </ac:spMkLst>
        </pc:spChg>
        <pc:spChg chg="add del">
          <ac:chgData name="Ashley Nixon" userId="S::ashley@issimo.co.uk::662876cc-a5d4-495a-8d39-96e71e51f636" providerId="AD" clId="Web-{85BB2648-8442-30CC-B90A-65708B79A7D8}" dt="2022-05-17T00:49:02.446" v="653"/>
          <ac:spMkLst>
            <pc:docMk/>
            <pc:sldMk cId="899703070" sldId="260"/>
            <ac:spMk id="31" creationId="{1F3985C0-E548-44D2-B30E-F3E42DADE133}"/>
          </ac:spMkLst>
        </pc:spChg>
        <pc:spChg chg="add del">
          <ac:chgData name="Ashley Nixon" userId="S::ashley@issimo.co.uk::662876cc-a5d4-495a-8d39-96e71e51f636" providerId="AD" clId="Web-{85BB2648-8442-30CC-B90A-65708B79A7D8}" dt="2022-05-17T00:49:07.508" v="655"/>
          <ac:spMkLst>
            <pc:docMk/>
            <pc:sldMk cId="899703070" sldId="260"/>
            <ac:spMk id="33" creationId="{52C0B2E1-0268-42EC-ABD3-94F81A05BCBD}"/>
          </ac:spMkLst>
        </pc:spChg>
        <pc:spChg chg="add del">
          <ac:chgData name="Ashley Nixon" userId="S::ashley@issimo.co.uk::662876cc-a5d4-495a-8d39-96e71e51f636" providerId="AD" clId="Web-{85BB2648-8442-30CC-B90A-65708B79A7D8}" dt="2022-05-17T00:49:07.508" v="655"/>
          <ac:spMkLst>
            <pc:docMk/>
            <pc:sldMk cId="899703070" sldId="260"/>
            <ac:spMk id="34" creationId="{7D2256B4-48EA-40FC-BBC0-AA1EE6E0080C}"/>
          </ac:spMkLst>
        </pc:spChg>
        <pc:spChg chg="add del">
          <ac:chgData name="Ashley Nixon" userId="S::ashley@issimo.co.uk::662876cc-a5d4-495a-8d39-96e71e51f636" providerId="AD" clId="Web-{85BB2648-8442-30CC-B90A-65708B79A7D8}" dt="2022-05-17T00:49:07.508" v="655"/>
          <ac:spMkLst>
            <pc:docMk/>
            <pc:sldMk cId="899703070" sldId="260"/>
            <ac:spMk id="36" creationId="{8C6E698C-8155-4B8B-BDC9-B7299772B509}"/>
          </ac:spMkLst>
        </pc:spChg>
        <pc:spChg chg="add del">
          <ac:chgData name="Ashley Nixon" userId="S::ashley@issimo.co.uk::662876cc-a5d4-495a-8d39-96e71e51f636" providerId="AD" clId="Web-{85BB2648-8442-30CC-B90A-65708B79A7D8}" dt="2022-05-17T00:49:07.508" v="655"/>
          <ac:spMkLst>
            <pc:docMk/>
            <pc:sldMk cId="899703070" sldId="260"/>
            <ac:spMk id="38" creationId="{8A549DE7-671D-4575-AF43-858FD99981CF}"/>
          </ac:spMkLst>
        </pc:spChg>
        <pc:spChg chg="add del">
          <ac:chgData name="Ashley Nixon" userId="S::ashley@issimo.co.uk::662876cc-a5d4-495a-8d39-96e71e51f636" providerId="AD" clId="Web-{85BB2648-8442-30CC-B90A-65708B79A7D8}" dt="2022-05-17T00:49:07.508" v="655"/>
          <ac:spMkLst>
            <pc:docMk/>
            <pc:sldMk cId="899703070" sldId="260"/>
            <ac:spMk id="39" creationId="{C22D9B36-9BE7-472B-8808-7E0D6810738F}"/>
          </ac:spMkLst>
        </pc:spChg>
        <pc:spChg chg="add del">
          <ac:chgData name="Ashley Nixon" userId="S::ashley@issimo.co.uk::662876cc-a5d4-495a-8d39-96e71e51f636" providerId="AD" clId="Web-{85BB2648-8442-30CC-B90A-65708B79A7D8}" dt="2022-05-17T00:51:36.454" v="658"/>
          <ac:spMkLst>
            <pc:docMk/>
            <pc:sldMk cId="899703070" sldId="260"/>
            <ac:spMk id="41" creationId="{52C0B2E1-0268-42EC-ABD3-94F81A05BCBD}"/>
          </ac:spMkLst>
        </pc:spChg>
        <pc:spChg chg="add del">
          <ac:chgData name="Ashley Nixon" userId="S::ashley@issimo.co.uk::662876cc-a5d4-495a-8d39-96e71e51f636" providerId="AD" clId="Web-{85BB2648-8442-30CC-B90A-65708B79A7D8}" dt="2022-05-17T00:51:36.454" v="658"/>
          <ac:spMkLst>
            <pc:docMk/>
            <pc:sldMk cId="899703070" sldId="260"/>
            <ac:spMk id="42" creationId="{7D2256B4-48EA-40FC-BBC0-AA1EE6E0080C}"/>
          </ac:spMkLst>
        </pc:spChg>
        <pc:spChg chg="add del">
          <ac:chgData name="Ashley Nixon" userId="S::ashley@issimo.co.uk::662876cc-a5d4-495a-8d39-96e71e51f636" providerId="AD" clId="Web-{85BB2648-8442-30CC-B90A-65708B79A7D8}" dt="2022-05-17T00:51:36.454" v="658"/>
          <ac:spMkLst>
            <pc:docMk/>
            <pc:sldMk cId="899703070" sldId="260"/>
            <ac:spMk id="44" creationId="{FBDCECDC-EEE3-4128-AA5E-82A8C08796E8}"/>
          </ac:spMkLst>
        </pc:spChg>
        <pc:spChg chg="add del">
          <ac:chgData name="Ashley Nixon" userId="S::ashley@issimo.co.uk::662876cc-a5d4-495a-8d39-96e71e51f636" providerId="AD" clId="Web-{85BB2648-8442-30CC-B90A-65708B79A7D8}" dt="2022-05-17T00:51:36.454" v="658"/>
          <ac:spMkLst>
            <pc:docMk/>
            <pc:sldMk cId="899703070" sldId="260"/>
            <ac:spMk id="45" creationId="{4260EDE0-989C-4E16-AF94-F652294D828E}"/>
          </ac:spMkLst>
        </pc:spChg>
        <pc:spChg chg="add del">
          <ac:chgData name="Ashley Nixon" userId="S::ashley@issimo.co.uk::662876cc-a5d4-495a-8d39-96e71e51f636" providerId="AD" clId="Web-{85BB2648-8442-30CC-B90A-65708B79A7D8}" dt="2022-05-17T00:51:36.454" v="658"/>
          <ac:spMkLst>
            <pc:docMk/>
            <pc:sldMk cId="899703070" sldId="260"/>
            <ac:spMk id="46" creationId="{1F3985C0-E548-44D2-B30E-F3E42DADE133}"/>
          </ac:spMkLst>
        </pc:spChg>
        <pc:cxnChg chg="add del">
          <ac:chgData name="Ashley Nixon" userId="S::ashley@issimo.co.uk::662876cc-a5d4-495a-8d39-96e71e51f636" providerId="AD" clId="Web-{85BB2648-8442-30CC-B90A-65708B79A7D8}" dt="2022-05-17T00:48:43.180" v="647"/>
          <ac:cxnSpMkLst>
            <pc:docMk/>
            <pc:sldMk cId="899703070" sldId="260"/>
            <ac:cxnSpMk id="11" creationId="{3D44BCCA-102D-4A9D-B1E4-2450CAF0B05E}"/>
          </ac:cxnSpMkLst>
        </pc:cxnChg>
        <pc:cxnChg chg="add del">
          <ac:chgData name="Ashley Nixon" userId="S::ashley@issimo.co.uk::662876cc-a5d4-495a-8d39-96e71e51f636" providerId="AD" clId="Web-{85BB2648-8442-30CC-B90A-65708B79A7D8}" dt="2022-05-17T00:48:55.071" v="649"/>
          <ac:cxnSpMkLst>
            <pc:docMk/>
            <pc:sldMk cId="899703070" sldId="260"/>
            <ac:cxnSpMk id="21" creationId="{3D44BCCA-102D-4A9D-B1E4-2450CAF0B05E}"/>
          </ac:cxnSpMkLst>
        </pc:cxnChg>
        <pc:cxnChg chg="add del">
          <ac:chgData name="Ashley Nixon" userId="S::ashley@issimo.co.uk::662876cc-a5d4-495a-8d39-96e71e51f636" providerId="AD" clId="Web-{85BB2648-8442-30CC-B90A-65708B79A7D8}" dt="2022-05-17T00:49:02.446" v="653"/>
          <ac:cxnSpMkLst>
            <pc:docMk/>
            <pc:sldMk cId="899703070" sldId="260"/>
            <ac:cxnSpMk id="28" creationId="{3D44BCCA-102D-4A9D-B1E4-2450CAF0B05E}"/>
          </ac:cxnSpMkLst>
        </pc:cxnChg>
        <pc:cxnChg chg="add del">
          <ac:chgData name="Ashley Nixon" userId="S::ashley@issimo.co.uk::662876cc-a5d4-495a-8d39-96e71e51f636" providerId="AD" clId="Web-{85BB2648-8442-30CC-B90A-65708B79A7D8}" dt="2022-05-17T00:49:07.508" v="655"/>
          <ac:cxnSpMkLst>
            <pc:docMk/>
            <pc:sldMk cId="899703070" sldId="260"/>
            <ac:cxnSpMk id="35" creationId="{3D44BCCA-102D-4A9D-B1E4-2450CAF0B05E}"/>
          </ac:cxnSpMkLst>
        </pc:cxnChg>
        <pc:cxnChg chg="add del">
          <ac:chgData name="Ashley Nixon" userId="S::ashley@issimo.co.uk::662876cc-a5d4-495a-8d39-96e71e51f636" providerId="AD" clId="Web-{85BB2648-8442-30CC-B90A-65708B79A7D8}" dt="2022-05-17T00:49:07.508" v="655"/>
          <ac:cxnSpMkLst>
            <pc:docMk/>
            <pc:sldMk cId="899703070" sldId="260"/>
            <ac:cxnSpMk id="37" creationId="{09525C9A-1972-4836-BA7A-706C946EF4DA}"/>
          </ac:cxnSpMkLst>
        </pc:cxnChg>
        <pc:cxnChg chg="add del">
          <ac:chgData name="Ashley Nixon" userId="S::ashley@issimo.co.uk::662876cc-a5d4-495a-8d39-96e71e51f636" providerId="AD" clId="Web-{85BB2648-8442-30CC-B90A-65708B79A7D8}" dt="2022-05-17T00:51:36.454" v="658"/>
          <ac:cxnSpMkLst>
            <pc:docMk/>
            <pc:sldMk cId="899703070" sldId="260"/>
            <ac:cxnSpMk id="43" creationId="{3D44BCCA-102D-4A9D-B1E4-2450CAF0B05E}"/>
          </ac:cxnSpMkLst>
        </pc:cxnChg>
      </pc:sldChg>
      <pc:sldChg chg="addSp delSp modSp del">
        <pc:chgData name="Ashley Nixon" userId="S::ashley@issimo.co.uk::662876cc-a5d4-495a-8d39-96e71e51f636" providerId="AD" clId="Web-{85BB2648-8442-30CC-B90A-65708B79A7D8}" dt="2022-05-16T23:07:10.854" v="175"/>
        <pc:sldMkLst>
          <pc:docMk/>
          <pc:sldMk cId="3288530961" sldId="261"/>
        </pc:sldMkLst>
        <pc:spChg chg="mod">
          <ac:chgData name="Ashley Nixon" userId="S::ashley@issimo.co.uk::662876cc-a5d4-495a-8d39-96e71e51f636" providerId="AD" clId="Web-{85BB2648-8442-30CC-B90A-65708B79A7D8}" dt="2022-05-16T22:59:58.018" v="145" actId="20577"/>
          <ac:spMkLst>
            <pc:docMk/>
            <pc:sldMk cId="3288530961" sldId="261"/>
            <ac:spMk id="2" creationId="{1221C05E-931B-8D57-044D-89E59FF448EF}"/>
          </ac:spMkLst>
        </pc:spChg>
        <pc:spChg chg="mod">
          <ac:chgData name="Ashley Nixon" userId="S::ashley@issimo.co.uk::662876cc-a5d4-495a-8d39-96e71e51f636" providerId="AD" clId="Web-{85BB2648-8442-30CC-B90A-65708B79A7D8}" dt="2022-05-16T23:02:53.615" v="157" actId="1076"/>
          <ac:spMkLst>
            <pc:docMk/>
            <pc:sldMk cId="3288530961" sldId="261"/>
            <ac:spMk id="5" creationId="{BB2E7007-E7B8-A673-6058-B1D3799ED28F}"/>
          </ac:spMkLst>
        </pc:spChg>
        <pc:picChg chg="add del mod">
          <ac:chgData name="Ashley Nixon" userId="S::ashley@issimo.co.uk::662876cc-a5d4-495a-8d39-96e71e51f636" providerId="AD" clId="Web-{85BB2648-8442-30CC-B90A-65708B79A7D8}" dt="2022-05-16T22:58:34.860" v="135"/>
          <ac:picMkLst>
            <pc:docMk/>
            <pc:sldMk cId="3288530961" sldId="261"/>
            <ac:picMk id="3" creationId="{4859A72F-8422-7CC3-8C4B-8CEBAE2D3A13}"/>
          </ac:picMkLst>
        </pc:picChg>
        <pc:picChg chg="add mod">
          <ac:chgData name="Ashley Nixon" userId="S::ashley@issimo.co.uk::662876cc-a5d4-495a-8d39-96e71e51f636" providerId="AD" clId="Web-{85BB2648-8442-30CC-B90A-65708B79A7D8}" dt="2022-05-16T23:02:55.834" v="158" actId="1076"/>
          <ac:picMkLst>
            <pc:docMk/>
            <pc:sldMk cId="3288530961" sldId="261"/>
            <ac:picMk id="4" creationId="{E5C74B51-4BE4-EF7B-782B-588F1AA445CF}"/>
          </ac:picMkLst>
        </pc:picChg>
        <pc:picChg chg="add del mod">
          <ac:chgData name="Ashley Nixon" userId="S::ashley@issimo.co.uk::662876cc-a5d4-495a-8d39-96e71e51f636" providerId="AD" clId="Web-{85BB2648-8442-30CC-B90A-65708B79A7D8}" dt="2022-05-16T23:06:52.963" v="173"/>
          <ac:picMkLst>
            <pc:docMk/>
            <pc:sldMk cId="3288530961" sldId="261"/>
            <ac:picMk id="6" creationId="{7EF2460B-3A61-5E1F-742D-5141B7B0E4A7}"/>
          </ac:picMkLst>
        </pc:picChg>
        <pc:picChg chg="add del mod">
          <ac:chgData name="Ashley Nixon" userId="S::ashley@issimo.co.uk::662876cc-a5d4-495a-8d39-96e71e51f636" providerId="AD" clId="Web-{85BB2648-8442-30CC-B90A-65708B79A7D8}" dt="2022-05-16T23:06:38.260" v="171"/>
          <ac:picMkLst>
            <pc:docMk/>
            <pc:sldMk cId="3288530961" sldId="261"/>
            <ac:picMk id="7" creationId="{510B6009-06F1-C925-B60D-7AA6D84602A5}"/>
          </ac:picMkLst>
        </pc:picChg>
      </pc:sldChg>
      <pc:sldChg chg="addSp del">
        <pc:chgData name="Ashley Nixon" userId="S::ashley@issimo.co.uk::662876cc-a5d4-495a-8d39-96e71e51f636" providerId="AD" clId="Web-{85BB2648-8442-30CC-B90A-65708B79A7D8}" dt="2022-05-16T22:35:32.513" v="32"/>
        <pc:sldMkLst>
          <pc:docMk/>
          <pc:sldMk cId="4102604939" sldId="262"/>
        </pc:sldMkLst>
        <pc:spChg chg="add">
          <ac:chgData name="Ashley Nixon" userId="S::ashley@issimo.co.uk::662876cc-a5d4-495a-8d39-96e71e51f636" providerId="AD" clId="Web-{85BB2648-8442-30CC-B90A-65708B79A7D8}" dt="2022-05-16T22:26:22.393" v="0"/>
          <ac:spMkLst>
            <pc:docMk/>
            <pc:sldMk cId="4102604939" sldId="262"/>
            <ac:spMk id="2" creationId="{17ECE512-738F-EAEE-2B7F-2F53E580D6DF}"/>
          </ac:spMkLst>
        </pc:spChg>
      </pc:sldChg>
      <pc:sldChg chg="addSp delSp modSp del">
        <pc:chgData name="Ashley Nixon" userId="S::ashley@issimo.co.uk::662876cc-a5d4-495a-8d39-96e71e51f636" providerId="AD" clId="Web-{85BB2648-8442-30CC-B90A-65708B79A7D8}" dt="2022-05-16T23:08:48.935" v="187"/>
        <pc:sldMkLst>
          <pc:docMk/>
          <pc:sldMk cId="267052715" sldId="263"/>
        </pc:sldMkLst>
        <pc:spChg chg="add del">
          <ac:chgData name="Ashley Nixon" userId="S::ashley@issimo.co.uk::662876cc-a5d4-495a-8d39-96e71e51f636" providerId="AD" clId="Web-{85BB2648-8442-30CC-B90A-65708B79A7D8}" dt="2022-05-16T22:29:35.365" v="4"/>
          <ac:spMkLst>
            <pc:docMk/>
            <pc:sldMk cId="267052715" sldId="263"/>
            <ac:spMk id="3" creationId="{3E55469A-8D24-02AE-93FE-23A5048FB3A9}"/>
          </ac:spMkLst>
        </pc:spChg>
        <pc:spChg chg="del mod">
          <ac:chgData name="Ashley Nixon" userId="S::ashley@issimo.co.uk::662876cc-a5d4-495a-8d39-96e71e51f636" providerId="AD" clId="Web-{85BB2648-8442-30CC-B90A-65708B79A7D8}" dt="2022-05-16T22:35:06.340" v="31"/>
          <ac:spMkLst>
            <pc:docMk/>
            <pc:sldMk cId="267052715" sldId="263"/>
            <ac:spMk id="4" creationId="{7C02C159-971A-EC36-F6F5-28E2A365649B}"/>
          </ac:spMkLst>
        </pc:spChg>
        <pc:spChg chg="add del mod">
          <ac:chgData name="Ashley Nixon" userId="S::ashley@issimo.co.uk::662876cc-a5d4-495a-8d39-96e71e51f636" providerId="AD" clId="Web-{85BB2648-8442-30CC-B90A-65708B79A7D8}" dt="2022-05-16T23:07:00.870" v="174"/>
          <ac:spMkLst>
            <pc:docMk/>
            <pc:sldMk cId="267052715" sldId="263"/>
            <ac:spMk id="213" creationId="{FF614B97-ACC1-7107-87C2-E2621BD414D8}"/>
          </ac:spMkLst>
        </pc:spChg>
        <pc:spChg chg="add del mod">
          <ac:chgData name="Ashley Nixon" userId="S::ashley@issimo.co.uk::662876cc-a5d4-495a-8d39-96e71e51f636" providerId="AD" clId="Web-{85BB2648-8442-30CC-B90A-65708B79A7D8}" dt="2022-05-16T23:06:44.260" v="172"/>
          <ac:spMkLst>
            <pc:docMk/>
            <pc:sldMk cId="267052715" sldId="263"/>
            <ac:spMk id="234" creationId="{561D7978-7C4E-F2C4-9312-64C77C864910}"/>
          </ac:spMkLst>
        </pc:spChg>
        <pc:spChg chg="add mod">
          <ac:chgData name="Ashley Nixon" userId="S::ashley@issimo.co.uk::662876cc-a5d4-495a-8d39-96e71e51f636" providerId="AD" clId="Web-{85BB2648-8442-30CC-B90A-65708B79A7D8}" dt="2022-05-16T23:08:32.294" v="184" actId="1076"/>
          <ac:spMkLst>
            <pc:docMk/>
            <pc:sldMk cId="267052715" sldId="263"/>
            <ac:spMk id="238" creationId="{88799590-2A43-AE84-3029-CAAC5BA4914C}"/>
          </ac:spMkLst>
        </pc:spChg>
        <pc:spChg chg="add mod">
          <ac:chgData name="Ashley Nixon" userId="S::ashley@issimo.co.uk::662876cc-a5d4-495a-8d39-96e71e51f636" providerId="AD" clId="Web-{85BB2648-8442-30CC-B90A-65708B79A7D8}" dt="2022-05-16T23:08:36.294" v="185"/>
          <ac:spMkLst>
            <pc:docMk/>
            <pc:sldMk cId="267052715" sldId="263"/>
            <ac:spMk id="240" creationId="{F43BE5A4-D2BF-91B5-B5D3-0C7E6FEFCDEC}"/>
          </ac:spMkLst>
        </pc:spChg>
        <pc:graphicFrameChg chg="add del">
          <ac:chgData name="Ashley Nixon" userId="S::ashley@issimo.co.uk::662876cc-a5d4-495a-8d39-96e71e51f636" providerId="AD" clId="Web-{85BB2648-8442-30CC-B90A-65708B79A7D8}" dt="2022-05-16T22:29:35.350" v="3"/>
          <ac:graphicFrameMkLst>
            <pc:docMk/>
            <pc:sldMk cId="267052715" sldId="263"/>
            <ac:graphicFrameMk id="7" creationId="{3C07D063-4F3C-F14F-965F-0238E16EC21A}"/>
          </ac:graphicFrameMkLst>
        </pc:graphicFrameChg>
        <pc:graphicFrameChg chg="add del modGraphic">
          <ac:chgData name="Ashley Nixon" userId="S::ashley@issimo.co.uk::662876cc-a5d4-495a-8d39-96e71e51f636" providerId="AD" clId="Web-{85BB2648-8442-30CC-B90A-65708B79A7D8}" dt="2022-05-16T23:06:26.260" v="169"/>
          <ac:graphicFrameMkLst>
            <pc:docMk/>
            <pc:sldMk cId="267052715" sldId="263"/>
            <ac:graphicFrameMk id="9" creationId="{A4C6FF40-4898-70F7-5CC7-1E9BF0EC252E}"/>
          </ac:graphicFrameMkLst>
        </pc:graphicFrameChg>
        <pc:picChg chg="add del mod">
          <ac:chgData name="Ashley Nixon" userId="S::ashley@issimo.co.uk::662876cc-a5d4-495a-8d39-96e71e51f636" providerId="AD" clId="Web-{85BB2648-8442-30CC-B90A-65708B79A7D8}" dt="2022-05-16T22:33:57.948" v="28"/>
          <ac:picMkLst>
            <pc:docMk/>
            <pc:sldMk cId="267052715" sldId="263"/>
            <ac:picMk id="5" creationId="{EC4A9033-4F3D-4C4F-1989-6E1102917253}"/>
          </ac:picMkLst>
        </pc:picChg>
        <pc:picChg chg="add del mod ord">
          <ac:chgData name="Ashley Nixon" userId="S::ashley@issimo.co.uk::662876cc-a5d4-495a-8d39-96e71e51f636" providerId="AD" clId="Web-{85BB2648-8442-30CC-B90A-65708B79A7D8}" dt="2022-05-16T23:06:22.963" v="168"/>
          <ac:picMkLst>
            <pc:docMk/>
            <pc:sldMk cId="267052715" sldId="263"/>
            <ac:picMk id="191" creationId="{01166C96-E24E-9361-822E-F4A160221E10}"/>
          </ac:picMkLst>
        </pc:picChg>
        <pc:picChg chg="add del mod">
          <ac:chgData name="Ashley Nixon" userId="S::ashley@issimo.co.uk::662876cc-a5d4-495a-8d39-96e71e51f636" providerId="AD" clId="Web-{85BB2648-8442-30CC-B90A-65708B79A7D8}" dt="2022-05-16T23:06:14.822" v="167"/>
          <ac:picMkLst>
            <pc:docMk/>
            <pc:sldMk cId="267052715" sldId="263"/>
            <ac:picMk id="192" creationId="{7E408701-3B3F-E9A3-46E2-C38B95C3CDCE}"/>
          </ac:picMkLst>
        </pc:picChg>
        <pc:picChg chg="add del mod ord">
          <ac:chgData name="Ashley Nixon" userId="S::ashley@issimo.co.uk::662876cc-a5d4-495a-8d39-96e71e51f636" providerId="AD" clId="Web-{85BB2648-8442-30CC-B90A-65708B79A7D8}" dt="2022-05-16T23:08:10.293" v="181"/>
          <ac:picMkLst>
            <pc:docMk/>
            <pc:sldMk cId="267052715" sldId="263"/>
            <ac:picMk id="235" creationId="{B21F1BFE-6D29-7CF3-C5D7-CA722B2E63E1}"/>
          </ac:picMkLst>
        </pc:picChg>
        <pc:picChg chg="add del mod ord">
          <ac:chgData name="Ashley Nixon" userId="S::ashley@issimo.co.uk::662876cc-a5d4-495a-8d39-96e71e51f636" providerId="AD" clId="Web-{85BB2648-8442-30CC-B90A-65708B79A7D8}" dt="2022-05-16T23:08:36.294" v="185"/>
          <ac:picMkLst>
            <pc:docMk/>
            <pc:sldMk cId="267052715" sldId="263"/>
            <ac:picMk id="236" creationId="{D96AE8AF-4378-0CCC-93CC-7ED6A894BB08}"/>
          </ac:picMkLst>
        </pc:picChg>
      </pc:sldChg>
      <pc:sldChg chg="addSp delSp modSp mod setBg modClrScheme delDesignElem chgLayout">
        <pc:chgData name="Ashley Nixon" userId="S::ashley@issimo.co.uk::662876cc-a5d4-495a-8d39-96e71e51f636" providerId="AD" clId="Web-{85BB2648-8442-30CC-B90A-65708B79A7D8}" dt="2022-05-17T00:51:36.454" v="658"/>
        <pc:sldMkLst>
          <pc:docMk/>
          <pc:sldMk cId="848353881" sldId="264"/>
        </pc:sldMkLst>
        <pc:spChg chg="mod ord">
          <ac:chgData name="Ashley Nixon" userId="S::ashley@issimo.co.uk::662876cc-a5d4-495a-8d39-96e71e51f636" providerId="AD" clId="Web-{85BB2648-8442-30CC-B90A-65708B79A7D8}" dt="2022-05-17T00:51:36.454" v="658"/>
          <ac:spMkLst>
            <pc:docMk/>
            <pc:sldMk cId="848353881" sldId="264"/>
            <ac:spMk id="2" creationId="{2E5EE261-F249-8135-8026-E3E6F2BDAA8E}"/>
          </ac:spMkLst>
        </pc:spChg>
        <pc:spChg chg="add del">
          <ac:chgData name="Ashley Nixon" userId="S::ashley@issimo.co.uk::662876cc-a5d4-495a-8d39-96e71e51f636" providerId="AD" clId="Web-{85BB2648-8442-30CC-B90A-65708B79A7D8}" dt="2022-05-16T22:32:40.869" v="21"/>
          <ac:spMkLst>
            <pc:docMk/>
            <pc:sldMk cId="848353881" sldId="264"/>
            <ac:spMk id="3" creationId="{AACFD22A-1276-6E24-7348-D3CB98B46A7E}"/>
          </ac:spMkLst>
        </pc:spChg>
        <pc:spChg chg="add del">
          <ac:chgData name="Ashley Nixon" userId="S::ashley@issimo.co.uk::662876cc-a5d4-495a-8d39-96e71e51f636" providerId="AD" clId="Web-{85BB2648-8442-30CC-B90A-65708B79A7D8}" dt="2022-05-16T22:32:35.212" v="18"/>
          <ac:spMkLst>
            <pc:docMk/>
            <pc:sldMk cId="848353881" sldId="264"/>
            <ac:spMk id="9" creationId="{FB5993E2-C02B-4335-ABA5-D8EC465551E3}"/>
          </ac:spMkLst>
        </pc:spChg>
        <pc:spChg chg="add del">
          <ac:chgData name="Ashley Nixon" userId="S::ashley@issimo.co.uk::662876cc-a5d4-495a-8d39-96e71e51f636" providerId="AD" clId="Web-{85BB2648-8442-30CC-B90A-65708B79A7D8}" dt="2022-05-16T22:32:35.212" v="18"/>
          <ac:spMkLst>
            <pc:docMk/>
            <pc:sldMk cId="848353881" sldId="264"/>
            <ac:spMk id="11" creationId="{C0B801A2-5622-4BE8-9AD2-C337A2CD0022}"/>
          </ac:spMkLst>
        </pc:spChg>
        <pc:spChg chg="add del">
          <ac:chgData name="Ashley Nixon" userId="S::ashley@issimo.co.uk::662876cc-a5d4-495a-8d39-96e71e51f636" providerId="AD" clId="Web-{85BB2648-8442-30CC-B90A-65708B79A7D8}" dt="2022-05-16T22:32:35.212" v="18"/>
          <ac:spMkLst>
            <pc:docMk/>
            <pc:sldMk cId="848353881" sldId="264"/>
            <ac:spMk id="13" creationId="{B7AF614F-5BC3-4086-99F5-B87C5847A071}"/>
          </ac:spMkLst>
        </pc:spChg>
        <pc:spChg chg="add del">
          <ac:chgData name="Ashley Nixon" userId="S::ashley@issimo.co.uk::662876cc-a5d4-495a-8d39-96e71e51f636" providerId="AD" clId="Web-{85BB2648-8442-30CC-B90A-65708B79A7D8}" dt="2022-05-17T00:51:36.454" v="658"/>
          <ac:spMkLst>
            <pc:docMk/>
            <pc:sldMk cId="848353881" sldId="264"/>
            <ac:spMk id="22" creationId="{F9E80720-23E6-4B89-B77E-04A7689F1BA8}"/>
          </ac:spMkLst>
        </pc:spChg>
        <pc:spChg chg="add del">
          <ac:chgData name="Ashley Nixon" userId="S::ashley@issimo.co.uk::662876cc-a5d4-495a-8d39-96e71e51f636" providerId="AD" clId="Web-{85BB2648-8442-30CC-B90A-65708B79A7D8}" dt="2022-05-17T00:51:36.454" v="658"/>
          <ac:spMkLst>
            <pc:docMk/>
            <pc:sldMk cId="848353881" sldId="264"/>
            <ac:spMk id="24" creationId="{CD1D3CA1-3EB6-41F3-A419-8424B56BE63A}"/>
          </ac:spMkLst>
        </pc:spChg>
        <pc:spChg chg="add del">
          <ac:chgData name="Ashley Nixon" userId="S::ashley@issimo.co.uk::662876cc-a5d4-495a-8d39-96e71e51f636" providerId="AD" clId="Web-{85BB2648-8442-30CC-B90A-65708B79A7D8}" dt="2022-05-17T00:51:36.454" v="658"/>
          <ac:spMkLst>
            <pc:docMk/>
            <pc:sldMk cId="848353881" sldId="264"/>
            <ac:spMk id="26" creationId="{4D87F7B2-AA36-4B58-BC2C-1BBA135E8B6B}"/>
          </ac:spMkLst>
        </pc:spChg>
        <pc:graphicFrameChg chg="add del">
          <ac:chgData name="Ashley Nixon" userId="S::ashley@issimo.co.uk::662876cc-a5d4-495a-8d39-96e71e51f636" providerId="AD" clId="Web-{85BB2648-8442-30CC-B90A-65708B79A7D8}" dt="2022-05-16T22:32:03.993" v="16"/>
          <ac:graphicFrameMkLst>
            <pc:docMk/>
            <pc:sldMk cId="848353881" sldId="264"/>
            <ac:graphicFrameMk id="5" creationId="{23D7F726-C374-F17D-40B3-9D543C2D68AF}"/>
          </ac:graphicFrameMkLst>
        </pc:graphicFrameChg>
        <pc:graphicFrameChg chg="add del">
          <ac:chgData name="Ashley Nixon" userId="S::ashley@issimo.co.uk::662876cc-a5d4-495a-8d39-96e71e51f636" providerId="AD" clId="Web-{85BB2648-8442-30CC-B90A-65708B79A7D8}" dt="2022-05-16T22:32:35.212" v="18"/>
          <ac:graphicFrameMkLst>
            <pc:docMk/>
            <pc:sldMk cId="848353881" sldId="264"/>
            <ac:graphicFrameMk id="7" creationId="{02C7AA70-9061-3BA0-01F2-0D2AB4BE6692}"/>
          </ac:graphicFrameMkLst>
        </pc:graphicFrameChg>
        <pc:graphicFrameChg chg="add del">
          <ac:chgData name="Ashley Nixon" userId="S::ashley@issimo.co.uk::662876cc-a5d4-495a-8d39-96e71e51f636" providerId="AD" clId="Web-{85BB2648-8442-30CC-B90A-65708B79A7D8}" dt="2022-05-16T22:32:40.838" v="20"/>
          <ac:graphicFrameMkLst>
            <pc:docMk/>
            <pc:sldMk cId="848353881" sldId="264"/>
            <ac:graphicFrameMk id="15" creationId="{A9E269CA-92E0-7012-8BD6-7CA11D532000}"/>
          </ac:graphicFrameMkLst>
        </pc:graphicFrameChg>
        <pc:graphicFrameChg chg="add mod ord modGraphic">
          <ac:chgData name="Ashley Nixon" userId="S::ashley@issimo.co.uk::662876cc-a5d4-495a-8d39-96e71e51f636" providerId="AD" clId="Web-{85BB2648-8442-30CC-B90A-65708B79A7D8}" dt="2022-05-17T00:51:36.454" v="658"/>
          <ac:graphicFrameMkLst>
            <pc:docMk/>
            <pc:sldMk cId="848353881" sldId="264"/>
            <ac:graphicFrameMk id="17" creationId="{4CEDF2B9-12BC-9106-53D0-AD06292A5579}"/>
          </ac:graphicFrameMkLst>
        </pc:graphicFrameChg>
      </pc:sldChg>
      <pc:sldChg chg="addSp delSp modSp mod setBg modClrScheme delDesignElem chgLayout">
        <pc:chgData name="Ashley Nixon" userId="S::ashley@issimo.co.uk::662876cc-a5d4-495a-8d39-96e71e51f636" providerId="AD" clId="Web-{85BB2648-8442-30CC-B90A-65708B79A7D8}" dt="2022-05-17T00:51:36.454" v="658"/>
        <pc:sldMkLst>
          <pc:docMk/>
          <pc:sldMk cId="2445122855" sldId="265"/>
        </pc:sldMkLst>
        <pc:spChg chg="add del">
          <ac:chgData name="Ashley Nixon" userId="S::ashley@issimo.co.uk::662876cc-a5d4-495a-8d39-96e71e51f636" providerId="AD" clId="Web-{85BB2648-8442-30CC-B90A-65708B79A7D8}" dt="2022-05-16T23:39:02.712" v="365"/>
          <ac:spMkLst>
            <pc:docMk/>
            <pc:sldMk cId="2445122855" sldId="265"/>
            <ac:spMk id="7" creationId="{41497DE5-0939-4D1D-9350-0C5E1B209C68}"/>
          </ac:spMkLst>
        </pc:spChg>
        <pc:spChg chg="add del">
          <ac:chgData name="Ashley Nixon" userId="S::ashley@issimo.co.uk::662876cc-a5d4-495a-8d39-96e71e51f636" providerId="AD" clId="Web-{85BB2648-8442-30CC-B90A-65708B79A7D8}" dt="2022-05-16T23:39:02.712" v="365"/>
          <ac:spMkLst>
            <pc:docMk/>
            <pc:sldMk cId="2445122855" sldId="265"/>
            <ac:spMk id="9" creationId="{5CCC70ED-6C63-4537-B7EB-51990D6C0A6F}"/>
          </ac:spMkLst>
        </pc:spChg>
        <pc:spChg chg="add del">
          <ac:chgData name="Ashley Nixon" userId="S::ashley@issimo.co.uk::662876cc-a5d4-495a-8d39-96e71e51f636" providerId="AD" clId="Web-{85BB2648-8442-30CC-B90A-65708B79A7D8}" dt="2022-05-16T23:39:02.712" v="365"/>
          <ac:spMkLst>
            <pc:docMk/>
            <pc:sldMk cId="2445122855" sldId="265"/>
            <ac:spMk id="11" creationId="{B76E24C1-2968-40DC-A36E-F6B85F0F0752}"/>
          </ac:spMkLst>
        </pc:spChg>
        <pc:spChg chg="add del">
          <ac:chgData name="Ashley Nixon" userId="S::ashley@issimo.co.uk::662876cc-a5d4-495a-8d39-96e71e51f636" providerId="AD" clId="Web-{85BB2648-8442-30CC-B90A-65708B79A7D8}" dt="2022-05-16T23:39:10.916" v="367"/>
          <ac:spMkLst>
            <pc:docMk/>
            <pc:sldMk cId="2445122855" sldId="265"/>
            <ac:spMk id="13" creationId="{BCD2D517-BC35-4439-AC31-06DF764F25FC}"/>
          </ac:spMkLst>
        </pc:spChg>
        <pc:spChg chg="add del">
          <ac:chgData name="Ashley Nixon" userId="S::ashley@issimo.co.uk::662876cc-a5d4-495a-8d39-96e71e51f636" providerId="AD" clId="Web-{85BB2648-8442-30CC-B90A-65708B79A7D8}" dt="2022-05-16T23:39:10.916" v="367"/>
          <ac:spMkLst>
            <pc:docMk/>
            <pc:sldMk cId="2445122855" sldId="265"/>
            <ac:spMk id="14" creationId="{2DD3F846-0483-40F5-A881-0C1AD2A0CAD7}"/>
          </ac:spMkLst>
        </pc:spChg>
        <pc:spChg chg="add del">
          <ac:chgData name="Ashley Nixon" userId="S::ashley@issimo.co.uk::662876cc-a5d4-495a-8d39-96e71e51f636" providerId="AD" clId="Web-{85BB2648-8442-30CC-B90A-65708B79A7D8}" dt="2022-05-16T23:39:14.197" v="369"/>
          <ac:spMkLst>
            <pc:docMk/>
            <pc:sldMk cId="2445122855" sldId="265"/>
            <ac:spMk id="16" creationId="{CDD85225-4221-4672-B1DE-C34BFFF5FDFA}"/>
          </ac:spMkLst>
        </pc:spChg>
        <pc:spChg chg="add del">
          <ac:chgData name="Ashley Nixon" userId="S::ashley@issimo.co.uk::662876cc-a5d4-495a-8d39-96e71e51f636" providerId="AD" clId="Web-{85BB2648-8442-30CC-B90A-65708B79A7D8}" dt="2022-05-16T23:39:14.197" v="369"/>
          <ac:spMkLst>
            <pc:docMk/>
            <pc:sldMk cId="2445122855" sldId="265"/>
            <ac:spMk id="17" creationId="{6FB55C46-EDB8-4EC2-AD52-94B111D3A956}"/>
          </ac:spMkLst>
        </pc:spChg>
        <pc:spChg chg="add del">
          <ac:chgData name="Ashley Nixon" userId="S::ashley@issimo.co.uk::662876cc-a5d4-495a-8d39-96e71e51f636" providerId="AD" clId="Web-{85BB2648-8442-30CC-B90A-65708B79A7D8}" dt="2022-05-17T00:51:36.454" v="658"/>
          <ac:spMkLst>
            <pc:docMk/>
            <pc:sldMk cId="2445122855" sldId="265"/>
            <ac:spMk id="19" creationId="{BCD2D517-BC35-4439-AC31-06DF764F25FC}"/>
          </ac:spMkLst>
        </pc:spChg>
        <pc:spChg chg="add del">
          <ac:chgData name="Ashley Nixon" userId="S::ashley@issimo.co.uk::662876cc-a5d4-495a-8d39-96e71e51f636" providerId="AD" clId="Web-{85BB2648-8442-30CC-B90A-65708B79A7D8}" dt="2022-05-17T00:51:36.454" v="658"/>
          <ac:spMkLst>
            <pc:docMk/>
            <pc:sldMk cId="2445122855" sldId="265"/>
            <ac:spMk id="20" creationId="{2DD3F846-0483-40F5-A881-0C1AD2A0CAD7}"/>
          </ac:spMkLst>
        </pc:spChg>
        <pc:picChg chg="add mod">
          <ac:chgData name="Ashley Nixon" userId="S::ashley@issimo.co.uk::662876cc-a5d4-495a-8d39-96e71e51f636" providerId="AD" clId="Web-{85BB2648-8442-30CC-B90A-65708B79A7D8}" dt="2022-05-16T23:39:14.197" v="370"/>
          <ac:picMkLst>
            <pc:docMk/>
            <pc:sldMk cId="2445122855" sldId="265"/>
            <ac:picMk id="2" creationId="{84119375-A474-2D15-F03E-37F43A271B09}"/>
          </ac:picMkLst>
        </pc:picChg>
      </pc:sldChg>
      <pc:sldChg chg="addSp delSp modSp add mod replId setBg modClrScheme delDesignElem chgLayout">
        <pc:chgData name="Ashley Nixon" userId="S::ashley@issimo.co.uk::662876cc-a5d4-495a-8d39-96e71e51f636" providerId="AD" clId="Web-{85BB2648-8442-30CC-B90A-65708B79A7D8}" dt="2022-05-17T00:51:36.454" v="658"/>
        <pc:sldMkLst>
          <pc:docMk/>
          <pc:sldMk cId="3361411933" sldId="266"/>
        </pc:sldMkLst>
        <pc:spChg chg="mod ord">
          <ac:chgData name="Ashley Nixon" userId="S::ashley@issimo.co.uk::662876cc-a5d4-495a-8d39-96e71e51f636" providerId="AD" clId="Web-{85BB2648-8442-30CC-B90A-65708B79A7D8}" dt="2022-05-17T00:51:36.454" v="658"/>
          <ac:spMkLst>
            <pc:docMk/>
            <pc:sldMk cId="3361411933" sldId="266"/>
            <ac:spMk id="2" creationId="{E607AE76-CC09-9DE1-AF42-C6592AF75D69}"/>
          </ac:spMkLst>
        </pc:spChg>
        <pc:spChg chg="del mod ord">
          <ac:chgData name="Ashley Nixon" userId="S::ashley@issimo.co.uk::662876cc-a5d4-495a-8d39-96e71e51f636" providerId="AD" clId="Web-{85BB2648-8442-30CC-B90A-65708B79A7D8}" dt="2022-05-16T22:39:20.783" v="61"/>
          <ac:spMkLst>
            <pc:docMk/>
            <pc:sldMk cId="3361411933" sldId="266"/>
            <ac:spMk id="4" creationId="{7C02C159-971A-EC36-F6F5-28E2A365649B}"/>
          </ac:spMkLst>
        </pc:spChg>
        <pc:spChg chg="add del">
          <ac:chgData name="Ashley Nixon" userId="S::ashley@issimo.co.uk::662876cc-a5d4-495a-8d39-96e71e51f636" providerId="AD" clId="Web-{85BB2648-8442-30CC-B90A-65708B79A7D8}" dt="2022-05-16T22:38:21.360" v="51"/>
          <ac:spMkLst>
            <pc:docMk/>
            <pc:sldMk cId="3361411933" sldId="266"/>
            <ac:spMk id="10" creationId="{7D379150-F6B4-45C8-BE10-6B278AD400EB}"/>
          </ac:spMkLst>
        </pc:spChg>
        <pc:spChg chg="add del">
          <ac:chgData name="Ashley Nixon" userId="S::ashley@issimo.co.uk::662876cc-a5d4-495a-8d39-96e71e51f636" providerId="AD" clId="Web-{85BB2648-8442-30CC-B90A-65708B79A7D8}" dt="2022-05-16T22:38:21.360" v="51"/>
          <ac:spMkLst>
            <pc:docMk/>
            <pc:sldMk cId="3361411933" sldId="266"/>
            <ac:spMk id="12" creationId="{5FFCF544-A370-4A5D-A95F-CA6E0E7191E6}"/>
          </ac:spMkLst>
        </pc:spChg>
        <pc:spChg chg="add del">
          <ac:chgData name="Ashley Nixon" userId="S::ashley@issimo.co.uk::662876cc-a5d4-495a-8d39-96e71e51f636" providerId="AD" clId="Web-{85BB2648-8442-30CC-B90A-65708B79A7D8}" dt="2022-05-16T22:38:21.360" v="51"/>
          <ac:spMkLst>
            <pc:docMk/>
            <pc:sldMk cId="3361411933" sldId="266"/>
            <ac:spMk id="16" creationId="{284B70D5-875B-433D-BDBD-1522A85D6C1D}"/>
          </ac:spMkLst>
        </pc:spChg>
        <pc:spChg chg="add del">
          <ac:chgData name="Ashley Nixon" userId="S::ashley@issimo.co.uk::662876cc-a5d4-495a-8d39-96e71e51f636" providerId="AD" clId="Web-{85BB2648-8442-30CC-B90A-65708B79A7D8}" dt="2022-05-16T22:38:21.360" v="51"/>
          <ac:spMkLst>
            <pc:docMk/>
            <pc:sldMk cId="3361411933" sldId="266"/>
            <ac:spMk id="20" creationId="{1E299956-A9E7-4FC1-A0B1-D590CA9730E8}"/>
          </ac:spMkLst>
        </pc:spChg>
        <pc:spChg chg="add del">
          <ac:chgData name="Ashley Nixon" userId="S::ashley@issimo.co.uk::662876cc-a5d4-495a-8d39-96e71e51f636" providerId="AD" clId="Web-{85BB2648-8442-30CC-B90A-65708B79A7D8}" dt="2022-05-16T22:38:21.360" v="51"/>
          <ac:spMkLst>
            <pc:docMk/>
            <pc:sldMk cId="3361411933" sldId="266"/>
            <ac:spMk id="22" creationId="{17FC539C-B783-4B03-9F9E-D13430F3F64F}"/>
          </ac:spMkLst>
        </pc:spChg>
        <pc:spChg chg="add del">
          <ac:chgData name="Ashley Nixon" userId="S::ashley@issimo.co.uk::662876cc-a5d4-495a-8d39-96e71e51f636" providerId="AD" clId="Web-{85BB2648-8442-30CC-B90A-65708B79A7D8}" dt="2022-05-16T22:38:30.797" v="53"/>
          <ac:spMkLst>
            <pc:docMk/>
            <pc:sldMk cId="3361411933" sldId="266"/>
            <ac:spMk id="24" creationId="{7D379150-F6B4-45C8-BE10-6B278AD400EB}"/>
          </ac:spMkLst>
        </pc:spChg>
        <pc:spChg chg="add del">
          <ac:chgData name="Ashley Nixon" userId="S::ashley@issimo.co.uk::662876cc-a5d4-495a-8d39-96e71e51f636" providerId="AD" clId="Web-{85BB2648-8442-30CC-B90A-65708B79A7D8}" dt="2022-05-16T22:38:30.797" v="53"/>
          <ac:spMkLst>
            <pc:docMk/>
            <pc:sldMk cId="3361411933" sldId="266"/>
            <ac:spMk id="25" creationId="{5FFCF544-A370-4A5D-A95F-CA6E0E7191E6}"/>
          </ac:spMkLst>
        </pc:spChg>
        <pc:spChg chg="add del mod">
          <ac:chgData name="Ashley Nixon" userId="S::ashley@issimo.co.uk::662876cc-a5d4-495a-8d39-96e71e51f636" providerId="AD" clId="Web-{85BB2648-8442-30CC-B90A-65708B79A7D8}" dt="2022-05-16T22:37:30.046" v="49"/>
          <ac:spMkLst>
            <pc:docMk/>
            <pc:sldMk cId="3361411933" sldId="266"/>
            <ac:spMk id="26" creationId="{BDC8EC56-50CA-862C-E467-017CA34AD4DF}"/>
          </ac:spMkLst>
        </pc:spChg>
        <pc:spChg chg="add del">
          <ac:chgData name="Ashley Nixon" userId="S::ashley@issimo.co.uk::662876cc-a5d4-495a-8d39-96e71e51f636" providerId="AD" clId="Web-{85BB2648-8442-30CC-B90A-65708B79A7D8}" dt="2022-05-16T22:38:30.797" v="53"/>
          <ac:spMkLst>
            <pc:docMk/>
            <pc:sldMk cId="3361411933" sldId="266"/>
            <ac:spMk id="28" creationId="{44CC594A-A820-450F-B363-C19201FCFEC6}"/>
          </ac:spMkLst>
        </pc:spChg>
        <pc:spChg chg="add del">
          <ac:chgData name="Ashley Nixon" userId="S::ashley@issimo.co.uk::662876cc-a5d4-495a-8d39-96e71e51f636" providerId="AD" clId="Web-{85BB2648-8442-30CC-B90A-65708B79A7D8}" dt="2022-05-16T22:38:30.797" v="53"/>
          <ac:spMkLst>
            <pc:docMk/>
            <pc:sldMk cId="3361411933" sldId="266"/>
            <ac:spMk id="29" creationId="{59FAB3DA-E9ED-4574-ABCC-378BC0FF1BBC}"/>
          </ac:spMkLst>
        </pc:spChg>
        <pc:spChg chg="add del">
          <ac:chgData name="Ashley Nixon" userId="S::ashley@issimo.co.uk::662876cc-a5d4-495a-8d39-96e71e51f636" providerId="AD" clId="Web-{85BB2648-8442-30CC-B90A-65708B79A7D8}" dt="2022-05-16T22:38:30.797" v="53"/>
          <ac:spMkLst>
            <pc:docMk/>
            <pc:sldMk cId="3361411933" sldId="266"/>
            <ac:spMk id="30" creationId="{53B8D6B0-55D6-48DC-86D8-FD95D5F118AB}"/>
          </ac:spMkLst>
        </pc:spChg>
        <pc:spChg chg="add del">
          <ac:chgData name="Ashley Nixon" userId="S::ashley@issimo.co.uk::662876cc-a5d4-495a-8d39-96e71e51f636" providerId="AD" clId="Web-{85BB2648-8442-30CC-B90A-65708B79A7D8}" dt="2022-05-16T22:38:37.094" v="55"/>
          <ac:spMkLst>
            <pc:docMk/>
            <pc:sldMk cId="3361411933" sldId="266"/>
            <ac:spMk id="32" creationId="{7D379150-F6B4-45C8-BE10-6B278AD400EB}"/>
          </ac:spMkLst>
        </pc:spChg>
        <pc:spChg chg="add del">
          <ac:chgData name="Ashley Nixon" userId="S::ashley@issimo.co.uk::662876cc-a5d4-495a-8d39-96e71e51f636" providerId="AD" clId="Web-{85BB2648-8442-30CC-B90A-65708B79A7D8}" dt="2022-05-16T22:38:37.094" v="55"/>
          <ac:spMkLst>
            <pc:docMk/>
            <pc:sldMk cId="3361411933" sldId="266"/>
            <ac:spMk id="33" creationId="{5FFCF544-A370-4A5D-A95F-CA6E0E7191E6}"/>
          </ac:spMkLst>
        </pc:spChg>
        <pc:spChg chg="add del">
          <ac:chgData name="Ashley Nixon" userId="S::ashley@issimo.co.uk::662876cc-a5d4-495a-8d39-96e71e51f636" providerId="AD" clId="Web-{85BB2648-8442-30CC-B90A-65708B79A7D8}" dt="2022-05-16T22:38:37.094" v="55"/>
          <ac:spMkLst>
            <pc:docMk/>
            <pc:sldMk cId="3361411933" sldId="266"/>
            <ac:spMk id="35" creationId="{C33BF9DD-8A45-4EEE-B231-0A14D322E5F9}"/>
          </ac:spMkLst>
        </pc:spChg>
        <pc:spChg chg="add del">
          <ac:chgData name="Ashley Nixon" userId="S::ashley@issimo.co.uk::662876cc-a5d4-495a-8d39-96e71e51f636" providerId="AD" clId="Web-{85BB2648-8442-30CC-B90A-65708B79A7D8}" dt="2022-05-16T22:38:37.094" v="55"/>
          <ac:spMkLst>
            <pc:docMk/>
            <pc:sldMk cId="3361411933" sldId="266"/>
            <ac:spMk id="37" creationId="{D5FBCAC9-BD8B-4F3B-AD74-EF37D4211349}"/>
          </ac:spMkLst>
        </pc:spChg>
        <pc:spChg chg="add del">
          <ac:chgData name="Ashley Nixon" userId="S::ashley@issimo.co.uk::662876cc-a5d4-495a-8d39-96e71e51f636" providerId="AD" clId="Web-{85BB2648-8442-30CC-B90A-65708B79A7D8}" dt="2022-05-16T22:38:37.094" v="55"/>
          <ac:spMkLst>
            <pc:docMk/>
            <pc:sldMk cId="3361411933" sldId="266"/>
            <ac:spMk id="38" creationId="{9556C5A8-AD7E-4CE7-87BE-9EA3B5E1786F}"/>
          </ac:spMkLst>
        </pc:spChg>
        <pc:spChg chg="add del">
          <ac:chgData name="Ashley Nixon" userId="S::ashley@issimo.co.uk::662876cc-a5d4-495a-8d39-96e71e51f636" providerId="AD" clId="Web-{85BB2648-8442-30CC-B90A-65708B79A7D8}" dt="2022-05-16T22:38:55.610" v="58"/>
          <ac:spMkLst>
            <pc:docMk/>
            <pc:sldMk cId="3361411933" sldId="266"/>
            <ac:spMk id="40" creationId="{600B5AE2-C5CC-499C-8F2D-249888BE22C2}"/>
          </ac:spMkLst>
        </pc:spChg>
        <pc:spChg chg="add del">
          <ac:chgData name="Ashley Nixon" userId="S::ashley@issimo.co.uk::662876cc-a5d4-495a-8d39-96e71e51f636" providerId="AD" clId="Web-{85BB2648-8442-30CC-B90A-65708B79A7D8}" dt="2022-05-16T22:38:55.610" v="58"/>
          <ac:spMkLst>
            <pc:docMk/>
            <pc:sldMk cId="3361411933" sldId="266"/>
            <ac:spMk id="41" creationId="{BA7A3698-B350-40E5-8475-9BCC41A089FC}"/>
          </ac:spMkLst>
        </pc:spChg>
        <pc:spChg chg="add del">
          <ac:chgData name="Ashley Nixon" userId="S::ashley@issimo.co.uk::662876cc-a5d4-495a-8d39-96e71e51f636" providerId="AD" clId="Web-{85BB2648-8442-30CC-B90A-65708B79A7D8}" dt="2022-05-16T22:38:55.610" v="58"/>
          <ac:spMkLst>
            <pc:docMk/>
            <pc:sldMk cId="3361411933" sldId="266"/>
            <ac:spMk id="43" creationId="{990D0034-F768-41E7-85D4-F38C4DE85770}"/>
          </ac:spMkLst>
        </pc:spChg>
        <pc:spChg chg="add del">
          <ac:chgData name="Ashley Nixon" userId="S::ashley@issimo.co.uk::662876cc-a5d4-495a-8d39-96e71e51f636" providerId="AD" clId="Web-{85BB2648-8442-30CC-B90A-65708B79A7D8}" dt="2022-05-16T22:38:55.610" v="58"/>
          <ac:spMkLst>
            <pc:docMk/>
            <pc:sldMk cId="3361411933" sldId="266"/>
            <ac:spMk id="44" creationId="{C4F7E42D-8B5A-4FC8-81CD-9E60171F7FA8}"/>
          </ac:spMkLst>
        </pc:spChg>
        <pc:spChg chg="add del">
          <ac:chgData name="Ashley Nixon" userId="S::ashley@issimo.co.uk::662876cc-a5d4-495a-8d39-96e71e51f636" providerId="AD" clId="Web-{85BB2648-8442-30CC-B90A-65708B79A7D8}" dt="2022-05-16T22:38:55.610" v="58"/>
          <ac:spMkLst>
            <pc:docMk/>
            <pc:sldMk cId="3361411933" sldId="266"/>
            <ac:spMk id="45" creationId="{8C04651D-B9F4-4935-A02D-364153FBDF54}"/>
          </ac:spMkLst>
        </pc:spChg>
        <pc:spChg chg="add del">
          <ac:chgData name="Ashley Nixon" userId="S::ashley@issimo.co.uk::662876cc-a5d4-495a-8d39-96e71e51f636" providerId="AD" clId="Web-{85BB2648-8442-30CC-B90A-65708B79A7D8}" dt="2022-05-16T22:40:40.956" v="69"/>
          <ac:spMkLst>
            <pc:docMk/>
            <pc:sldMk cId="3361411933" sldId="266"/>
            <ac:spMk id="50" creationId="{7D379150-F6B4-45C8-BE10-6B278AD400EB}"/>
          </ac:spMkLst>
        </pc:spChg>
        <pc:spChg chg="add del">
          <ac:chgData name="Ashley Nixon" userId="S::ashley@issimo.co.uk::662876cc-a5d4-495a-8d39-96e71e51f636" providerId="AD" clId="Web-{85BB2648-8442-30CC-B90A-65708B79A7D8}" dt="2022-05-16T22:40:40.956" v="69"/>
          <ac:spMkLst>
            <pc:docMk/>
            <pc:sldMk cId="3361411933" sldId="266"/>
            <ac:spMk id="52" creationId="{5FFCF544-A370-4A5D-A95F-CA6E0E7191E6}"/>
          </ac:spMkLst>
        </pc:spChg>
        <pc:spChg chg="add del">
          <ac:chgData name="Ashley Nixon" userId="S::ashley@issimo.co.uk::662876cc-a5d4-495a-8d39-96e71e51f636" providerId="AD" clId="Web-{85BB2648-8442-30CC-B90A-65708B79A7D8}" dt="2022-05-16T22:40:40.956" v="69"/>
          <ac:spMkLst>
            <pc:docMk/>
            <pc:sldMk cId="3361411933" sldId="266"/>
            <ac:spMk id="56" creationId="{52ABB703-2B0E-4C3B-B4A2-F3973548E561}"/>
          </ac:spMkLst>
        </pc:spChg>
        <pc:spChg chg="add del">
          <ac:chgData name="Ashley Nixon" userId="S::ashley@issimo.co.uk::662876cc-a5d4-495a-8d39-96e71e51f636" providerId="AD" clId="Web-{85BB2648-8442-30CC-B90A-65708B79A7D8}" dt="2022-05-16T22:40:40.956" v="69"/>
          <ac:spMkLst>
            <pc:docMk/>
            <pc:sldMk cId="3361411933" sldId="266"/>
            <ac:spMk id="60" creationId="{E95DA498-D9A2-4DA9-B9DA-B3776E08CF7E}"/>
          </ac:spMkLst>
        </pc:spChg>
        <pc:spChg chg="add del">
          <ac:chgData name="Ashley Nixon" userId="S::ashley@issimo.co.uk::662876cc-a5d4-495a-8d39-96e71e51f636" providerId="AD" clId="Web-{85BB2648-8442-30CC-B90A-65708B79A7D8}" dt="2022-05-16T22:40:40.956" v="69"/>
          <ac:spMkLst>
            <pc:docMk/>
            <pc:sldMk cId="3361411933" sldId="266"/>
            <ac:spMk id="62" creationId="{82A73093-4B9D-420D-B17E-52293703A1D4}"/>
          </ac:spMkLst>
        </pc:spChg>
        <pc:spChg chg="add del">
          <ac:chgData name="Ashley Nixon" userId="S::ashley@issimo.co.uk::662876cc-a5d4-495a-8d39-96e71e51f636" providerId="AD" clId="Web-{85BB2648-8442-30CC-B90A-65708B79A7D8}" dt="2022-05-16T22:47:26.856" v="83"/>
          <ac:spMkLst>
            <pc:docMk/>
            <pc:sldMk cId="3361411933" sldId="266"/>
            <ac:spMk id="69" creationId="{36D16D1E-4205-49F5-BD2A-DA769947C104}"/>
          </ac:spMkLst>
        </pc:spChg>
        <pc:spChg chg="add del">
          <ac:chgData name="Ashley Nixon" userId="S::ashley@issimo.co.uk::662876cc-a5d4-495a-8d39-96e71e51f636" providerId="AD" clId="Web-{85BB2648-8442-30CC-B90A-65708B79A7D8}" dt="2022-05-16T22:47:26.856" v="83"/>
          <ac:spMkLst>
            <pc:docMk/>
            <pc:sldMk cId="3361411933" sldId="266"/>
            <ac:spMk id="71" creationId="{012FD100-C039-4E03-B5E4-2EDFA7290AA6}"/>
          </ac:spMkLst>
        </pc:spChg>
        <pc:spChg chg="add del">
          <ac:chgData name="Ashley Nixon" userId="S::ashley@issimo.co.uk::662876cc-a5d4-495a-8d39-96e71e51f636" providerId="AD" clId="Web-{85BB2648-8442-30CC-B90A-65708B79A7D8}" dt="2022-05-16T22:47:26.856" v="83"/>
          <ac:spMkLst>
            <pc:docMk/>
            <pc:sldMk cId="3361411933" sldId="266"/>
            <ac:spMk id="75" creationId="{A6B16355-27FB-445B-B646-02AB73637459}"/>
          </ac:spMkLst>
        </pc:spChg>
        <pc:spChg chg="add del">
          <ac:chgData name="Ashley Nixon" userId="S::ashley@issimo.co.uk::662876cc-a5d4-495a-8d39-96e71e51f636" providerId="AD" clId="Web-{85BB2648-8442-30CC-B90A-65708B79A7D8}" dt="2022-05-16T22:47:26.856" v="83"/>
          <ac:spMkLst>
            <pc:docMk/>
            <pc:sldMk cId="3361411933" sldId="266"/>
            <ac:spMk id="79" creationId="{6B3BF2E5-C3AB-441F-A430-491119C56D26}"/>
          </ac:spMkLst>
        </pc:spChg>
        <pc:spChg chg="add del">
          <ac:chgData name="Ashley Nixon" userId="S::ashley@issimo.co.uk::662876cc-a5d4-495a-8d39-96e71e51f636" providerId="AD" clId="Web-{85BB2648-8442-30CC-B90A-65708B79A7D8}" dt="2022-05-16T22:47:26.856" v="83"/>
          <ac:spMkLst>
            <pc:docMk/>
            <pc:sldMk cId="3361411933" sldId="266"/>
            <ac:spMk id="81" creationId="{DD07C90B-B81A-473B-8919-CA924E61FFCF}"/>
          </ac:spMkLst>
        </pc:spChg>
        <pc:spChg chg="add del">
          <ac:chgData name="Ashley Nixon" userId="S::ashley@issimo.co.uk::662876cc-a5d4-495a-8d39-96e71e51f636" providerId="AD" clId="Web-{85BB2648-8442-30CC-B90A-65708B79A7D8}" dt="2022-05-16T22:48:10.282" v="87"/>
          <ac:spMkLst>
            <pc:docMk/>
            <pc:sldMk cId="3361411933" sldId="266"/>
            <ac:spMk id="91" creationId="{0182F701-1D9A-4047-A9CA-73A707EA0A14}"/>
          </ac:spMkLst>
        </pc:spChg>
        <pc:spChg chg="add del">
          <ac:chgData name="Ashley Nixon" userId="S::ashley@issimo.co.uk::662876cc-a5d4-495a-8d39-96e71e51f636" providerId="AD" clId="Web-{85BB2648-8442-30CC-B90A-65708B79A7D8}" dt="2022-05-16T22:48:10.282" v="87"/>
          <ac:spMkLst>
            <pc:docMk/>
            <pc:sldMk cId="3361411933" sldId="266"/>
            <ac:spMk id="93" creationId="{FD46288E-4C86-4ADB-893C-3C29FDE84B5B}"/>
          </ac:spMkLst>
        </pc:spChg>
        <pc:spChg chg="add del">
          <ac:chgData name="Ashley Nixon" userId="S::ashley@issimo.co.uk::662876cc-a5d4-495a-8d39-96e71e51f636" providerId="AD" clId="Web-{85BB2648-8442-30CC-B90A-65708B79A7D8}" dt="2022-05-16T22:48:10.282" v="87"/>
          <ac:spMkLst>
            <pc:docMk/>
            <pc:sldMk cId="3361411933" sldId="266"/>
            <ac:spMk id="97" creationId="{151FCA92-37FC-419D-880C-DEE030371675}"/>
          </ac:spMkLst>
        </pc:spChg>
        <pc:spChg chg="add del">
          <ac:chgData name="Ashley Nixon" userId="S::ashley@issimo.co.uk::662876cc-a5d4-495a-8d39-96e71e51f636" providerId="AD" clId="Web-{85BB2648-8442-30CC-B90A-65708B79A7D8}" dt="2022-05-16T22:48:10.282" v="87"/>
          <ac:spMkLst>
            <pc:docMk/>
            <pc:sldMk cId="3361411933" sldId="266"/>
            <ac:spMk id="99" creationId="{49F734FC-80ED-4400-9FB7-5800EE74AE4C}"/>
          </ac:spMkLst>
        </pc:spChg>
        <pc:spChg chg="add del">
          <ac:chgData name="Ashley Nixon" userId="S::ashley@issimo.co.uk::662876cc-a5d4-495a-8d39-96e71e51f636" providerId="AD" clId="Web-{85BB2648-8442-30CC-B90A-65708B79A7D8}" dt="2022-05-16T22:48:10.282" v="87"/>
          <ac:spMkLst>
            <pc:docMk/>
            <pc:sldMk cId="3361411933" sldId="266"/>
            <ac:spMk id="101" creationId="{F54C209B-0440-412E-BEBF-D8694B5A0A76}"/>
          </ac:spMkLst>
        </pc:spChg>
        <pc:spChg chg="add del">
          <ac:chgData name="Ashley Nixon" userId="S::ashley@issimo.co.uk::662876cc-a5d4-495a-8d39-96e71e51f636" providerId="AD" clId="Web-{85BB2648-8442-30CC-B90A-65708B79A7D8}" dt="2022-05-16T22:48:10.282" v="87"/>
          <ac:spMkLst>
            <pc:docMk/>
            <pc:sldMk cId="3361411933" sldId="266"/>
            <ac:spMk id="105" creationId="{FDA25563-C462-4DA6-BB84-8243A6C7DF68}"/>
          </ac:spMkLst>
        </pc:spChg>
        <pc:spChg chg="add mod ord">
          <ac:chgData name="Ashley Nixon" userId="S::ashley@issimo.co.uk::662876cc-a5d4-495a-8d39-96e71e51f636" providerId="AD" clId="Web-{85BB2648-8442-30CC-B90A-65708B79A7D8}" dt="2022-05-17T00:51:36.454" v="658"/>
          <ac:spMkLst>
            <pc:docMk/>
            <pc:sldMk cId="3361411933" sldId="266"/>
            <ac:spMk id="106" creationId="{15BFF0CC-A4EF-6414-4EF1-4F2547766A3D}"/>
          </ac:spMkLst>
        </pc:spChg>
        <pc:spChg chg="add del">
          <ac:chgData name="Ashley Nixon" userId="S::ashley@issimo.co.uk::662876cc-a5d4-495a-8d39-96e71e51f636" providerId="AD" clId="Web-{85BB2648-8442-30CC-B90A-65708B79A7D8}" dt="2022-05-16T22:48:10.282" v="87"/>
          <ac:spMkLst>
            <pc:docMk/>
            <pc:sldMk cId="3361411933" sldId="266"/>
            <ac:spMk id="107" creationId="{64044755-AC7C-421A-B935-8BA9A23F876E}"/>
          </ac:spMkLst>
        </pc:spChg>
        <pc:spChg chg="add del">
          <ac:chgData name="Ashley Nixon" userId="S::ashley@issimo.co.uk::662876cc-a5d4-495a-8d39-96e71e51f636" providerId="AD" clId="Web-{85BB2648-8442-30CC-B90A-65708B79A7D8}" dt="2022-05-16T22:48:10.282" v="87"/>
          <ac:spMkLst>
            <pc:docMk/>
            <pc:sldMk cId="3361411933" sldId="266"/>
            <ac:spMk id="109" creationId="{82225A9B-20AD-4869-96C9-770E8E704594}"/>
          </ac:spMkLst>
        </pc:spChg>
        <pc:spChg chg="add del">
          <ac:chgData name="Ashley Nixon" userId="S::ashley@issimo.co.uk::662876cc-a5d4-495a-8d39-96e71e51f636" providerId="AD" clId="Web-{85BB2648-8442-30CC-B90A-65708B79A7D8}" dt="2022-05-16T22:48:10.282" v="87"/>
          <ac:spMkLst>
            <pc:docMk/>
            <pc:sldMk cId="3361411933" sldId="266"/>
            <ac:spMk id="111" creationId="{514D5E4E-F019-44AF-AF49-8FBBFBBE6B18}"/>
          </ac:spMkLst>
        </pc:spChg>
        <pc:spChg chg="add del">
          <ac:chgData name="Ashley Nixon" userId="S::ashley@issimo.co.uk::662876cc-a5d4-495a-8d39-96e71e51f636" providerId="AD" clId="Web-{85BB2648-8442-30CC-B90A-65708B79A7D8}" dt="2022-05-16T22:48:10.266" v="86"/>
          <ac:spMkLst>
            <pc:docMk/>
            <pc:sldMk cId="3361411933" sldId="266"/>
            <ac:spMk id="116" creationId="{796CD800-C8BF-41B5-983A-3B3D95FA99E5}"/>
          </ac:spMkLst>
        </pc:spChg>
        <pc:spChg chg="add del">
          <ac:chgData name="Ashley Nixon" userId="S::ashley@issimo.co.uk::662876cc-a5d4-495a-8d39-96e71e51f636" providerId="AD" clId="Web-{85BB2648-8442-30CC-B90A-65708B79A7D8}" dt="2022-05-16T22:48:10.266" v="86"/>
          <ac:spMkLst>
            <pc:docMk/>
            <pc:sldMk cId="3361411933" sldId="266"/>
            <ac:spMk id="118" creationId="{ED36A27B-61AE-4AA1-8BD6-7310E072D89D}"/>
          </ac:spMkLst>
        </pc:spChg>
        <pc:spChg chg="add del">
          <ac:chgData name="Ashley Nixon" userId="S::ashley@issimo.co.uk::662876cc-a5d4-495a-8d39-96e71e51f636" providerId="AD" clId="Web-{85BB2648-8442-30CC-B90A-65708B79A7D8}" dt="2022-05-16T22:48:10.266" v="86"/>
          <ac:spMkLst>
            <pc:docMk/>
            <pc:sldMk cId="3361411933" sldId="266"/>
            <ac:spMk id="122" creationId="{2EB56A1A-8685-45C8-A64C-D5045ACB42B0}"/>
          </ac:spMkLst>
        </pc:spChg>
        <pc:spChg chg="add del">
          <ac:chgData name="Ashley Nixon" userId="S::ashley@issimo.co.uk::662876cc-a5d4-495a-8d39-96e71e51f636" providerId="AD" clId="Web-{85BB2648-8442-30CC-B90A-65708B79A7D8}" dt="2022-05-16T22:48:10.266" v="86"/>
          <ac:spMkLst>
            <pc:docMk/>
            <pc:sldMk cId="3361411933" sldId="266"/>
            <ac:spMk id="124" creationId="{79DF55E6-8C71-4381-81E4-31D3EBC96DFC}"/>
          </ac:spMkLst>
        </pc:spChg>
        <pc:spChg chg="add del">
          <ac:chgData name="Ashley Nixon" userId="S::ashley@issimo.co.uk::662876cc-a5d4-495a-8d39-96e71e51f636" providerId="AD" clId="Web-{85BB2648-8442-30CC-B90A-65708B79A7D8}" dt="2022-05-16T22:48:10.266" v="86"/>
          <ac:spMkLst>
            <pc:docMk/>
            <pc:sldMk cId="3361411933" sldId="266"/>
            <ac:spMk id="128" creationId="{19DE44C1-A00E-40B3-B723-D1199BD4EB72}"/>
          </ac:spMkLst>
        </pc:spChg>
        <pc:spChg chg="add del">
          <ac:chgData name="Ashley Nixon" userId="S::ashley@issimo.co.uk::662876cc-a5d4-495a-8d39-96e71e51f636" providerId="AD" clId="Web-{85BB2648-8442-30CC-B90A-65708B79A7D8}" dt="2022-05-16T22:48:10.266" v="86"/>
          <ac:spMkLst>
            <pc:docMk/>
            <pc:sldMk cId="3361411933" sldId="266"/>
            <ac:spMk id="130" creationId="{5DD14EB9-7D82-468B-B45D-876BE90A5EAF}"/>
          </ac:spMkLst>
        </pc:spChg>
        <pc:spChg chg="add del">
          <ac:chgData name="Ashley Nixon" userId="S::ashley@issimo.co.uk::662876cc-a5d4-495a-8d39-96e71e51f636" providerId="AD" clId="Web-{85BB2648-8442-30CC-B90A-65708B79A7D8}" dt="2022-05-16T22:48:10.266" v="86"/>
          <ac:spMkLst>
            <pc:docMk/>
            <pc:sldMk cId="3361411933" sldId="266"/>
            <ac:spMk id="132" creationId="{88302865-9184-47F8-9D42-09980A3E5D1C}"/>
          </ac:spMkLst>
        </pc:spChg>
        <pc:spChg chg="add del">
          <ac:chgData name="Ashley Nixon" userId="S::ashley@issimo.co.uk::662876cc-a5d4-495a-8d39-96e71e51f636" providerId="AD" clId="Web-{85BB2648-8442-30CC-B90A-65708B79A7D8}" dt="2022-05-16T22:49:04.595" v="113"/>
          <ac:spMkLst>
            <pc:docMk/>
            <pc:sldMk cId="3361411933" sldId="266"/>
            <ac:spMk id="134" creationId="{A459ADE6-39B5-4D2B-B804-9E7F4F18C64B}"/>
          </ac:spMkLst>
        </pc:spChg>
        <pc:spChg chg="add del">
          <ac:chgData name="Ashley Nixon" userId="S::ashley@issimo.co.uk::662876cc-a5d4-495a-8d39-96e71e51f636" providerId="AD" clId="Web-{85BB2648-8442-30CC-B90A-65708B79A7D8}" dt="2022-05-16T22:49:04.595" v="113"/>
          <ac:spMkLst>
            <pc:docMk/>
            <pc:sldMk cId="3361411933" sldId="266"/>
            <ac:spMk id="135" creationId="{7883968A-0790-403A-8861-3A61F1595143}"/>
          </ac:spMkLst>
        </pc:spChg>
        <pc:spChg chg="add del">
          <ac:chgData name="Ashley Nixon" userId="S::ashley@issimo.co.uk::662876cc-a5d4-495a-8d39-96e71e51f636" providerId="AD" clId="Web-{85BB2648-8442-30CC-B90A-65708B79A7D8}" dt="2022-05-16T22:49:04.595" v="113"/>
          <ac:spMkLst>
            <pc:docMk/>
            <pc:sldMk cId="3361411933" sldId="266"/>
            <ac:spMk id="137" creationId="{7EB41233-124F-4149-BFCE-35C6E34C3A54}"/>
          </ac:spMkLst>
        </pc:spChg>
        <pc:spChg chg="add del">
          <ac:chgData name="Ashley Nixon" userId="S::ashley@issimo.co.uk::662876cc-a5d4-495a-8d39-96e71e51f636" providerId="AD" clId="Web-{85BB2648-8442-30CC-B90A-65708B79A7D8}" dt="2022-05-17T00:51:36.454" v="658"/>
          <ac:spMkLst>
            <pc:docMk/>
            <pc:sldMk cId="3361411933" sldId="266"/>
            <ac:spMk id="142" creationId="{796CD800-C8BF-41B5-983A-3B3D95FA99E5}"/>
          </ac:spMkLst>
        </pc:spChg>
        <pc:spChg chg="add del">
          <ac:chgData name="Ashley Nixon" userId="S::ashley@issimo.co.uk::662876cc-a5d4-495a-8d39-96e71e51f636" providerId="AD" clId="Web-{85BB2648-8442-30CC-B90A-65708B79A7D8}" dt="2022-05-17T00:51:36.454" v="658"/>
          <ac:spMkLst>
            <pc:docMk/>
            <pc:sldMk cId="3361411933" sldId="266"/>
            <ac:spMk id="144" creationId="{ED36A27B-61AE-4AA1-8BD6-7310E072D89D}"/>
          </ac:spMkLst>
        </pc:spChg>
        <pc:spChg chg="add del">
          <ac:chgData name="Ashley Nixon" userId="S::ashley@issimo.co.uk::662876cc-a5d4-495a-8d39-96e71e51f636" providerId="AD" clId="Web-{85BB2648-8442-30CC-B90A-65708B79A7D8}" dt="2022-05-17T00:51:36.454" v="658"/>
          <ac:spMkLst>
            <pc:docMk/>
            <pc:sldMk cId="3361411933" sldId="266"/>
            <ac:spMk id="148" creationId="{20E9A622-9996-4927-BBCD-AEE2687BEDAD}"/>
          </ac:spMkLst>
        </pc:spChg>
        <pc:spChg chg="add del">
          <ac:chgData name="Ashley Nixon" userId="S::ashley@issimo.co.uk::662876cc-a5d4-495a-8d39-96e71e51f636" providerId="AD" clId="Web-{85BB2648-8442-30CC-B90A-65708B79A7D8}" dt="2022-05-17T00:51:36.454" v="658"/>
          <ac:spMkLst>
            <pc:docMk/>
            <pc:sldMk cId="3361411933" sldId="266"/>
            <ac:spMk id="150" creationId="{51DE3FC3-BAC1-4105-9620-4FB64EDCE876}"/>
          </ac:spMkLst>
        </pc:spChg>
        <pc:spChg chg="add del">
          <ac:chgData name="Ashley Nixon" userId="S::ashley@issimo.co.uk::662876cc-a5d4-495a-8d39-96e71e51f636" providerId="AD" clId="Web-{85BB2648-8442-30CC-B90A-65708B79A7D8}" dt="2022-05-17T00:51:36.454" v="658"/>
          <ac:spMkLst>
            <pc:docMk/>
            <pc:sldMk cId="3361411933" sldId="266"/>
            <ac:spMk id="152" creationId="{CEF02B21-6D04-4A6A-B03E-CF7642D59161}"/>
          </ac:spMkLst>
        </pc:spChg>
        <pc:spChg chg="add del">
          <ac:chgData name="Ashley Nixon" userId="S::ashley@issimo.co.uk::662876cc-a5d4-495a-8d39-96e71e51f636" providerId="AD" clId="Web-{85BB2648-8442-30CC-B90A-65708B79A7D8}" dt="2022-05-17T00:51:36.454" v="658"/>
          <ac:spMkLst>
            <pc:docMk/>
            <pc:sldMk cId="3361411933" sldId="266"/>
            <ac:spMk id="154" creationId="{97E39010-823C-439A-B438-FEEDF549083C}"/>
          </ac:spMkLst>
        </pc:spChg>
        <pc:graphicFrameChg chg="del">
          <ac:chgData name="Ashley Nixon" userId="S::ashley@issimo.co.uk::662876cc-a5d4-495a-8d39-96e71e51f636" providerId="AD" clId="Web-{85BB2648-8442-30CC-B90A-65708B79A7D8}" dt="2022-05-16T22:37:14.640" v="34"/>
          <ac:graphicFrameMkLst>
            <pc:docMk/>
            <pc:sldMk cId="3361411933" sldId="266"/>
            <ac:graphicFrameMk id="9" creationId="{A4C6FF40-4898-70F7-5CC7-1E9BF0EC252E}"/>
          </ac:graphicFrameMkLst>
        </pc:graphicFrameChg>
        <pc:graphicFrameChg chg="add del mod ord modGraphic">
          <ac:chgData name="Ashley Nixon" userId="S::ashley@issimo.co.uk::662876cc-a5d4-495a-8d39-96e71e51f636" providerId="AD" clId="Web-{85BB2648-8442-30CC-B90A-65708B79A7D8}" dt="2022-05-16T22:47:53.250" v="84"/>
          <ac:graphicFrameMkLst>
            <pc:docMk/>
            <pc:sldMk cId="3361411933" sldId="266"/>
            <ac:graphicFrameMk id="64" creationId="{93F8E4C3-6B0B-153B-8AEC-3A154B146494}"/>
          </ac:graphicFrameMkLst>
        </pc:graphicFrameChg>
        <pc:picChg chg="del mod">
          <ac:chgData name="Ashley Nixon" userId="S::ashley@issimo.co.uk::662876cc-a5d4-495a-8d39-96e71e51f636" providerId="AD" clId="Web-{85BB2648-8442-30CC-B90A-65708B79A7D8}" dt="2022-05-16T22:39:29.923" v="62"/>
          <ac:picMkLst>
            <pc:docMk/>
            <pc:sldMk cId="3361411933" sldId="266"/>
            <ac:picMk id="5" creationId="{EC4A9033-4F3D-4C4F-1989-6E1102917253}"/>
          </ac:picMkLst>
        </pc:picChg>
        <pc:picChg chg="add del mod">
          <ac:chgData name="Ashley Nixon" userId="S::ashley@issimo.co.uk::662876cc-a5d4-495a-8d39-96e71e51f636" providerId="AD" clId="Web-{85BB2648-8442-30CC-B90A-65708B79A7D8}" dt="2022-05-16T22:41:26.394" v="71"/>
          <ac:picMkLst>
            <pc:docMk/>
            <pc:sldMk cId="3361411933" sldId="266"/>
            <ac:picMk id="83" creationId="{E3C042E3-04C7-61B9-A9BC-D6C78AB15678}"/>
          </ac:picMkLst>
        </pc:picChg>
        <pc:picChg chg="add mod ord">
          <ac:chgData name="Ashley Nixon" userId="S::ashley@issimo.co.uk::662876cc-a5d4-495a-8d39-96e71e51f636" providerId="AD" clId="Web-{85BB2648-8442-30CC-B90A-65708B79A7D8}" dt="2022-05-16T22:49:47.065" v="117" actId="1076"/>
          <ac:picMkLst>
            <pc:docMk/>
            <pc:sldMk cId="3361411933" sldId="266"/>
            <ac:picMk id="84" creationId="{D6686031-AED5-2480-CAFA-D1D265EB9646}"/>
          </ac:picMkLst>
        </pc:picChg>
        <pc:picChg chg="add mod ord">
          <ac:chgData name="Ashley Nixon" userId="S::ashley@issimo.co.uk::662876cc-a5d4-495a-8d39-96e71e51f636" providerId="AD" clId="Web-{85BB2648-8442-30CC-B90A-65708B79A7D8}" dt="2022-05-17T00:47:17.489" v="639" actId="14100"/>
          <ac:picMkLst>
            <pc:docMk/>
            <pc:sldMk cId="3361411933" sldId="266"/>
            <ac:picMk id="85" creationId="{BEB85FC3-C455-D5E8-62C6-387BF480CA18}"/>
          </ac:picMkLst>
        </pc:picChg>
        <pc:picChg chg="add mod ord">
          <ac:chgData name="Ashley Nixon" userId="S::ashley@issimo.co.uk::662876cc-a5d4-495a-8d39-96e71e51f636" providerId="AD" clId="Web-{85BB2648-8442-30CC-B90A-65708B79A7D8}" dt="2022-05-16T22:56:50.186" v="133" actId="14100"/>
          <ac:picMkLst>
            <pc:docMk/>
            <pc:sldMk cId="3361411933" sldId="266"/>
            <ac:picMk id="86" creationId="{1B203B68-AC40-1398-EA09-37E8C14E5075}"/>
          </ac:picMkLst>
        </pc:picChg>
        <pc:cxnChg chg="add del">
          <ac:chgData name="Ashley Nixon" userId="S::ashley@issimo.co.uk::662876cc-a5d4-495a-8d39-96e71e51f636" providerId="AD" clId="Web-{85BB2648-8442-30CC-B90A-65708B79A7D8}" dt="2022-05-16T22:38:21.360" v="51"/>
          <ac:cxnSpMkLst>
            <pc:docMk/>
            <pc:sldMk cId="3361411933" sldId="266"/>
            <ac:cxnSpMk id="14" creationId="{6EEB3B97-A638-498B-8083-54191CE71E01}"/>
          </ac:cxnSpMkLst>
        </pc:cxnChg>
        <pc:cxnChg chg="add del">
          <ac:chgData name="Ashley Nixon" userId="S::ashley@issimo.co.uk::662876cc-a5d4-495a-8d39-96e71e51f636" providerId="AD" clId="Web-{85BB2648-8442-30CC-B90A-65708B79A7D8}" dt="2022-05-16T22:38:21.360" v="51"/>
          <ac:cxnSpMkLst>
            <pc:docMk/>
            <pc:sldMk cId="3361411933" sldId="266"/>
            <ac:cxnSpMk id="18" creationId="{C947DF4A-614C-4B4C-8B80-E5B9D8E8CFED}"/>
          </ac:cxnSpMkLst>
        </pc:cxnChg>
        <pc:cxnChg chg="add del">
          <ac:chgData name="Ashley Nixon" userId="S::ashley@issimo.co.uk::662876cc-a5d4-495a-8d39-96e71e51f636" providerId="AD" clId="Web-{85BB2648-8442-30CC-B90A-65708B79A7D8}" dt="2022-05-16T22:38:30.797" v="53"/>
          <ac:cxnSpMkLst>
            <pc:docMk/>
            <pc:sldMk cId="3361411933" sldId="266"/>
            <ac:cxnSpMk id="27" creationId="{6EEB3B97-A638-498B-8083-54191CE71E01}"/>
          </ac:cxnSpMkLst>
        </pc:cxnChg>
        <pc:cxnChg chg="add del">
          <ac:chgData name="Ashley Nixon" userId="S::ashley@issimo.co.uk::662876cc-a5d4-495a-8d39-96e71e51f636" providerId="AD" clId="Web-{85BB2648-8442-30CC-B90A-65708B79A7D8}" dt="2022-05-16T22:38:37.094" v="55"/>
          <ac:cxnSpMkLst>
            <pc:docMk/>
            <pc:sldMk cId="3361411933" sldId="266"/>
            <ac:cxnSpMk id="34" creationId="{6EEB3B97-A638-498B-8083-54191CE71E01}"/>
          </ac:cxnSpMkLst>
        </pc:cxnChg>
        <pc:cxnChg chg="add del">
          <ac:chgData name="Ashley Nixon" userId="S::ashley@issimo.co.uk::662876cc-a5d4-495a-8d39-96e71e51f636" providerId="AD" clId="Web-{85BB2648-8442-30CC-B90A-65708B79A7D8}" dt="2022-05-16T22:38:37.094" v="55"/>
          <ac:cxnSpMkLst>
            <pc:docMk/>
            <pc:sldMk cId="3361411933" sldId="266"/>
            <ac:cxnSpMk id="36" creationId="{9020DCC9-F851-4562-BB20-1AB3C51BFD08}"/>
          </ac:cxnSpMkLst>
        </pc:cxnChg>
        <pc:cxnChg chg="add del">
          <ac:chgData name="Ashley Nixon" userId="S::ashley@issimo.co.uk::662876cc-a5d4-495a-8d39-96e71e51f636" providerId="AD" clId="Web-{85BB2648-8442-30CC-B90A-65708B79A7D8}" dt="2022-05-16T22:38:55.610" v="58"/>
          <ac:cxnSpMkLst>
            <pc:docMk/>
            <pc:sldMk cId="3361411933" sldId="266"/>
            <ac:cxnSpMk id="42" creationId="{0AC655C7-EC94-4BE6-84C8-2F9EFBBB2789}"/>
          </ac:cxnSpMkLst>
        </pc:cxnChg>
        <pc:cxnChg chg="add del">
          <ac:chgData name="Ashley Nixon" userId="S::ashley@issimo.co.uk::662876cc-a5d4-495a-8d39-96e71e51f636" providerId="AD" clId="Web-{85BB2648-8442-30CC-B90A-65708B79A7D8}" dt="2022-05-16T22:40:40.956" v="69"/>
          <ac:cxnSpMkLst>
            <pc:docMk/>
            <pc:sldMk cId="3361411933" sldId="266"/>
            <ac:cxnSpMk id="54" creationId="{6EEB3B97-A638-498B-8083-54191CE71E01}"/>
          </ac:cxnSpMkLst>
        </pc:cxnChg>
        <pc:cxnChg chg="add del">
          <ac:chgData name="Ashley Nixon" userId="S::ashley@issimo.co.uk::662876cc-a5d4-495a-8d39-96e71e51f636" providerId="AD" clId="Web-{85BB2648-8442-30CC-B90A-65708B79A7D8}" dt="2022-05-16T22:40:40.956" v="69"/>
          <ac:cxnSpMkLst>
            <pc:docMk/>
            <pc:sldMk cId="3361411933" sldId="266"/>
            <ac:cxnSpMk id="58" creationId="{9C21570E-E159-49A6-9891-FA397B7A92D3}"/>
          </ac:cxnSpMkLst>
        </pc:cxnChg>
        <pc:cxnChg chg="add del">
          <ac:chgData name="Ashley Nixon" userId="S::ashley@issimo.co.uk::662876cc-a5d4-495a-8d39-96e71e51f636" providerId="AD" clId="Web-{85BB2648-8442-30CC-B90A-65708B79A7D8}" dt="2022-05-16T22:47:26.856" v="83"/>
          <ac:cxnSpMkLst>
            <pc:docMk/>
            <pc:sldMk cId="3361411933" sldId="266"/>
            <ac:cxnSpMk id="73" creationId="{4418FCD2-8448-4A81-8EB4-72250F7827B4}"/>
          </ac:cxnSpMkLst>
        </pc:cxnChg>
        <pc:cxnChg chg="add del">
          <ac:chgData name="Ashley Nixon" userId="S::ashley@issimo.co.uk::662876cc-a5d4-495a-8d39-96e71e51f636" providerId="AD" clId="Web-{85BB2648-8442-30CC-B90A-65708B79A7D8}" dt="2022-05-16T22:47:26.856" v="83"/>
          <ac:cxnSpMkLst>
            <pc:docMk/>
            <pc:sldMk cId="3361411933" sldId="266"/>
            <ac:cxnSpMk id="77" creationId="{06DA680F-F6AC-453E-A8BF-C5BDED2851DE}"/>
          </ac:cxnSpMkLst>
        </pc:cxnChg>
        <pc:cxnChg chg="add del">
          <ac:chgData name="Ashley Nixon" userId="S::ashley@issimo.co.uk::662876cc-a5d4-495a-8d39-96e71e51f636" providerId="AD" clId="Web-{85BB2648-8442-30CC-B90A-65708B79A7D8}" dt="2022-05-16T22:48:10.282" v="87"/>
          <ac:cxnSpMkLst>
            <pc:docMk/>
            <pc:sldMk cId="3361411933" sldId="266"/>
            <ac:cxnSpMk id="95" creationId="{318EA713-6EC5-4E3B-9ABC-DDF657C87A80}"/>
          </ac:cxnSpMkLst>
        </pc:cxnChg>
        <pc:cxnChg chg="add del">
          <ac:chgData name="Ashley Nixon" userId="S::ashley@issimo.co.uk::662876cc-a5d4-495a-8d39-96e71e51f636" providerId="AD" clId="Web-{85BB2648-8442-30CC-B90A-65708B79A7D8}" dt="2022-05-16T22:48:10.282" v="87"/>
          <ac:cxnSpMkLst>
            <pc:docMk/>
            <pc:sldMk cId="3361411933" sldId="266"/>
            <ac:cxnSpMk id="103" creationId="{CBEEBACE-87BA-4CA1-BF49-0E9ABA508749}"/>
          </ac:cxnSpMkLst>
        </pc:cxnChg>
        <pc:cxnChg chg="add del">
          <ac:chgData name="Ashley Nixon" userId="S::ashley@issimo.co.uk::662876cc-a5d4-495a-8d39-96e71e51f636" providerId="AD" clId="Web-{85BB2648-8442-30CC-B90A-65708B79A7D8}" dt="2022-05-16T22:48:10.266" v="86"/>
          <ac:cxnSpMkLst>
            <pc:docMk/>
            <pc:sldMk cId="3361411933" sldId="266"/>
            <ac:cxnSpMk id="120" creationId="{511BC4C5-EB16-4C0B-83E6-96A39848CF19}"/>
          </ac:cxnSpMkLst>
        </pc:cxnChg>
        <pc:cxnChg chg="add del">
          <ac:chgData name="Ashley Nixon" userId="S::ashley@issimo.co.uk::662876cc-a5d4-495a-8d39-96e71e51f636" providerId="AD" clId="Web-{85BB2648-8442-30CC-B90A-65708B79A7D8}" dt="2022-05-16T22:48:10.266" v="86"/>
          <ac:cxnSpMkLst>
            <pc:docMk/>
            <pc:sldMk cId="3361411933" sldId="266"/>
            <ac:cxnSpMk id="126" creationId="{D6E0AD8B-255F-4090-B0E4-668B3F32FCDD}"/>
          </ac:cxnSpMkLst>
        </pc:cxnChg>
        <pc:cxnChg chg="add del">
          <ac:chgData name="Ashley Nixon" userId="S::ashley@issimo.co.uk::662876cc-a5d4-495a-8d39-96e71e51f636" providerId="AD" clId="Web-{85BB2648-8442-30CC-B90A-65708B79A7D8}" dt="2022-05-16T22:49:04.595" v="113"/>
          <ac:cxnSpMkLst>
            <pc:docMk/>
            <pc:sldMk cId="3361411933" sldId="266"/>
            <ac:cxnSpMk id="136" creationId="{4E9A2888-251D-4ACC-9A39-8C65906F5285}"/>
          </ac:cxnSpMkLst>
        </pc:cxnChg>
        <pc:cxnChg chg="add del">
          <ac:chgData name="Ashley Nixon" userId="S::ashley@issimo.co.uk::662876cc-a5d4-495a-8d39-96e71e51f636" providerId="AD" clId="Web-{85BB2648-8442-30CC-B90A-65708B79A7D8}" dt="2022-05-17T00:51:36.454" v="658"/>
          <ac:cxnSpMkLst>
            <pc:docMk/>
            <pc:sldMk cId="3361411933" sldId="266"/>
            <ac:cxnSpMk id="146" creationId="{511BC4C5-EB16-4C0B-83E6-96A39848CF19}"/>
          </ac:cxnSpMkLst>
        </pc:cxnChg>
      </pc:sldChg>
      <pc:sldChg chg="modSp add mod replId modClrScheme chgLayout">
        <pc:chgData name="Ashley Nixon" userId="S::ashley@issimo.co.uk::662876cc-a5d4-495a-8d39-96e71e51f636" providerId="AD" clId="Web-{85BB2648-8442-30CC-B90A-65708B79A7D8}" dt="2022-05-17T00:51:36.454" v="658"/>
        <pc:sldMkLst>
          <pc:docMk/>
          <pc:sldMk cId="2543393813" sldId="267"/>
        </pc:sldMkLst>
        <pc:spChg chg="mod ord">
          <ac:chgData name="Ashley Nixon" userId="S::ashley@issimo.co.uk::662876cc-a5d4-495a-8d39-96e71e51f636" providerId="AD" clId="Web-{85BB2648-8442-30CC-B90A-65708B79A7D8}" dt="2022-05-17T00:51:36.454" v="658"/>
          <ac:spMkLst>
            <pc:docMk/>
            <pc:sldMk cId="2543393813" sldId="267"/>
            <ac:spMk id="2" creationId="{E607AE76-CC09-9DE1-AF42-C6592AF75D69}"/>
          </ac:spMkLst>
        </pc:spChg>
        <pc:graphicFrameChg chg="mod ord">
          <ac:chgData name="Ashley Nixon" userId="S::ashley@issimo.co.uk::662876cc-a5d4-495a-8d39-96e71e51f636" providerId="AD" clId="Web-{85BB2648-8442-30CC-B90A-65708B79A7D8}" dt="2022-05-17T00:51:36.454" v="658"/>
          <ac:graphicFrameMkLst>
            <pc:docMk/>
            <pc:sldMk cId="2543393813" sldId="267"/>
            <ac:graphicFrameMk id="9" creationId="{A4C6FF40-4898-70F7-5CC7-1E9BF0EC252E}"/>
          </ac:graphicFrameMkLst>
        </pc:graphicFrameChg>
        <pc:picChg chg="mod ord">
          <ac:chgData name="Ashley Nixon" userId="S::ashley@issimo.co.uk::662876cc-a5d4-495a-8d39-96e71e51f636" providerId="AD" clId="Web-{85BB2648-8442-30CC-B90A-65708B79A7D8}" dt="2022-05-17T00:51:36.454" v="658"/>
          <ac:picMkLst>
            <pc:docMk/>
            <pc:sldMk cId="2543393813" sldId="267"/>
            <ac:picMk id="191" creationId="{01166C96-E24E-9361-822E-F4A160221E10}"/>
          </ac:picMkLst>
        </pc:picChg>
      </pc:sldChg>
      <pc:sldChg chg="add del">
        <pc:chgData name="Ashley Nixon" userId="S::ashley@issimo.co.uk::662876cc-a5d4-495a-8d39-96e71e51f636" providerId="AD" clId="Web-{85BB2648-8442-30CC-B90A-65708B79A7D8}" dt="2022-05-16T23:09:06.060" v="188"/>
        <pc:sldMkLst>
          <pc:docMk/>
          <pc:sldMk cId="2005445639" sldId="268"/>
        </pc:sldMkLst>
      </pc:sldChg>
      <pc:sldChg chg="addSp delSp modSp add mod setBg modClrScheme addAnim delAnim modAnim chgLayout">
        <pc:chgData name="Ashley Nixon" userId="S::ashley@issimo.co.uk::662876cc-a5d4-495a-8d39-96e71e51f636" providerId="AD" clId="Web-{85BB2648-8442-30CC-B90A-65708B79A7D8}" dt="2022-05-17T01:04:23.360" v="682" actId="1076"/>
        <pc:sldMkLst>
          <pc:docMk/>
          <pc:sldMk cId="411796562" sldId="269"/>
        </pc:sldMkLst>
        <pc:spChg chg="del mod">
          <ac:chgData name="Ashley Nixon" userId="S::ashley@issimo.co.uk::662876cc-a5d4-495a-8d39-96e71e51f636" providerId="AD" clId="Web-{85BB2648-8442-30CC-B90A-65708B79A7D8}" dt="2022-05-16T23:24:29.360" v="280"/>
          <ac:spMkLst>
            <pc:docMk/>
            <pc:sldMk cId="411796562" sldId="269"/>
            <ac:spMk id="2" creationId="{1221C05E-931B-8D57-044D-89E59FF448EF}"/>
          </ac:spMkLst>
        </pc:spChg>
        <pc:spChg chg="del mod">
          <ac:chgData name="Ashley Nixon" userId="S::ashley@issimo.co.uk::662876cc-a5d4-495a-8d39-96e71e51f636" providerId="AD" clId="Web-{85BB2648-8442-30CC-B90A-65708B79A7D8}" dt="2022-05-16T23:28:04.770" v="318"/>
          <ac:spMkLst>
            <pc:docMk/>
            <pc:sldMk cId="411796562" sldId="269"/>
            <ac:spMk id="5" creationId="{BB2E7007-E7B8-A673-6058-B1D3799ED28F}"/>
          </ac:spMkLst>
        </pc:spChg>
        <pc:spChg chg="add del mod">
          <ac:chgData name="Ashley Nixon" userId="S::ashley@issimo.co.uk::662876cc-a5d4-495a-8d39-96e71e51f636" providerId="AD" clId="Web-{85BB2648-8442-30CC-B90A-65708B79A7D8}" dt="2022-05-16T23:19:27.823" v="211"/>
          <ac:spMkLst>
            <pc:docMk/>
            <pc:sldMk cId="411796562" sldId="269"/>
            <ac:spMk id="10" creationId="{8FC696C6-0669-1C9C-EE24-F9DFE52D135E}"/>
          </ac:spMkLst>
        </pc:spChg>
        <pc:spChg chg="add del mod ord">
          <ac:chgData name="Ashley Nixon" userId="S::ashley@issimo.co.uk::662876cc-a5d4-495a-8d39-96e71e51f636" providerId="AD" clId="Web-{85BB2648-8442-30CC-B90A-65708B79A7D8}" dt="2022-05-16T23:20:14.152" v="213"/>
          <ac:spMkLst>
            <pc:docMk/>
            <pc:sldMk cId="411796562" sldId="269"/>
            <ac:spMk id="11" creationId="{F4AD439D-751A-A9E5-84BB-E1A1D83B138A}"/>
          </ac:spMkLst>
        </pc:spChg>
        <pc:spChg chg="add del mod ord">
          <ac:chgData name="Ashley Nixon" userId="S::ashley@issimo.co.uk::662876cc-a5d4-495a-8d39-96e71e51f636" providerId="AD" clId="Web-{85BB2648-8442-30CC-B90A-65708B79A7D8}" dt="2022-05-16T23:20:14.152" v="213"/>
          <ac:spMkLst>
            <pc:docMk/>
            <pc:sldMk cId="411796562" sldId="269"/>
            <ac:spMk id="12" creationId="{4356664A-C404-5220-5EDA-212057C89369}"/>
          </ac:spMkLst>
        </pc:spChg>
        <pc:spChg chg="add del mod ord">
          <ac:chgData name="Ashley Nixon" userId="S::ashley@issimo.co.uk::662876cc-a5d4-495a-8d39-96e71e51f636" providerId="AD" clId="Web-{85BB2648-8442-30CC-B90A-65708B79A7D8}" dt="2022-05-16T23:20:14.152" v="213"/>
          <ac:spMkLst>
            <pc:docMk/>
            <pc:sldMk cId="411796562" sldId="269"/>
            <ac:spMk id="13" creationId="{779226E1-4326-671E-16A8-C365B3E8C767}"/>
          </ac:spMkLst>
        </pc:spChg>
        <pc:spChg chg="add mod">
          <ac:chgData name="Ashley Nixon" userId="S::ashley@issimo.co.uk::662876cc-a5d4-495a-8d39-96e71e51f636" providerId="AD" clId="Web-{85BB2648-8442-30CC-B90A-65708B79A7D8}" dt="2022-05-17T00:57:59.395" v="677" actId="1076"/>
          <ac:spMkLst>
            <pc:docMk/>
            <pc:sldMk cId="411796562" sldId="269"/>
            <ac:spMk id="14" creationId="{943630B3-50D0-1C12-A796-1A413D09B4AD}"/>
          </ac:spMkLst>
        </pc:spChg>
        <pc:spChg chg="add mod">
          <ac:chgData name="Ashley Nixon" userId="S::ashley@issimo.co.uk::662876cc-a5d4-495a-8d39-96e71e51f636" providerId="AD" clId="Web-{85BB2648-8442-30CC-B90A-65708B79A7D8}" dt="2022-05-17T00:06:07.202" v="601" actId="20577"/>
          <ac:spMkLst>
            <pc:docMk/>
            <pc:sldMk cId="411796562" sldId="269"/>
            <ac:spMk id="15" creationId="{7C8F872E-601F-2363-C554-7D36AB57C960}"/>
          </ac:spMkLst>
        </pc:spChg>
        <pc:spChg chg="add mod">
          <ac:chgData name="Ashley Nixon" userId="S::ashley@issimo.co.uk::662876cc-a5d4-495a-8d39-96e71e51f636" providerId="AD" clId="Web-{85BB2648-8442-30CC-B90A-65708B79A7D8}" dt="2022-05-17T00:06:13.312" v="602"/>
          <ac:spMkLst>
            <pc:docMk/>
            <pc:sldMk cId="411796562" sldId="269"/>
            <ac:spMk id="16" creationId="{370A7C5F-9BBC-A382-FA08-6B02F983301E}"/>
          </ac:spMkLst>
        </pc:spChg>
        <pc:spChg chg="add mod">
          <ac:chgData name="Ashley Nixon" userId="S::ashley@issimo.co.uk::662876cc-a5d4-495a-8d39-96e71e51f636" providerId="AD" clId="Web-{85BB2648-8442-30CC-B90A-65708B79A7D8}" dt="2022-05-17T00:06:18.156" v="603"/>
          <ac:spMkLst>
            <pc:docMk/>
            <pc:sldMk cId="411796562" sldId="269"/>
            <ac:spMk id="17" creationId="{CF5D3127-A406-6534-985F-1F78E7567847}"/>
          </ac:spMkLst>
        </pc:spChg>
        <pc:spChg chg="add mod">
          <ac:chgData name="Ashley Nixon" userId="S::ashley@issimo.co.uk::662876cc-a5d4-495a-8d39-96e71e51f636" providerId="AD" clId="Web-{85BB2648-8442-30CC-B90A-65708B79A7D8}" dt="2022-05-17T00:06:23.218" v="604"/>
          <ac:spMkLst>
            <pc:docMk/>
            <pc:sldMk cId="411796562" sldId="269"/>
            <ac:spMk id="18" creationId="{107B861B-F305-DBBD-CA5D-23DACF45E318}"/>
          </ac:spMkLst>
        </pc:spChg>
        <pc:spChg chg="add mod">
          <ac:chgData name="Ashley Nixon" userId="S::ashley@issimo.co.uk::662876cc-a5d4-495a-8d39-96e71e51f636" providerId="AD" clId="Web-{85BB2648-8442-30CC-B90A-65708B79A7D8}" dt="2022-05-17T00:06:28.421" v="605"/>
          <ac:spMkLst>
            <pc:docMk/>
            <pc:sldMk cId="411796562" sldId="269"/>
            <ac:spMk id="19" creationId="{033802CA-2777-D9ED-5EE0-C64931C388C2}"/>
          </ac:spMkLst>
        </pc:spChg>
        <pc:spChg chg="add mod">
          <ac:chgData name="Ashley Nixon" userId="S::ashley@issimo.co.uk::662876cc-a5d4-495a-8d39-96e71e51f636" providerId="AD" clId="Web-{85BB2648-8442-30CC-B90A-65708B79A7D8}" dt="2022-05-17T00:52:17.892" v="660"/>
          <ac:spMkLst>
            <pc:docMk/>
            <pc:sldMk cId="411796562" sldId="269"/>
            <ac:spMk id="20" creationId="{437430C1-E830-1D81-C999-41368C11175D}"/>
          </ac:spMkLst>
        </pc:spChg>
        <pc:spChg chg="add mod">
          <ac:chgData name="Ashley Nixon" userId="S::ashley@issimo.co.uk::662876cc-a5d4-495a-8d39-96e71e51f636" providerId="AD" clId="Web-{85BB2648-8442-30CC-B90A-65708B79A7D8}" dt="2022-05-17T00:52:30.221" v="662" actId="20577"/>
          <ac:spMkLst>
            <pc:docMk/>
            <pc:sldMk cId="411796562" sldId="269"/>
            <ac:spMk id="21" creationId="{69546054-1F31-EC93-C1BE-043B6B9A6D0C}"/>
          </ac:spMkLst>
        </pc:spChg>
        <pc:spChg chg="add mod">
          <ac:chgData name="Ashley Nixon" userId="S::ashley@issimo.co.uk::662876cc-a5d4-495a-8d39-96e71e51f636" providerId="AD" clId="Web-{85BB2648-8442-30CC-B90A-65708B79A7D8}" dt="2022-05-17T00:52:35.283" v="663"/>
          <ac:spMkLst>
            <pc:docMk/>
            <pc:sldMk cId="411796562" sldId="269"/>
            <ac:spMk id="22" creationId="{0A589837-38B6-DFAA-6D31-047A3A557771}"/>
          </ac:spMkLst>
        </pc:spChg>
        <pc:spChg chg="add mod">
          <ac:chgData name="Ashley Nixon" userId="S::ashley@issimo.co.uk::662876cc-a5d4-495a-8d39-96e71e51f636" providerId="AD" clId="Web-{85BB2648-8442-30CC-B90A-65708B79A7D8}" dt="2022-05-17T00:52:40.643" v="664"/>
          <ac:spMkLst>
            <pc:docMk/>
            <pc:sldMk cId="411796562" sldId="269"/>
            <ac:spMk id="23" creationId="{8717039F-556C-E0CE-F842-F6151824D3F1}"/>
          </ac:spMkLst>
        </pc:spChg>
        <pc:spChg chg="add del">
          <ac:chgData name="Ashley Nixon" userId="S::ashley@issimo.co.uk::662876cc-a5d4-495a-8d39-96e71e51f636" providerId="AD" clId="Web-{85BB2648-8442-30CC-B90A-65708B79A7D8}" dt="2022-05-17T00:57:49.864" v="676"/>
          <ac:spMkLst>
            <pc:docMk/>
            <pc:sldMk cId="411796562" sldId="269"/>
            <ac:spMk id="25" creationId="{A77D9BE0-E48B-B485-398B-9B6B417049CA}"/>
          </ac:spMkLst>
        </pc:spChg>
        <pc:picChg chg="add mod ord">
          <ac:chgData name="Ashley Nixon" userId="S::ashley@issimo.co.uk::662876cc-a5d4-495a-8d39-96e71e51f636" providerId="AD" clId="Web-{85BB2648-8442-30CC-B90A-65708B79A7D8}" dt="2022-05-16T23:16:53.945" v="200" actId="1076"/>
          <ac:picMkLst>
            <pc:docMk/>
            <pc:sldMk cId="411796562" sldId="269"/>
            <ac:picMk id="3" creationId="{95CD9416-FCD4-4A9E-493A-493E09D7D0F7}"/>
          </ac:picMkLst>
        </pc:picChg>
        <pc:picChg chg="del mod">
          <ac:chgData name="Ashley Nixon" userId="S::ashley@issimo.co.uk::662876cc-a5d4-495a-8d39-96e71e51f636" providerId="AD" clId="Web-{85BB2648-8442-30CC-B90A-65708B79A7D8}" dt="2022-05-16T23:34:53.185" v="356"/>
          <ac:picMkLst>
            <pc:docMk/>
            <pc:sldMk cId="411796562" sldId="269"/>
            <ac:picMk id="4" creationId="{E5C74B51-4BE4-EF7B-782B-588F1AA445CF}"/>
          </ac:picMkLst>
        </pc:picChg>
        <pc:picChg chg="add mod">
          <ac:chgData name="Ashley Nixon" userId="S::ashley@issimo.co.uk::662876cc-a5d4-495a-8d39-96e71e51f636" providerId="AD" clId="Web-{85BB2648-8442-30CC-B90A-65708B79A7D8}" dt="2022-05-16T23:10:52.812" v="195" actId="1076"/>
          <ac:picMkLst>
            <pc:docMk/>
            <pc:sldMk cId="411796562" sldId="269"/>
            <ac:picMk id="6" creationId="{6CD5DB20-1760-2024-3295-0EF1B1177B32}"/>
          </ac:picMkLst>
        </pc:picChg>
        <pc:picChg chg="add mod">
          <ac:chgData name="Ashley Nixon" userId="S::ashley@issimo.co.uk::662876cc-a5d4-495a-8d39-96e71e51f636" providerId="AD" clId="Web-{85BB2648-8442-30CC-B90A-65708B79A7D8}" dt="2022-05-16T23:10:47.421" v="194" actId="1076"/>
          <ac:picMkLst>
            <pc:docMk/>
            <pc:sldMk cId="411796562" sldId="269"/>
            <ac:picMk id="7" creationId="{BE761A46-AB76-2E09-592B-9153FA3EC645}"/>
          </ac:picMkLst>
        </pc:picChg>
        <pc:picChg chg="add mod">
          <ac:chgData name="Ashley Nixon" userId="S::ashley@issimo.co.uk::662876cc-a5d4-495a-8d39-96e71e51f636" providerId="AD" clId="Web-{85BB2648-8442-30CC-B90A-65708B79A7D8}" dt="2022-05-16T23:16:40.507" v="197" actId="1076"/>
          <ac:picMkLst>
            <pc:docMk/>
            <pc:sldMk cId="411796562" sldId="269"/>
            <ac:picMk id="8" creationId="{488FE19B-CB58-2882-5A1F-E249F912F200}"/>
          </ac:picMkLst>
        </pc:picChg>
        <pc:picChg chg="add mod">
          <ac:chgData name="Ashley Nixon" userId="S::ashley@issimo.co.uk::662876cc-a5d4-495a-8d39-96e71e51f636" providerId="AD" clId="Web-{85BB2648-8442-30CC-B90A-65708B79A7D8}" dt="2022-05-16T23:18:05.571" v="204" actId="1076"/>
          <ac:picMkLst>
            <pc:docMk/>
            <pc:sldMk cId="411796562" sldId="269"/>
            <ac:picMk id="9" creationId="{15736723-3C77-3EAF-17CC-148F587931AB}"/>
          </ac:picMkLst>
        </pc:picChg>
        <pc:picChg chg="add del mod">
          <ac:chgData name="Ashley Nixon" userId="S::ashley@issimo.co.uk::662876cc-a5d4-495a-8d39-96e71e51f636" providerId="AD" clId="Web-{85BB2648-8442-30CC-B90A-65708B79A7D8}" dt="2022-05-17T00:56:05.933" v="667"/>
          <ac:picMkLst>
            <pc:docMk/>
            <pc:sldMk cId="411796562" sldId="269"/>
            <ac:picMk id="24" creationId="{2BC80569-A538-000D-34E5-7083D4C2E3A0}"/>
          </ac:picMkLst>
        </pc:picChg>
        <pc:picChg chg="add mod">
          <ac:chgData name="Ashley Nixon" userId="S::ashley@issimo.co.uk::662876cc-a5d4-495a-8d39-96e71e51f636" providerId="AD" clId="Web-{85BB2648-8442-30CC-B90A-65708B79A7D8}" dt="2022-05-17T01:04:23.360" v="682" actId="1076"/>
          <ac:picMkLst>
            <pc:docMk/>
            <pc:sldMk cId="411796562" sldId="269"/>
            <ac:picMk id="26" creationId="{71FBD389-6204-472A-B8A0-72B162B6FCD8}"/>
          </ac:picMkLst>
        </pc:picChg>
      </pc:sldChg>
      <pc:sldChg chg="addSp delSp modSp new mod ord setBg modClrScheme delDesignElem chgLayout">
        <pc:chgData name="Ashley Nixon" userId="S::ashley@issimo.co.uk::662876cc-a5d4-495a-8d39-96e71e51f636" providerId="AD" clId="Web-{85BB2648-8442-30CC-B90A-65708B79A7D8}" dt="2022-05-17T00:51:36.454" v="658"/>
        <pc:sldMkLst>
          <pc:docMk/>
          <pc:sldMk cId="3868005359" sldId="270"/>
        </pc:sldMkLst>
        <pc:spChg chg="add del">
          <ac:chgData name="Ashley Nixon" userId="S::ashley@issimo.co.uk::662876cc-a5d4-495a-8d39-96e71e51f636" providerId="AD" clId="Web-{85BB2648-8442-30CC-B90A-65708B79A7D8}" dt="2022-05-16T23:40:06.073" v="379"/>
          <ac:spMkLst>
            <pc:docMk/>
            <pc:sldMk cId="3868005359" sldId="270"/>
            <ac:spMk id="4" creationId="{BCD2D517-BC35-4439-AC31-06DF764F25FC}"/>
          </ac:spMkLst>
        </pc:spChg>
        <pc:spChg chg="add del">
          <ac:chgData name="Ashley Nixon" userId="S::ashley@issimo.co.uk::662876cc-a5d4-495a-8d39-96e71e51f636" providerId="AD" clId="Web-{85BB2648-8442-30CC-B90A-65708B79A7D8}" dt="2022-05-16T23:40:06.073" v="379"/>
          <ac:spMkLst>
            <pc:docMk/>
            <pc:sldMk cId="3868005359" sldId="270"/>
            <ac:spMk id="5" creationId="{2DD3F846-0483-40F5-A881-0C1AD2A0CAD7}"/>
          </ac:spMkLst>
        </pc:spChg>
        <pc:spChg chg="add del">
          <ac:chgData name="Ashley Nixon" userId="S::ashley@issimo.co.uk::662876cc-a5d4-495a-8d39-96e71e51f636" providerId="AD" clId="Web-{85BB2648-8442-30CC-B90A-65708B79A7D8}" dt="2022-05-16T23:40:12.401" v="383"/>
          <ac:spMkLst>
            <pc:docMk/>
            <pc:sldMk cId="3868005359" sldId="270"/>
            <ac:spMk id="6" creationId="{2C7211D9-E545-4D00-9874-641EC7C7BD85}"/>
          </ac:spMkLst>
        </pc:spChg>
        <pc:spChg chg="add del">
          <ac:chgData name="Ashley Nixon" userId="S::ashley@issimo.co.uk::662876cc-a5d4-495a-8d39-96e71e51f636" providerId="AD" clId="Web-{85BB2648-8442-30CC-B90A-65708B79A7D8}" dt="2022-05-16T23:39:59.760" v="375"/>
          <ac:spMkLst>
            <pc:docMk/>
            <pc:sldMk cId="3868005359" sldId="270"/>
            <ac:spMk id="7" creationId="{41497DE5-0939-4D1D-9350-0C5E1B209C68}"/>
          </ac:spMkLst>
        </pc:spChg>
        <pc:spChg chg="add del">
          <ac:chgData name="Ashley Nixon" userId="S::ashley@issimo.co.uk::662876cc-a5d4-495a-8d39-96e71e51f636" providerId="AD" clId="Web-{85BB2648-8442-30CC-B90A-65708B79A7D8}" dt="2022-05-16T23:40:12.401" v="383"/>
          <ac:spMkLst>
            <pc:docMk/>
            <pc:sldMk cId="3868005359" sldId="270"/>
            <ac:spMk id="8" creationId="{5DBBC34A-8C43-4368-951E-A04EB7C00E32}"/>
          </ac:spMkLst>
        </pc:spChg>
        <pc:spChg chg="add del">
          <ac:chgData name="Ashley Nixon" userId="S::ashley@issimo.co.uk::662876cc-a5d4-495a-8d39-96e71e51f636" providerId="AD" clId="Web-{85BB2648-8442-30CC-B90A-65708B79A7D8}" dt="2022-05-16T23:39:59.760" v="375"/>
          <ac:spMkLst>
            <pc:docMk/>
            <pc:sldMk cId="3868005359" sldId="270"/>
            <ac:spMk id="9" creationId="{5CCC70ED-6C63-4537-B7EB-51990D6C0A6F}"/>
          </ac:spMkLst>
        </pc:spChg>
        <pc:spChg chg="add del">
          <ac:chgData name="Ashley Nixon" userId="S::ashley@issimo.co.uk::662876cc-a5d4-495a-8d39-96e71e51f636" providerId="AD" clId="Web-{85BB2648-8442-30CC-B90A-65708B79A7D8}" dt="2022-05-16T23:40:15.292" v="385"/>
          <ac:spMkLst>
            <pc:docMk/>
            <pc:sldMk cId="3868005359" sldId="270"/>
            <ac:spMk id="10" creationId="{AFF43A89-FF65-44A9-BE4C-DC7389FF9CE1}"/>
          </ac:spMkLst>
        </pc:spChg>
        <pc:spChg chg="add del">
          <ac:chgData name="Ashley Nixon" userId="S::ashley@issimo.co.uk::662876cc-a5d4-495a-8d39-96e71e51f636" providerId="AD" clId="Web-{85BB2648-8442-30CC-B90A-65708B79A7D8}" dt="2022-05-16T23:39:59.760" v="375"/>
          <ac:spMkLst>
            <pc:docMk/>
            <pc:sldMk cId="3868005359" sldId="270"/>
            <ac:spMk id="11" creationId="{B76E24C1-2968-40DC-A36E-F6B85F0F0752}"/>
          </ac:spMkLst>
        </pc:spChg>
        <pc:spChg chg="add del">
          <ac:chgData name="Ashley Nixon" userId="S::ashley@issimo.co.uk::662876cc-a5d4-495a-8d39-96e71e51f636" providerId="AD" clId="Web-{85BB2648-8442-30CC-B90A-65708B79A7D8}" dt="2022-05-16T23:40:15.292" v="385"/>
          <ac:spMkLst>
            <pc:docMk/>
            <pc:sldMk cId="3868005359" sldId="270"/>
            <ac:spMk id="12" creationId="{3CBC4341-33FB-4D46-A7B4-62039B616233}"/>
          </ac:spMkLst>
        </pc:spChg>
        <pc:spChg chg="add del">
          <ac:chgData name="Ashley Nixon" userId="S::ashley@issimo.co.uk::662876cc-a5d4-495a-8d39-96e71e51f636" providerId="AD" clId="Web-{85BB2648-8442-30CC-B90A-65708B79A7D8}" dt="2022-05-16T23:40:15.292" v="385"/>
          <ac:spMkLst>
            <pc:docMk/>
            <pc:sldMk cId="3868005359" sldId="270"/>
            <ac:spMk id="13" creationId="{89394C5B-B8DE-4221-8CA4-A30237DB3241}"/>
          </ac:spMkLst>
        </pc:spChg>
        <pc:spChg chg="add del">
          <ac:chgData name="Ashley Nixon" userId="S::ashley@issimo.co.uk::662876cc-a5d4-495a-8d39-96e71e51f636" providerId="AD" clId="Web-{85BB2648-8442-30CC-B90A-65708B79A7D8}" dt="2022-05-16T23:40:20.089" v="387"/>
          <ac:spMkLst>
            <pc:docMk/>
            <pc:sldMk cId="3868005359" sldId="270"/>
            <ac:spMk id="15" creationId="{CDD85225-4221-4672-B1DE-C34BFFF5FDFA}"/>
          </ac:spMkLst>
        </pc:spChg>
        <pc:spChg chg="add del">
          <ac:chgData name="Ashley Nixon" userId="S::ashley@issimo.co.uk::662876cc-a5d4-495a-8d39-96e71e51f636" providerId="AD" clId="Web-{85BB2648-8442-30CC-B90A-65708B79A7D8}" dt="2022-05-16T23:40:20.089" v="387"/>
          <ac:spMkLst>
            <pc:docMk/>
            <pc:sldMk cId="3868005359" sldId="270"/>
            <ac:spMk id="16" creationId="{6FB55C46-EDB8-4EC2-AD52-94B111D3A956}"/>
          </ac:spMkLst>
        </pc:spChg>
        <pc:spChg chg="add del">
          <ac:chgData name="Ashley Nixon" userId="S::ashley@issimo.co.uk::662876cc-a5d4-495a-8d39-96e71e51f636" providerId="AD" clId="Web-{85BB2648-8442-30CC-B90A-65708B79A7D8}" dt="2022-05-16T23:41:01.011" v="393"/>
          <ac:spMkLst>
            <pc:docMk/>
            <pc:sldMk cId="3868005359" sldId="270"/>
            <ac:spMk id="18" creationId="{41497DE5-0939-4D1D-9350-0C5E1B209C68}"/>
          </ac:spMkLst>
        </pc:spChg>
        <pc:spChg chg="add del">
          <ac:chgData name="Ashley Nixon" userId="S::ashley@issimo.co.uk::662876cc-a5d4-495a-8d39-96e71e51f636" providerId="AD" clId="Web-{85BB2648-8442-30CC-B90A-65708B79A7D8}" dt="2022-05-16T23:41:01.011" v="393"/>
          <ac:spMkLst>
            <pc:docMk/>
            <pc:sldMk cId="3868005359" sldId="270"/>
            <ac:spMk id="19" creationId="{5CCC70ED-6C63-4537-B7EB-51990D6C0A6F}"/>
          </ac:spMkLst>
        </pc:spChg>
        <pc:spChg chg="add del">
          <ac:chgData name="Ashley Nixon" userId="S::ashley@issimo.co.uk::662876cc-a5d4-495a-8d39-96e71e51f636" providerId="AD" clId="Web-{85BB2648-8442-30CC-B90A-65708B79A7D8}" dt="2022-05-16T23:41:01.011" v="393"/>
          <ac:spMkLst>
            <pc:docMk/>
            <pc:sldMk cId="3868005359" sldId="270"/>
            <ac:spMk id="20" creationId="{B76E24C1-2968-40DC-A36E-F6B85F0F0752}"/>
          </ac:spMkLst>
        </pc:spChg>
        <pc:spChg chg="add del">
          <ac:chgData name="Ashley Nixon" userId="S::ashley@issimo.co.uk::662876cc-a5d4-495a-8d39-96e71e51f636" providerId="AD" clId="Web-{85BB2648-8442-30CC-B90A-65708B79A7D8}" dt="2022-05-17T00:51:36.454" v="658"/>
          <ac:spMkLst>
            <pc:docMk/>
            <pc:sldMk cId="3868005359" sldId="270"/>
            <ac:spMk id="22" creationId="{BCD2D517-BC35-4439-AC31-06DF764F25FC}"/>
          </ac:spMkLst>
        </pc:spChg>
        <pc:spChg chg="add del">
          <ac:chgData name="Ashley Nixon" userId="S::ashley@issimo.co.uk::662876cc-a5d4-495a-8d39-96e71e51f636" providerId="AD" clId="Web-{85BB2648-8442-30CC-B90A-65708B79A7D8}" dt="2022-05-17T00:51:36.454" v="658"/>
          <ac:spMkLst>
            <pc:docMk/>
            <pc:sldMk cId="3868005359" sldId="270"/>
            <ac:spMk id="23" creationId="{2DD3F846-0483-40F5-A881-0C1AD2A0CAD7}"/>
          </ac:spMkLst>
        </pc:spChg>
        <pc:spChg chg="add del">
          <ac:chgData name="Ashley Nixon" userId="S::ashley@issimo.co.uk::662876cc-a5d4-495a-8d39-96e71e51f636" providerId="AD" clId="Web-{85BB2648-8442-30CC-B90A-65708B79A7D8}" dt="2022-05-16T23:40:47.620" v="390"/>
          <ac:spMkLst>
            <pc:docMk/>
            <pc:sldMk cId="3868005359" sldId="270"/>
            <ac:spMk id="25" creationId="{BCD2D517-BC35-4439-AC31-06DF764F25FC}"/>
          </ac:spMkLst>
        </pc:spChg>
        <pc:spChg chg="add del">
          <ac:chgData name="Ashley Nixon" userId="S::ashley@issimo.co.uk::662876cc-a5d4-495a-8d39-96e71e51f636" providerId="AD" clId="Web-{85BB2648-8442-30CC-B90A-65708B79A7D8}" dt="2022-05-16T23:40:47.620" v="390"/>
          <ac:spMkLst>
            <pc:docMk/>
            <pc:sldMk cId="3868005359" sldId="270"/>
            <ac:spMk id="27" creationId="{2DD3F846-0483-40F5-A881-0C1AD2A0CAD7}"/>
          </ac:spMkLst>
        </pc:spChg>
        <pc:picChg chg="add mod">
          <ac:chgData name="Ashley Nixon" userId="S::ashley@issimo.co.uk::662876cc-a5d4-495a-8d39-96e71e51f636" providerId="AD" clId="Web-{85BB2648-8442-30CC-B90A-65708B79A7D8}" dt="2022-05-16T23:41:01.011" v="393"/>
          <ac:picMkLst>
            <pc:docMk/>
            <pc:sldMk cId="3868005359" sldId="270"/>
            <ac:picMk id="2" creationId="{D202175E-B09A-B87C-F7D3-BA3140A0424D}"/>
          </ac:picMkLst>
        </pc:picChg>
      </pc:sldChg>
      <pc:sldChg chg="addSp delSp modSp new mod setBg modClrScheme addAnim delAnim setClrOvrMap delDesignElem chgLayout">
        <pc:chgData name="Ashley Nixon" userId="S::ashley@issimo.co.uk::662876cc-a5d4-495a-8d39-96e71e51f636" providerId="AD" clId="Web-{85BB2648-8442-30CC-B90A-65708B79A7D8}" dt="2022-05-17T01:09:32.319" v="704" actId="20577"/>
        <pc:sldMkLst>
          <pc:docMk/>
          <pc:sldMk cId="3600865846" sldId="271"/>
        </pc:sldMkLst>
        <pc:spChg chg="add mod ord">
          <ac:chgData name="Ashley Nixon" userId="S::ashley@issimo.co.uk::662876cc-a5d4-495a-8d39-96e71e51f636" providerId="AD" clId="Web-{85BB2648-8442-30CC-B90A-65708B79A7D8}" dt="2022-05-17T00:51:36.454" v="658"/>
          <ac:spMkLst>
            <pc:docMk/>
            <pc:sldMk cId="3600865846" sldId="271"/>
            <ac:spMk id="2" creationId="{DCC76A6D-4715-CF60-2E72-AF51CEC6FFD8}"/>
          </ac:spMkLst>
        </pc:spChg>
        <pc:spChg chg="add del mod">
          <ac:chgData name="Ashley Nixon" userId="S::ashley@issimo.co.uk::662876cc-a5d4-495a-8d39-96e71e51f636" providerId="AD" clId="Web-{85BB2648-8442-30CC-B90A-65708B79A7D8}" dt="2022-05-16T23:45:32.079" v="401"/>
          <ac:spMkLst>
            <pc:docMk/>
            <pc:sldMk cId="3600865846" sldId="271"/>
            <ac:spMk id="3" creationId="{C818FFF3-6CDA-63EB-3007-CEDAF91C13A5}"/>
          </ac:spMkLst>
        </pc:spChg>
        <pc:spChg chg="add mod ord">
          <ac:chgData name="Ashley Nixon" userId="S::ashley@issimo.co.uk::662876cc-a5d4-495a-8d39-96e71e51f636" providerId="AD" clId="Web-{85BB2648-8442-30CC-B90A-65708B79A7D8}" dt="2022-05-17T01:09:32.319" v="704" actId="20577"/>
          <ac:spMkLst>
            <pc:docMk/>
            <pc:sldMk cId="3600865846" sldId="271"/>
            <ac:spMk id="4" creationId="{2C6EB318-2EB5-1AAF-4F1B-F6674186A961}"/>
          </ac:spMkLst>
        </pc:spChg>
        <pc:spChg chg="add del">
          <ac:chgData name="Ashley Nixon" userId="S::ashley@issimo.co.uk::662876cc-a5d4-495a-8d39-96e71e51f636" providerId="AD" clId="Web-{85BB2648-8442-30CC-B90A-65708B79A7D8}" dt="2022-05-16T23:46:03.970" v="407"/>
          <ac:spMkLst>
            <pc:docMk/>
            <pc:sldMk cId="3600865846" sldId="271"/>
            <ac:spMk id="9" creationId="{25C8D2C1-DA83-420D-9635-D52CE066B5DA}"/>
          </ac:spMkLst>
        </pc:spChg>
        <pc:spChg chg="add del">
          <ac:chgData name="Ashley Nixon" userId="S::ashley@issimo.co.uk::662876cc-a5d4-495a-8d39-96e71e51f636" providerId="AD" clId="Web-{85BB2648-8442-30CC-B90A-65708B79A7D8}" dt="2022-05-16T23:46:03.970" v="407"/>
          <ac:spMkLst>
            <pc:docMk/>
            <pc:sldMk cId="3600865846" sldId="271"/>
            <ac:spMk id="11" creationId="{434F74C9-6A0B-409E-AD1C-45B58BE91BB8}"/>
          </ac:spMkLst>
        </pc:spChg>
        <pc:spChg chg="add del">
          <ac:chgData name="Ashley Nixon" userId="S::ashley@issimo.co.uk::662876cc-a5d4-495a-8d39-96e71e51f636" providerId="AD" clId="Web-{85BB2648-8442-30CC-B90A-65708B79A7D8}" dt="2022-05-16T23:46:03.970" v="407"/>
          <ac:spMkLst>
            <pc:docMk/>
            <pc:sldMk cId="3600865846" sldId="271"/>
            <ac:spMk id="17" creationId="{C4E89C94-E462-4566-A15A-32835FD68BCD}"/>
          </ac:spMkLst>
        </pc:spChg>
        <pc:spChg chg="add del">
          <ac:chgData name="Ashley Nixon" userId="S::ashley@issimo.co.uk::662876cc-a5d4-495a-8d39-96e71e51f636" providerId="AD" clId="Web-{85BB2648-8442-30CC-B90A-65708B79A7D8}" dt="2022-05-16T23:46:03.970" v="407"/>
          <ac:spMkLst>
            <pc:docMk/>
            <pc:sldMk cId="3600865846" sldId="271"/>
            <ac:spMk id="19" creationId="{E25F4A20-71FB-4A26-92E2-89DED49264CA}"/>
          </ac:spMkLst>
        </pc:spChg>
        <pc:spChg chg="add del">
          <ac:chgData name="Ashley Nixon" userId="S::ashley@issimo.co.uk::662876cc-a5d4-495a-8d39-96e71e51f636" providerId="AD" clId="Web-{85BB2648-8442-30CC-B90A-65708B79A7D8}" dt="2022-05-16T23:46:03.954" v="406"/>
          <ac:spMkLst>
            <pc:docMk/>
            <pc:sldMk cId="3600865846" sldId="271"/>
            <ac:spMk id="24" creationId="{990D0034-F768-41E7-85D4-F38C4DE85770}"/>
          </ac:spMkLst>
        </pc:spChg>
        <pc:spChg chg="add del">
          <ac:chgData name="Ashley Nixon" userId="S::ashley@issimo.co.uk::662876cc-a5d4-495a-8d39-96e71e51f636" providerId="AD" clId="Web-{85BB2648-8442-30CC-B90A-65708B79A7D8}" dt="2022-05-16T23:47:00.393" v="430"/>
          <ac:spMkLst>
            <pc:docMk/>
            <pc:sldMk cId="3600865846" sldId="271"/>
            <ac:spMk id="28" creationId="{6329CBCE-21AE-419D-AC1F-8ACF510A6670}"/>
          </ac:spMkLst>
        </pc:spChg>
        <pc:spChg chg="add del">
          <ac:chgData name="Ashley Nixon" userId="S::ashley@issimo.co.uk::662876cc-a5d4-495a-8d39-96e71e51f636" providerId="AD" clId="Web-{85BB2648-8442-30CC-B90A-65708B79A7D8}" dt="2022-05-16T23:47:00.393" v="430"/>
          <ac:spMkLst>
            <pc:docMk/>
            <pc:sldMk cId="3600865846" sldId="271"/>
            <ac:spMk id="29" creationId="{10162E77-11AD-44A7-84EC-40C59EEFBD2E}"/>
          </ac:spMkLst>
        </pc:spChg>
        <pc:spChg chg="add del">
          <ac:chgData name="Ashley Nixon" userId="S::ashley@issimo.co.uk::662876cc-a5d4-495a-8d39-96e71e51f636" providerId="AD" clId="Web-{85BB2648-8442-30CC-B90A-65708B79A7D8}" dt="2022-05-16T23:47:00.393" v="430"/>
          <ac:spMkLst>
            <pc:docMk/>
            <pc:sldMk cId="3600865846" sldId="271"/>
            <ac:spMk id="30" creationId="{FF2DA012-1414-493D-888F-5D99D0BDA322}"/>
          </ac:spMkLst>
        </pc:spChg>
        <pc:spChg chg="add del">
          <ac:chgData name="Ashley Nixon" userId="S::ashley@issimo.co.uk::662876cc-a5d4-495a-8d39-96e71e51f636" providerId="AD" clId="Web-{85BB2648-8442-30CC-B90A-65708B79A7D8}" dt="2022-05-16T23:47:00.377" v="429"/>
          <ac:spMkLst>
            <pc:docMk/>
            <pc:sldMk cId="3600865846" sldId="271"/>
            <ac:spMk id="38" creationId="{154480E5-678B-478F-9170-46502C5FB3E3}"/>
          </ac:spMkLst>
        </pc:spChg>
        <pc:spChg chg="add del">
          <ac:chgData name="Ashley Nixon" userId="S::ashley@issimo.co.uk::662876cc-a5d4-495a-8d39-96e71e51f636" providerId="AD" clId="Web-{85BB2648-8442-30CC-B90A-65708B79A7D8}" dt="2022-05-16T23:47:00.377" v="429"/>
          <ac:spMkLst>
            <pc:docMk/>
            <pc:sldMk cId="3600865846" sldId="271"/>
            <ac:spMk id="40" creationId="{B598D875-841B-47A7-B4C8-237DBCE2FBC7}"/>
          </ac:spMkLst>
        </pc:spChg>
        <pc:spChg chg="add del">
          <ac:chgData name="Ashley Nixon" userId="S::ashley@issimo.co.uk::662876cc-a5d4-495a-8d39-96e71e51f636" providerId="AD" clId="Web-{85BB2648-8442-30CC-B90A-65708B79A7D8}" dt="2022-05-16T23:47:49.816" v="458"/>
          <ac:spMkLst>
            <pc:docMk/>
            <pc:sldMk cId="3600865846" sldId="271"/>
            <ac:spMk id="42" creationId="{17FC539C-B783-4B03-9F9E-D13430F3F64F}"/>
          </ac:spMkLst>
        </pc:spChg>
        <pc:spChg chg="add del">
          <ac:chgData name="Ashley Nixon" userId="S::ashley@issimo.co.uk::662876cc-a5d4-495a-8d39-96e71e51f636" providerId="AD" clId="Web-{85BB2648-8442-30CC-B90A-65708B79A7D8}" dt="2022-05-16T23:47:49.816" v="458"/>
          <ac:spMkLst>
            <pc:docMk/>
            <pc:sldMk cId="3600865846" sldId="271"/>
            <ac:spMk id="43" creationId="{284B70D5-875B-433D-BDBD-1522A85D6C1D}"/>
          </ac:spMkLst>
        </pc:spChg>
        <pc:spChg chg="add del">
          <ac:chgData name="Ashley Nixon" userId="S::ashley@issimo.co.uk::662876cc-a5d4-495a-8d39-96e71e51f636" providerId="AD" clId="Web-{85BB2648-8442-30CC-B90A-65708B79A7D8}" dt="2022-05-16T23:47:49.816" v="458"/>
          <ac:spMkLst>
            <pc:docMk/>
            <pc:sldMk cId="3600865846" sldId="271"/>
            <ac:spMk id="45" creationId="{1E299956-A9E7-4FC1-A0B1-D590CA9730E8}"/>
          </ac:spMkLst>
        </pc:spChg>
        <pc:spChg chg="add del">
          <ac:chgData name="Ashley Nixon" userId="S::ashley@issimo.co.uk::662876cc-a5d4-495a-8d39-96e71e51f636" providerId="AD" clId="Web-{85BB2648-8442-30CC-B90A-65708B79A7D8}" dt="2022-05-16T23:54:34.767" v="556"/>
          <ac:spMkLst>
            <pc:docMk/>
            <pc:sldMk cId="3600865846" sldId="271"/>
            <ac:spMk id="52" creationId="{C672EAF5-5470-4BA7-B932-B6C0D09E7F97}"/>
          </ac:spMkLst>
        </pc:spChg>
        <pc:spChg chg="add del">
          <ac:chgData name="Ashley Nixon" userId="S::ashley@issimo.co.uk::662876cc-a5d4-495a-8d39-96e71e51f636" providerId="AD" clId="Web-{85BB2648-8442-30CC-B90A-65708B79A7D8}" dt="2022-05-16T23:54:34.767" v="556"/>
          <ac:spMkLst>
            <pc:docMk/>
            <pc:sldMk cId="3600865846" sldId="271"/>
            <ac:spMk id="54" creationId="{94620B5C-0452-4C14-93BC-D29D4DD2039E}"/>
          </ac:spMkLst>
        </pc:spChg>
        <pc:spChg chg="add del">
          <ac:chgData name="Ashley Nixon" userId="S::ashley@issimo.co.uk::662876cc-a5d4-495a-8d39-96e71e51f636" providerId="AD" clId="Web-{85BB2648-8442-30CC-B90A-65708B79A7D8}" dt="2022-05-16T23:56:24.175" v="574"/>
          <ac:spMkLst>
            <pc:docMk/>
            <pc:sldMk cId="3600865846" sldId="271"/>
            <ac:spMk id="59" creationId="{4CFCD50F-4BF3-4733-BD42-5567080A7017}"/>
          </ac:spMkLst>
        </pc:spChg>
        <pc:spChg chg="add del">
          <ac:chgData name="Ashley Nixon" userId="S::ashley@issimo.co.uk::662876cc-a5d4-495a-8d39-96e71e51f636" providerId="AD" clId="Web-{85BB2648-8442-30CC-B90A-65708B79A7D8}" dt="2022-05-16T23:56:24.175" v="574"/>
          <ac:spMkLst>
            <pc:docMk/>
            <pc:sldMk cId="3600865846" sldId="271"/>
            <ac:spMk id="61" creationId="{97C2466A-2320-4205-BDC2-056CD8BC2C53}"/>
          </ac:spMkLst>
        </pc:spChg>
        <pc:spChg chg="add del">
          <ac:chgData name="Ashley Nixon" userId="S::ashley@issimo.co.uk::662876cc-a5d4-495a-8d39-96e71e51f636" providerId="AD" clId="Web-{85BB2648-8442-30CC-B90A-65708B79A7D8}" dt="2022-05-16T23:56:24.175" v="574"/>
          <ac:spMkLst>
            <pc:docMk/>
            <pc:sldMk cId="3600865846" sldId="271"/>
            <ac:spMk id="63" creationId="{C24F77B6-3AFC-4981-A39A-15994073E10F}"/>
          </ac:spMkLst>
        </pc:spChg>
        <pc:spChg chg="add del">
          <ac:chgData name="Ashley Nixon" userId="S::ashley@issimo.co.uk::662876cc-a5d4-495a-8d39-96e71e51f636" providerId="AD" clId="Web-{85BB2648-8442-30CC-B90A-65708B79A7D8}" dt="2022-05-16T23:56:24.175" v="574"/>
          <ac:spMkLst>
            <pc:docMk/>
            <pc:sldMk cId="3600865846" sldId="271"/>
            <ac:spMk id="67" creationId="{B7D21A87-2874-4438-84BA-E02F7C632784}"/>
          </ac:spMkLst>
        </pc:spChg>
        <pc:spChg chg="add del">
          <ac:chgData name="Ashley Nixon" userId="S::ashley@issimo.co.uk::662876cc-a5d4-495a-8d39-96e71e51f636" providerId="AD" clId="Web-{85BB2648-8442-30CC-B90A-65708B79A7D8}" dt="2022-05-16T23:56:24.175" v="574"/>
          <ac:spMkLst>
            <pc:docMk/>
            <pc:sldMk cId="3600865846" sldId="271"/>
            <ac:spMk id="69" creationId="{0B0A69F5-520C-404C-9614-071AAE13870F}"/>
          </ac:spMkLst>
        </pc:spChg>
        <pc:spChg chg="add del">
          <ac:chgData name="Ashley Nixon" userId="S::ashley@issimo.co.uk::662876cc-a5d4-495a-8d39-96e71e51f636" providerId="AD" clId="Web-{85BB2648-8442-30CC-B90A-65708B79A7D8}" dt="2022-05-16T23:56:24.175" v="574"/>
          <ac:spMkLst>
            <pc:docMk/>
            <pc:sldMk cId="3600865846" sldId="271"/>
            <ac:spMk id="71" creationId="{54D683B1-E7B7-4AF5-8BF1-00757F13FBE1}"/>
          </ac:spMkLst>
        </pc:spChg>
        <pc:spChg chg="add del">
          <ac:chgData name="Ashley Nixon" userId="S::ashley@issimo.co.uk::662876cc-a5d4-495a-8d39-96e71e51f636" providerId="AD" clId="Web-{85BB2648-8442-30CC-B90A-65708B79A7D8}" dt="2022-05-16T23:56:24.175" v="574"/>
          <ac:spMkLst>
            <pc:docMk/>
            <pc:sldMk cId="3600865846" sldId="271"/>
            <ac:spMk id="73" creationId="{7B07ECB0-AC96-4F4F-AB0C-44EA1353CE09}"/>
          </ac:spMkLst>
        </pc:spChg>
        <pc:spChg chg="add del">
          <ac:chgData name="Ashley Nixon" userId="S::ashley@issimo.co.uk::662876cc-a5d4-495a-8d39-96e71e51f636" providerId="AD" clId="Web-{85BB2648-8442-30CC-B90A-65708B79A7D8}" dt="2022-05-16T23:58:02.146" v="580"/>
          <ac:spMkLst>
            <pc:docMk/>
            <pc:sldMk cId="3600865846" sldId="271"/>
            <ac:spMk id="78" creationId="{151FCA92-37FC-419D-880C-DEE030371675}"/>
          </ac:spMkLst>
        </pc:spChg>
        <pc:spChg chg="add del">
          <ac:chgData name="Ashley Nixon" userId="S::ashley@issimo.co.uk::662876cc-a5d4-495a-8d39-96e71e51f636" providerId="AD" clId="Web-{85BB2648-8442-30CC-B90A-65708B79A7D8}" dt="2022-05-16T23:58:02.146" v="580"/>
          <ac:spMkLst>
            <pc:docMk/>
            <pc:sldMk cId="3600865846" sldId="271"/>
            <ac:spMk id="80" creationId="{49F734FC-80ED-4400-9FB7-5800EE74AE4C}"/>
          </ac:spMkLst>
        </pc:spChg>
        <pc:spChg chg="add del">
          <ac:chgData name="Ashley Nixon" userId="S::ashley@issimo.co.uk::662876cc-a5d4-495a-8d39-96e71e51f636" providerId="AD" clId="Web-{85BB2648-8442-30CC-B90A-65708B79A7D8}" dt="2022-05-16T23:58:02.146" v="580"/>
          <ac:spMkLst>
            <pc:docMk/>
            <pc:sldMk cId="3600865846" sldId="271"/>
            <ac:spMk id="82" creationId="{F54C209B-0440-412E-BEBF-D8694B5A0A76}"/>
          </ac:spMkLst>
        </pc:spChg>
        <pc:spChg chg="add del">
          <ac:chgData name="Ashley Nixon" userId="S::ashley@issimo.co.uk::662876cc-a5d4-495a-8d39-96e71e51f636" providerId="AD" clId="Web-{85BB2648-8442-30CC-B90A-65708B79A7D8}" dt="2022-05-16T23:58:02.146" v="580"/>
          <ac:spMkLst>
            <pc:docMk/>
            <pc:sldMk cId="3600865846" sldId="271"/>
            <ac:spMk id="86" creationId="{FDA25563-C462-4DA6-BB84-8243A6C7DF68}"/>
          </ac:spMkLst>
        </pc:spChg>
        <pc:spChg chg="add del">
          <ac:chgData name="Ashley Nixon" userId="S::ashley@issimo.co.uk::662876cc-a5d4-495a-8d39-96e71e51f636" providerId="AD" clId="Web-{85BB2648-8442-30CC-B90A-65708B79A7D8}" dt="2022-05-16T23:58:02.146" v="580"/>
          <ac:spMkLst>
            <pc:docMk/>
            <pc:sldMk cId="3600865846" sldId="271"/>
            <ac:spMk id="88" creationId="{64044755-AC7C-421A-B935-8BA9A23F876E}"/>
          </ac:spMkLst>
        </pc:spChg>
        <pc:spChg chg="add del">
          <ac:chgData name="Ashley Nixon" userId="S::ashley@issimo.co.uk::662876cc-a5d4-495a-8d39-96e71e51f636" providerId="AD" clId="Web-{85BB2648-8442-30CC-B90A-65708B79A7D8}" dt="2022-05-16T23:58:02.146" v="580"/>
          <ac:spMkLst>
            <pc:docMk/>
            <pc:sldMk cId="3600865846" sldId="271"/>
            <ac:spMk id="90" creationId="{82225A9B-20AD-4869-96C9-770E8E704594}"/>
          </ac:spMkLst>
        </pc:spChg>
        <pc:spChg chg="add del">
          <ac:chgData name="Ashley Nixon" userId="S::ashley@issimo.co.uk::662876cc-a5d4-495a-8d39-96e71e51f636" providerId="AD" clId="Web-{85BB2648-8442-30CC-B90A-65708B79A7D8}" dt="2022-05-16T23:58:02.146" v="580"/>
          <ac:spMkLst>
            <pc:docMk/>
            <pc:sldMk cId="3600865846" sldId="271"/>
            <ac:spMk id="92" creationId="{514D5E4E-F019-44AF-AF49-8FBBFBBE6B18}"/>
          </ac:spMkLst>
        </pc:spChg>
        <pc:spChg chg="add del">
          <ac:chgData name="Ashley Nixon" userId="S::ashley@issimo.co.uk::662876cc-a5d4-495a-8d39-96e71e51f636" providerId="AD" clId="Web-{85BB2648-8442-30CC-B90A-65708B79A7D8}" dt="2022-05-16T23:57:42.286" v="577"/>
          <ac:spMkLst>
            <pc:docMk/>
            <pc:sldMk cId="3600865846" sldId="271"/>
            <ac:spMk id="97" creationId="{0D3048CC-BFEE-499F-968D-9681FE25454C}"/>
          </ac:spMkLst>
        </pc:spChg>
        <pc:spChg chg="add del">
          <ac:chgData name="Ashley Nixon" userId="S::ashley@issimo.co.uk::662876cc-a5d4-495a-8d39-96e71e51f636" providerId="AD" clId="Web-{85BB2648-8442-30CC-B90A-65708B79A7D8}" dt="2022-05-16T23:57:42.286" v="577"/>
          <ac:spMkLst>
            <pc:docMk/>
            <pc:sldMk cId="3600865846" sldId="271"/>
            <ac:spMk id="99" creationId="{2AF095ED-34C6-4B6B-BF2F-B18C3C6CD2B7}"/>
          </ac:spMkLst>
        </pc:spChg>
        <pc:spChg chg="add del">
          <ac:chgData name="Ashley Nixon" userId="S::ashley@issimo.co.uk::662876cc-a5d4-495a-8d39-96e71e51f636" providerId="AD" clId="Web-{85BB2648-8442-30CC-B90A-65708B79A7D8}" dt="2022-05-16T23:57:42.286" v="577"/>
          <ac:spMkLst>
            <pc:docMk/>
            <pc:sldMk cId="3600865846" sldId="271"/>
            <ac:spMk id="101" creationId="{E80E2106-26D1-4CFC-9F58-A3D915C7A9D1}"/>
          </ac:spMkLst>
        </pc:spChg>
        <pc:spChg chg="add del">
          <ac:chgData name="Ashley Nixon" userId="S::ashley@issimo.co.uk::662876cc-a5d4-495a-8d39-96e71e51f636" providerId="AD" clId="Web-{85BB2648-8442-30CC-B90A-65708B79A7D8}" dt="2022-05-16T23:57:42.286" v="577"/>
          <ac:spMkLst>
            <pc:docMk/>
            <pc:sldMk cId="3600865846" sldId="271"/>
            <ac:spMk id="105" creationId="{82C98A42-D33B-4523-A0B2-4904C32B7090}"/>
          </ac:spMkLst>
        </pc:spChg>
        <pc:spChg chg="add del">
          <ac:chgData name="Ashley Nixon" userId="S::ashley@issimo.co.uk::662876cc-a5d4-495a-8d39-96e71e51f636" providerId="AD" clId="Web-{85BB2648-8442-30CC-B90A-65708B79A7D8}" dt="2022-05-16T23:57:42.286" v="577"/>
          <ac:spMkLst>
            <pc:docMk/>
            <pc:sldMk cId="3600865846" sldId="271"/>
            <ac:spMk id="107" creationId="{B314DF03-4B84-4C63-9500-DC80BCA1BBFF}"/>
          </ac:spMkLst>
        </pc:spChg>
        <pc:spChg chg="add del">
          <ac:chgData name="Ashley Nixon" userId="S::ashley@issimo.co.uk::662876cc-a5d4-495a-8d39-96e71e51f636" providerId="AD" clId="Web-{85BB2648-8442-30CC-B90A-65708B79A7D8}" dt="2022-05-16T23:57:42.286" v="577"/>
          <ac:spMkLst>
            <pc:docMk/>
            <pc:sldMk cId="3600865846" sldId="271"/>
            <ac:spMk id="109" creationId="{C0C2C24D-DBC6-4FC3-8BD4-31D3CC1A3DF9}"/>
          </ac:spMkLst>
        </pc:spChg>
        <pc:spChg chg="add del">
          <ac:chgData name="Ashley Nixon" userId="S::ashley@issimo.co.uk::662876cc-a5d4-495a-8d39-96e71e51f636" providerId="AD" clId="Web-{85BB2648-8442-30CC-B90A-65708B79A7D8}" dt="2022-05-16T23:57:42.286" v="577"/>
          <ac:spMkLst>
            <pc:docMk/>
            <pc:sldMk cId="3600865846" sldId="271"/>
            <ac:spMk id="111" creationId="{57B513E8-3CAA-4B4E-92DE-D3EA3E17B3B6}"/>
          </ac:spMkLst>
        </pc:spChg>
        <pc:spChg chg="add del">
          <ac:chgData name="Ashley Nixon" userId="S::ashley@issimo.co.uk::662876cc-a5d4-495a-8d39-96e71e51f636" providerId="AD" clId="Web-{85BB2648-8442-30CC-B90A-65708B79A7D8}" dt="2022-05-16T23:58:02.146" v="579"/>
          <ac:spMkLst>
            <pc:docMk/>
            <pc:sldMk cId="3600865846" sldId="271"/>
            <ac:spMk id="113" creationId="{C642902F-4656-4563-AB0B-2EB57ACCD674}"/>
          </ac:spMkLst>
        </pc:spChg>
        <pc:spChg chg="add del">
          <ac:chgData name="Ashley Nixon" userId="S::ashley@issimo.co.uk::662876cc-a5d4-495a-8d39-96e71e51f636" providerId="AD" clId="Web-{85BB2648-8442-30CC-B90A-65708B79A7D8}" dt="2022-05-16T23:58:02.146" v="579"/>
          <ac:spMkLst>
            <pc:docMk/>
            <pc:sldMk cId="3600865846" sldId="271"/>
            <ac:spMk id="114" creationId="{2793D4A6-D9A6-4743-902C-5C956F8CAE12}"/>
          </ac:spMkLst>
        </pc:spChg>
        <pc:spChg chg="add del">
          <ac:chgData name="Ashley Nixon" userId="S::ashley@issimo.co.uk::662876cc-a5d4-495a-8d39-96e71e51f636" providerId="AD" clId="Web-{85BB2648-8442-30CC-B90A-65708B79A7D8}" dt="2022-05-16T23:58:02.146" v="579"/>
          <ac:spMkLst>
            <pc:docMk/>
            <pc:sldMk cId="3600865846" sldId="271"/>
            <ac:spMk id="115" creationId="{82D6E6E8-60D6-43DF-AB32-F009976E965A}"/>
          </ac:spMkLst>
        </pc:spChg>
        <pc:spChg chg="add del">
          <ac:chgData name="Ashley Nixon" userId="S::ashley@issimo.co.uk::662876cc-a5d4-495a-8d39-96e71e51f636" providerId="AD" clId="Web-{85BB2648-8442-30CC-B90A-65708B79A7D8}" dt="2022-05-16T23:58:02.146" v="579"/>
          <ac:spMkLst>
            <pc:docMk/>
            <pc:sldMk cId="3600865846" sldId="271"/>
            <ac:spMk id="117" creationId="{BE24306B-0379-4C6F-80A1-5A7D01A13564}"/>
          </ac:spMkLst>
        </pc:spChg>
        <pc:spChg chg="add del">
          <ac:chgData name="Ashley Nixon" userId="S::ashley@issimo.co.uk::662876cc-a5d4-495a-8d39-96e71e51f636" providerId="AD" clId="Web-{85BB2648-8442-30CC-B90A-65708B79A7D8}" dt="2022-05-16T23:58:02.146" v="579"/>
          <ac:spMkLst>
            <pc:docMk/>
            <pc:sldMk cId="3600865846" sldId="271"/>
            <ac:spMk id="118" creationId="{98F8BC0B-2185-4E1F-B3E4-6C4034B461AD}"/>
          </ac:spMkLst>
        </pc:spChg>
        <pc:spChg chg="add del">
          <ac:chgData name="Ashley Nixon" userId="S::ashley@issimo.co.uk::662876cc-a5d4-495a-8d39-96e71e51f636" providerId="AD" clId="Web-{85BB2648-8442-30CC-B90A-65708B79A7D8}" dt="2022-05-16T23:58:02.146" v="579"/>
          <ac:spMkLst>
            <pc:docMk/>
            <pc:sldMk cId="3600865846" sldId="271"/>
            <ac:spMk id="119" creationId="{9204E438-647D-40F8-9613-FA00FF3E5094}"/>
          </ac:spMkLst>
        </pc:spChg>
        <pc:spChg chg="add del">
          <ac:chgData name="Ashley Nixon" userId="S::ashley@issimo.co.uk::662876cc-a5d4-495a-8d39-96e71e51f636" providerId="AD" clId="Web-{85BB2648-8442-30CC-B90A-65708B79A7D8}" dt="2022-05-16T23:58:02.146" v="579"/>
          <ac:spMkLst>
            <pc:docMk/>
            <pc:sldMk cId="3600865846" sldId="271"/>
            <ac:spMk id="120" creationId="{4EE16D88-B2D1-4B7E-92B3-B0AD4F5B56FE}"/>
          </ac:spMkLst>
        </pc:spChg>
        <pc:spChg chg="add del">
          <ac:chgData name="Ashley Nixon" userId="S::ashley@issimo.co.uk::662876cc-a5d4-495a-8d39-96e71e51f636" providerId="AD" clId="Web-{85BB2648-8442-30CC-B90A-65708B79A7D8}" dt="2022-05-17T00:51:36.454" v="658"/>
          <ac:spMkLst>
            <pc:docMk/>
            <pc:sldMk cId="3600865846" sldId="271"/>
            <ac:spMk id="122" creationId="{0D3048CC-BFEE-499F-968D-9681FE25454C}"/>
          </ac:spMkLst>
        </pc:spChg>
        <pc:spChg chg="add del">
          <ac:chgData name="Ashley Nixon" userId="S::ashley@issimo.co.uk::662876cc-a5d4-495a-8d39-96e71e51f636" providerId="AD" clId="Web-{85BB2648-8442-30CC-B90A-65708B79A7D8}" dt="2022-05-17T00:51:36.454" v="658"/>
          <ac:spMkLst>
            <pc:docMk/>
            <pc:sldMk cId="3600865846" sldId="271"/>
            <ac:spMk id="123" creationId="{2AF095ED-34C6-4B6B-BF2F-B18C3C6CD2B7}"/>
          </ac:spMkLst>
        </pc:spChg>
        <pc:spChg chg="add del">
          <ac:chgData name="Ashley Nixon" userId="S::ashley@issimo.co.uk::662876cc-a5d4-495a-8d39-96e71e51f636" providerId="AD" clId="Web-{85BB2648-8442-30CC-B90A-65708B79A7D8}" dt="2022-05-17T00:51:36.454" v="658"/>
          <ac:spMkLst>
            <pc:docMk/>
            <pc:sldMk cId="3600865846" sldId="271"/>
            <ac:spMk id="124" creationId="{E80E2106-26D1-4CFC-9F58-A3D915C7A9D1}"/>
          </ac:spMkLst>
        </pc:spChg>
        <pc:spChg chg="add del">
          <ac:chgData name="Ashley Nixon" userId="S::ashley@issimo.co.uk::662876cc-a5d4-495a-8d39-96e71e51f636" providerId="AD" clId="Web-{85BB2648-8442-30CC-B90A-65708B79A7D8}" dt="2022-05-17T00:51:36.454" v="658"/>
          <ac:spMkLst>
            <pc:docMk/>
            <pc:sldMk cId="3600865846" sldId="271"/>
            <ac:spMk id="126" creationId="{82C98A42-D33B-4523-A0B2-4904C32B7090}"/>
          </ac:spMkLst>
        </pc:spChg>
        <pc:spChg chg="add del">
          <ac:chgData name="Ashley Nixon" userId="S::ashley@issimo.co.uk::662876cc-a5d4-495a-8d39-96e71e51f636" providerId="AD" clId="Web-{85BB2648-8442-30CC-B90A-65708B79A7D8}" dt="2022-05-17T00:51:36.454" v="658"/>
          <ac:spMkLst>
            <pc:docMk/>
            <pc:sldMk cId="3600865846" sldId="271"/>
            <ac:spMk id="127" creationId="{B314DF03-4B84-4C63-9500-DC80BCA1BBFF}"/>
          </ac:spMkLst>
        </pc:spChg>
        <pc:spChg chg="add del">
          <ac:chgData name="Ashley Nixon" userId="S::ashley@issimo.co.uk::662876cc-a5d4-495a-8d39-96e71e51f636" providerId="AD" clId="Web-{85BB2648-8442-30CC-B90A-65708B79A7D8}" dt="2022-05-17T00:51:36.454" v="658"/>
          <ac:spMkLst>
            <pc:docMk/>
            <pc:sldMk cId="3600865846" sldId="271"/>
            <ac:spMk id="128" creationId="{C0C2C24D-DBC6-4FC3-8BD4-31D3CC1A3DF9}"/>
          </ac:spMkLst>
        </pc:spChg>
        <pc:spChg chg="add del">
          <ac:chgData name="Ashley Nixon" userId="S::ashley@issimo.co.uk::662876cc-a5d4-495a-8d39-96e71e51f636" providerId="AD" clId="Web-{85BB2648-8442-30CC-B90A-65708B79A7D8}" dt="2022-05-17T00:51:36.454" v="658"/>
          <ac:spMkLst>
            <pc:docMk/>
            <pc:sldMk cId="3600865846" sldId="271"/>
            <ac:spMk id="129" creationId="{57B513E8-3CAA-4B4E-92DE-D3EA3E17B3B6}"/>
          </ac:spMkLst>
        </pc:spChg>
        <pc:picChg chg="add mod ord">
          <ac:chgData name="Ashley Nixon" userId="S::ashley@issimo.co.uk::662876cc-a5d4-495a-8d39-96e71e51f636" providerId="AD" clId="Web-{85BB2648-8442-30CC-B90A-65708B79A7D8}" dt="2022-05-16T23:58:02.146" v="579"/>
          <ac:picMkLst>
            <pc:docMk/>
            <pc:sldMk cId="3600865846" sldId="271"/>
            <ac:picMk id="5" creationId="{0F8F9551-BF98-F5A4-D5B2-FDD115A3390D}"/>
          </ac:picMkLst>
        </pc:picChg>
        <pc:picChg chg="add mod">
          <ac:chgData name="Ashley Nixon" userId="S::ashley@issimo.co.uk::662876cc-a5d4-495a-8d39-96e71e51f636" providerId="AD" clId="Web-{85BB2648-8442-30CC-B90A-65708B79A7D8}" dt="2022-05-16T23:58:02.146" v="579"/>
          <ac:picMkLst>
            <pc:docMk/>
            <pc:sldMk cId="3600865846" sldId="271"/>
            <ac:picMk id="6" creationId="{B27D9F1A-CA45-105A-D702-915F0BC225C5}"/>
          </ac:picMkLst>
        </pc:picChg>
        <pc:picChg chg="add mod ord">
          <ac:chgData name="Ashley Nixon" userId="S::ashley@issimo.co.uk::662876cc-a5d4-495a-8d39-96e71e51f636" providerId="AD" clId="Web-{85BB2648-8442-30CC-B90A-65708B79A7D8}" dt="2022-05-16T23:58:02.146" v="579"/>
          <ac:picMkLst>
            <pc:docMk/>
            <pc:sldMk cId="3600865846" sldId="271"/>
            <ac:picMk id="7" creationId="{1455AF2D-B6BB-FBA3-01A9-933DB207D98D}"/>
          </ac:picMkLst>
        </pc:picChg>
        <pc:picChg chg="add mod ord">
          <ac:chgData name="Ashley Nixon" userId="S::ashley@issimo.co.uk::662876cc-a5d4-495a-8d39-96e71e51f636" providerId="AD" clId="Web-{85BB2648-8442-30CC-B90A-65708B79A7D8}" dt="2022-05-16T23:58:02.146" v="580"/>
          <ac:picMkLst>
            <pc:docMk/>
            <pc:sldMk cId="3600865846" sldId="271"/>
            <ac:picMk id="8" creationId="{87254241-2A1C-80CA-4857-48F04E59DCED}"/>
          </ac:picMkLst>
        </pc:picChg>
        <pc:cxnChg chg="add del">
          <ac:chgData name="Ashley Nixon" userId="S::ashley@issimo.co.uk::662876cc-a5d4-495a-8d39-96e71e51f636" providerId="AD" clId="Web-{85BB2648-8442-30CC-B90A-65708B79A7D8}" dt="2022-05-16T23:46:03.970" v="407"/>
          <ac:cxnSpMkLst>
            <pc:docMk/>
            <pc:sldMk cId="3600865846" sldId="271"/>
            <ac:cxnSpMk id="13" creationId="{F5486A9D-1265-4B57-91E6-68E666B978BC}"/>
          </ac:cxnSpMkLst>
        </pc:cxnChg>
        <pc:cxnChg chg="add del">
          <ac:chgData name="Ashley Nixon" userId="S::ashley@issimo.co.uk::662876cc-a5d4-495a-8d39-96e71e51f636" providerId="AD" clId="Web-{85BB2648-8442-30CC-B90A-65708B79A7D8}" dt="2022-05-16T23:46:03.970" v="407"/>
          <ac:cxnSpMkLst>
            <pc:docMk/>
            <pc:sldMk cId="3600865846" sldId="271"/>
            <ac:cxnSpMk id="15" creationId="{4071767D-5FF7-4508-B8B7-BB60FF3AB250}"/>
          </ac:cxnSpMkLst>
        </pc:cxnChg>
        <pc:cxnChg chg="add del">
          <ac:chgData name="Ashley Nixon" userId="S::ashley@issimo.co.uk::662876cc-a5d4-495a-8d39-96e71e51f636" providerId="AD" clId="Web-{85BB2648-8442-30CC-B90A-65708B79A7D8}" dt="2022-05-16T23:46:03.954" v="406"/>
          <ac:cxnSpMkLst>
            <pc:docMk/>
            <pc:sldMk cId="3600865846" sldId="271"/>
            <ac:cxnSpMk id="26" creationId="{5A0A5CF6-407C-4691-8122-49DF69D0020D}"/>
          </ac:cxnSpMkLst>
        </pc:cxnChg>
        <pc:cxnChg chg="add del">
          <ac:chgData name="Ashley Nixon" userId="S::ashley@issimo.co.uk::662876cc-a5d4-495a-8d39-96e71e51f636" providerId="AD" clId="Web-{85BB2648-8442-30CC-B90A-65708B79A7D8}" dt="2022-05-16T23:47:00.393" v="430"/>
          <ac:cxnSpMkLst>
            <pc:docMk/>
            <pc:sldMk cId="3600865846" sldId="271"/>
            <ac:cxnSpMk id="31" creationId="{5AB158E9-1B40-4CD6-95F0-95CA11DF7B7A}"/>
          </ac:cxnSpMkLst>
        </pc:cxnChg>
        <pc:cxnChg chg="add del">
          <ac:chgData name="Ashley Nixon" userId="S::ashley@issimo.co.uk::662876cc-a5d4-495a-8d39-96e71e51f636" providerId="AD" clId="Web-{85BB2648-8442-30CC-B90A-65708B79A7D8}" dt="2022-05-16T23:47:00.377" v="429"/>
          <ac:cxnSpMkLst>
            <pc:docMk/>
            <pc:sldMk cId="3600865846" sldId="271"/>
            <ac:cxnSpMk id="36" creationId="{E9F7CBA9-9D9B-479F-AAB5-BF785971CD85}"/>
          </ac:cxnSpMkLst>
        </pc:cxnChg>
        <pc:cxnChg chg="add del">
          <ac:chgData name="Ashley Nixon" userId="S::ashley@issimo.co.uk::662876cc-a5d4-495a-8d39-96e71e51f636" providerId="AD" clId="Web-{85BB2648-8442-30CC-B90A-65708B79A7D8}" dt="2022-05-16T23:47:49.816" v="458"/>
          <ac:cxnSpMkLst>
            <pc:docMk/>
            <pc:sldMk cId="3600865846" sldId="271"/>
            <ac:cxnSpMk id="44" creationId="{C947DF4A-614C-4B4C-8B80-E5B9D8E8CFED}"/>
          </ac:cxnSpMkLst>
        </pc:cxnChg>
        <pc:cxnChg chg="add del">
          <ac:chgData name="Ashley Nixon" userId="S::ashley@issimo.co.uk::662876cc-a5d4-495a-8d39-96e71e51f636" providerId="AD" clId="Web-{85BB2648-8442-30CC-B90A-65708B79A7D8}" dt="2022-05-16T23:54:34.767" v="556"/>
          <ac:cxnSpMkLst>
            <pc:docMk/>
            <pc:sldMk cId="3600865846" sldId="271"/>
            <ac:cxnSpMk id="50" creationId="{327CAB8F-A0BA-4128-8B2F-EC1879A1677D}"/>
          </ac:cxnSpMkLst>
        </pc:cxnChg>
        <pc:cxnChg chg="add del">
          <ac:chgData name="Ashley Nixon" userId="S::ashley@issimo.co.uk::662876cc-a5d4-495a-8d39-96e71e51f636" providerId="AD" clId="Web-{85BB2648-8442-30CC-B90A-65708B79A7D8}" dt="2022-05-16T23:56:24.175" v="574"/>
          <ac:cxnSpMkLst>
            <pc:docMk/>
            <pc:sldMk cId="3600865846" sldId="271"/>
            <ac:cxnSpMk id="65" creationId="{E622A300-A12E-4C3D-A574-71AFFA8F2B51}"/>
          </ac:cxnSpMkLst>
        </pc:cxnChg>
        <pc:cxnChg chg="add del">
          <ac:chgData name="Ashley Nixon" userId="S::ashley@issimo.co.uk::662876cc-a5d4-495a-8d39-96e71e51f636" providerId="AD" clId="Web-{85BB2648-8442-30CC-B90A-65708B79A7D8}" dt="2022-05-16T23:58:02.146" v="580"/>
          <ac:cxnSpMkLst>
            <pc:docMk/>
            <pc:sldMk cId="3600865846" sldId="271"/>
            <ac:cxnSpMk id="84" creationId="{CBEEBACE-87BA-4CA1-BF49-0E9ABA508749}"/>
          </ac:cxnSpMkLst>
        </pc:cxnChg>
        <pc:cxnChg chg="add del">
          <ac:chgData name="Ashley Nixon" userId="S::ashley@issimo.co.uk::662876cc-a5d4-495a-8d39-96e71e51f636" providerId="AD" clId="Web-{85BB2648-8442-30CC-B90A-65708B79A7D8}" dt="2022-05-16T23:57:42.286" v="577"/>
          <ac:cxnSpMkLst>
            <pc:docMk/>
            <pc:sldMk cId="3600865846" sldId="271"/>
            <ac:cxnSpMk id="103" creationId="{9E02610F-7D0E-44AD-ADE2-F343EC06F793}"/>
          </ac:cxnSpMkLst>
        </pc:cxnChg>
        <pc:cxnChg chg="add del">
          <ac:chgData name="Ashley Nixon" userId="S::ashley@issimo.co.uk::662876cc-a5d4-495a-8d39-96e71e51f636" providerId="AD" clId="Web-{85BB2648-8442-30CC-B90A-65708B79A7D8}" dt="2022-05-16T23:58:02.146" v="579"/>
          <ac:cxnSpMkLst>
            <pc:docMk/>
            <pc:sldMk cId="3600865846" sldId="271"/>
            <ac:cxnSpMk id="116" creationId="{FDF97CA6-0525-4AD4-8E21-2C9A75DB7A01}"/>
          </ac:cxnSpMkLst>
        </pc:cxnChg>
        <pc:cxnChg chg="add del">
          <ac:chgData name="Ashley Nixon" userId="S::ashley@issimo.co.uk::662876cc-a5d4-495a-8d39-96e71e51f636" providerId="AD" clId="Web-{85BB2648-8442-30CC-B90A-65708B79A7D8}" dt="2022-05-17T00:51:36.454" v="658"/>
          <ac:cxnSpMkLst>
            <pc:docMk/>
            <pc:sldMk cId="3600865846" sldId="271"/>
            <ac:cxnSpMk id="125" creationId="{9E02610F-7D0E-44AD-ADE2-F343EC06F793}"/>
          </ac:cxnSpMkLst>
        </pc:cxnChg>
      </pc:sldChg>
      <pc:sldChg chg="addSp delSp modSp new mod ord setBg setClrOvrMap delDesignElem chgLayout">
        <pc:chgData name="Ashley Nixon" userId="S::ashley@issimo.co.uk::662876cc-a5d4-495a-8d39-96e71e51f636" providerId="AD" clId="Web-{85BB2648-8442-30CC-B90A-65708B79A7D8}" dt="2022-05-17T00:51:36.454" v="658"/>
        <pc:sldMkLst>
          <pc:docMk/>
          <pc:sldMk cId="2313260645" sldId="272"/>
        </pc:sldMkLst>
        <pc:spChg chg="add mod">
          <ac:chgData name="Ashley Nixon" userId="S::ashley@issimo.co.uk::662876cc-a5d4-495a-8d39-96e71e51f636" providerId="AD" clId="Web-{85BB2648-8442-30CC-B90A-65708B79A7D8}" dt="2022-05-17T00:43:47.220" v="636"/>
          <ac:spMkLst>
            <pc:docMk/>
            <pc:sldMk cId="2313260645" sldId="272"/>
            <ac:spMk id="2" creationId="{6750C719-C860-F6FE-ADEF-6F6C8CBC0FBA}"/>
          </ac:spMkLst>
        </pc:spChg>
        <pc:spChg chg="add del">
          <ac:chgData name="Ashley Nixon" userId="S::ashley@issimo.co.uk::662876cc-a5d4-495a-8d39-96e71e51f636" providerId="AD" clId="Web-{85BB2648-8442-30CC-B90A-65708B79A7D8}" dt="2022-05-17T00:43:19.657" v="629"/>
          <ac:spMkLst>
            <pc:docMk/>
            <pc:sldMk cId="2313260645" sldId="272"/>
            <ac:spMk id="8" creationId="{25C8D2C1-DA83-420D-9635-D52CE066B5DA}"/>
          </ac:spMkLst>
        </pc:spChg>
        <pc:spChg chg="add del">
          <ac:chgData name="Ashley Nixon" userId="S::ashley@issimo.co.uk::662876cc-a5d4-495a-8d39-96e71e51f636" providerId="AD" clId="Web-{85BB2648-8442-30CC-B90A-65708B79A7D8}" dt="2022-05-17T00:43:19.657" v="629"/>
          <ac:spMkLst>
            <pc:docMk/>
            <pc:sldMk cId="2313260645" sldId="272"/>
            <ac:spMk id="10" creationId="{434F74C9-6A0B-409E-AD1C-45B58BE91BB8}"/>
          </ac:spMkLst>
        </pc:spChg>
        <pc:spChg chg="add del">
          <ac:chgData name="Ashley Nixon" userId="S::ashley@issimo.co.uk::662876cc-a5d4-495a-8d39-96e71e51f636" providerId="AD" clId="Web-{85BB2648-8442-30CC-B90A-65708B79A7D8}" dt="2022-05-17T00:43:19.657" v="629"/>
          <ac:spMkLst>
            <pc:docMk/>
            <pc:sldMk cId="2313260645" sldId="272"/>
            <ac:spMk id="16" creationId="{C4E89C94-E462-4566-A15A-32835FD68BCD}"/>
          </ac:spMkLst>
        </pc:spChg>
        <pc:spChg chg="add del">
          <ac:chgData name="Ashley Nixon" userId="S::ashley@issimo.co.uk::662876cc-a5d4-495a-8d39-96e71e51f636" providerId="AD" clId="Web-{85BB2648-8442-30CC-B90A-65708B79A7D8}" dt="2022-05-17T00:43:19.657" v="629"/>
          <ac:spMkLst>
            <pc:docMk/>
            <pc:sldMk cId="2313260645" sldId="272"/>
            <ac:spMk id="18" creationId="{E25F4A20-71FB-4A26-92E2-89DED49264CA}"/>
          </ac:spMkLst>
        </pc:spChg>
        <pc:spChg chg="add del">
          <ac:chgData name="Ashley Nixon" userId="S::ashley@issimo.co.uk::662876cc-a5d4-495a-8d39-96e71e51f636" providerId="AD" clId="Web-{85BB2648-8442-30CC-B90A-65708B79A7D8}" dt="2022-05-17T00:43:28.844" v="631"/>
          <ac:spMkLst>
            <pc:docMk/>
            <pc:sldMk cId="2313260645" sldId="272"/>
            <ac:spMk id="20" creationId="{25C8D2C1-DA83-420D-9635-D52CE066B5DA}"/>
          </ac:spMkLst>
        </pc:spChg>
        <pc:spChg chg="add del">
          <ac:chgData name="Ashley Nixon" userId="S::ashley@issimo.co.uk::662876cc-a5d4-495a-8d39-96e71e51f636" providerId="AD" clId="Web-{85BB2648-8442-30CC-B90A-65708B79A7D8}" dt="2022-05-17T00:43:28.844" v="631"/>
          <ac:spMkLst>
            <pc:docMk/>
            <pc:sldMk cId="2313260645" sldId="272"/>
            <ac:spMk id="21" creationId="{434F74C9-6A0B-409E-AD1C-45B58BE91BB8}"/>
          </ac:spMkLst>
        </pc:spChg>
        <pc:spChg chg="add del">
          <ac:chgData name="Ashley Nixon" userId="S::ashley@issimo.co.uk::662876cc-a5d4-495a-8d39-96e71e51f636" providerId="AD" clId="Web-{85BB2648-8442-30CC-B90A-65708B79A7D8}" dt="2022-05-17T00:43:28.844" v="631"/>
          <ac:spMkLst>
            <pc:docMk/>
            <pc:sldMk cId="2313260645" sldId="272"/>
            <ac:spMk id="23" creationId="{A9286AD2-18A9-4868-A4E3-7A2097A20810}"/>
          </ac:spMkLst>
        </pc:spChg>
        <pc:spChg chg="add del">
          <ac:chgData name="Ashley Nixon" userId="S::ashley@issimo.co.uk::662876cc-a5d4-495a-8d39-96e71e51f636" providerId="AD" clId="Web-{85BB2648-8442-30CC-B90A-65708B79A7D8}" dt="2022-05-17T00:43:41.376" v="633"/>
          <ac:spMkLst>
            <pc:docMk/>
            <pc:sldMk cId="2313260645" sldId="272"/>
            <ac:spMk id="27" creationId="{25C8D2C1-DA83-420D-9635-D52CE066B5DA}"/>
          </ac:spMkLst>
        </pc:spChg>
        <pc:spChg chg="add del">
          <ac:chgData name="Ashley Nixon" userId="S::ashley@issimo.co.uk::662876cc-a5d4-495a-8d39-96e71e51f636" providerId="AD" clId="Web-{85BB2648-8442-30CC-B90A-65708B79A7D8}" dt="2022-05-17T00:43:41.376" v="633"/>
          <ac:spMkLst>
            <pc:docMk/>
            <pc:sldMk cId="2313260645" sldId="272"/>
            <ac:spMk id="28" creationId="{434F74C9-6A0B-409E-AD1C-45B58BE91BB8}"/>
          </ac:spMkLst>
        </pc:spChg>
        <pc:spChg chg="add del">
          <ac:chgData name="Ashley Nixon" userId="S::ashley@issimo.co.uk::662876cc-a5d4-495a-8d39-96e71e51f636" providerId="AD" clId="Web-{85BB2648-8442-30CC-B90A-65708B79A7D8}" dt="2022-05-17T00:43:41.376" v="633"/>
          <ac:spMkLst>
            <pc:docMk/>
            <pc:sldMk cId="2313260645" sldId="272"/>
            <ac:spMk id="32" creationId="{C4E89C94-E462-4566-A15A-32835FD68BCD}"/>
          </ac:spMkLst>
        </pc:spChg>
        <pc:spChg chg="add del">
          <ac:chgData name="Ashley Nixon" userId="S::ashley@issimo.co.uk::662876cc-a5d4-495a-8d39-96e71e51f636" providerId="AD" clId="Web-{85BB2648-8442-30CC-B90A-65708B79A7D8}" dt="2022-05-17T00:43:41.376" v="633"/>
          <ac:spMkLst>
            <pc:docMk/>
            <pc:sldMk cId="2313260645" sldId="272"/>
            <ac:spMk id="33" creationId="{E25F4A20-71FB-4A26-92E2-89DED49264CA}"/>
          </ac:spMkLst>
        </pc:spChg>
        <pc:spChg chg="add del">
          <ac:chgData name="Ashley Nixon" userId="S::ashley@issimo.co.uk::662876cc-a5d4-495a-8d39-96e71e51f636" providerId="AD" clId="Web-{85BB2648-8442-30CC-B90A-65708B79A7D8}" dt="2022-05-17T00:43:47.204" v="635"/>
          <ac:spMkLst>
            <pc:docMk/>
            <pc:sldMk cId="2313260645" sldId="272"/>
            <ac:spMk id="35" creationId="{25C8D2C1-DA83-420D-9635-D52CE066B5DA}"/>
          </ac:spMkLst>
        </pc:spChg>
        <pc:spChg chg="add del">
          <ac:chgData name="Ashley Nixon" userId="S::ashley@issimo.co.uk::662876cc-a5d4-495a-8d39-96e71e51f636" providerId="AD" clId="Web-{85BB2648-8442-30CC-B90A-65708B79A7D8}" dt="2022-05-17T00:43:47.204" v="635"/>
          <ac:spMkLst>
            <pc:docMk/>
            <pc:sldMk cId="2313260645" sldId="272"/>
            <ac:spMk id="36" creationId="{434F74C9-6A0B-409E-AD1C-45B58BE91BB8}"/>
          </ac:spMkLst>
        </pc:spChg>
        <pc:spChg chg="add del">
          <ac:chgData name="Ashley Nixon" userId="S::ashley@issimo.co.uk::662876cc-a5d4-495a-8d39-96e71e51f636" providerId="AD" clId="Web-{85BB2648-8442-30CC-B90A-65708B79A7D8}" dt="2022-05-17T00:43:47.204" v="635"/>
          <ac:spMkLst>
            <pc:docMk/>
            <pc:sldMk cId="2313260645" sldId="272"/>
            <ac:spMk id="38" creationId="{A9286AD2-18A9-4868-A4E3-7A2097A20810}"/>
          </ac:spMkLst>
        </pc:spChg>
        <pc:spChg chg="add del">
          <ac:chgData name="Ashley Nixon" userId="S::ashley@issimo.co.uk::662876cc-a5d4-495a-8d39-96e71e51f636" providerId="AD" clId="Web-{85BB2648-8442-30CC-B90A-65708B79A7D8}" dt="2022-05-17T00:51:36.454" v="658"/>
          <ac:spMkLst>
            <pc:docMk/>
            <pc:sldMk cId="2313260645" sldId="272"/>
            <ac:spMk id="42" creationId="{25C8D2C1-DA83-420D-9635-D52CE066B5DA}"/>
          </ac:spMkLst>
        </pc:spChg>
        <pc:spChg chg="add del">
          <ac:chgData name="Ashley Nixon" userId="S::ashley@issimo.co.uk::662876cc-a5d4-495a-8d39-96e71e51f636" providerId="AD" clId="Web-{85BB2648-8442-30CC-B90A-65708B79A7D8}" dt="2022-05-17T00:51:36.454" v="658"/>
          <ac:spMkLst>
            <pc:docMk/>
            <pc:sldMk cId="2313260645" sldId="272"/>
            <ac:spMk id="43" creationId="{434F74C9-6A0B-409E-AD1C-45B58BE91BB8}"/>
          </ac:spMkLst>
        </pc:spChg>
        <pc:spChg chg="add del">
          <ac:chgData name="Ashley Nixon" userId="S::ashley@issimo.co.uk::662876cc-a5d4-495a-8d39-96e71e51f636" providerId="AD" clId="Web-{85BB2648-8442-30CC-B90A-65708B79A7D8}" dt="2022-05-17T00:51:36.454" v="658"/>
          <ac:spMkLst>
            <pc:docMk/>
            <pc:sldMk cId="2313260645" sldId="272"/>
            <ac:spMk id="47" creationId="{C4E89C94-E462-4566-A15A-32835FD68BCD}"/>
          </ac:spMkLst>
        </pc:spChg>
        <pc:spChg chg="add del">
          <ac:chgData name="Ashley Nixon" userId="S::ashley@issimo.co.uk::662876cc-a5d4-495a-8d39-96e71e51f636" providerId="AD" clId="Web-{85BB2648-8442-30CC-B90A-65708B79A7D8}" dt="2022-05-17T00:51:36.454" v="658"/>
          <ac:spMkLst>
            <pc:docMk/>
            <pc:sldMk cId="2313260645" sldId="272"/>
            <ac:spMk id="48" creationId="{E25F4A20-71FB-4A26-92E2-89DED49264CA}"/>
          </ac:spMkLst>
        </pc:spChg>
        <pc:picChg chg="add del mod">
          <ac:chgData name="Ashley Nixon" userId="S::ashley@issimo.co.uk::662876cc-a5d4-495a-8d39-96e71e51f636" providerId="AD" clId="Web-{85BB2648-8442-30CC-B90A-65708B79A7D8}" dt="2022-05-17T00:43:02.344" v="627"/>
          <ac:picMkLst>
            <pc:docMk/>
            <pc:sldMk cId="2313260645" sldId="272"/>
            <ac:picMk id="3" creationId="{80187D87-1CD5-74C7-F423-2E56971E822D}"/>
          </ac:picMkLst>
        </pc:picChg>
        <pc:picChg chg="add del">
          <ac:chgData name="Ashley Nixon" userId="S::ashley@issimo.co.uk::662876cc-a5d4-495a-8d39-96e71e51f636" providerId="AD" clId="Web-{85BB2648-8442-30CC-B90A-65708B79A7D8}" dt="2022-05-17T00:43:19.657" v="629"/>
          <ac:picMkLst>
            <pc:docMk/>
            <pc:sldMk cId="2313260645" sldId="272"/>
            <ac:picMk id="4" creationId="{46F6319B-3402-D6DC-EE47-610D403D6E92}"/>
          </ac:picMkLst>
        </pc:picChg>
        <pc:picChg chg="add del">
          <ac:chgData name="Ashley Nixon" userId="S::ashley@issimo.co.uk::662876cc-a5d4-495a-8d39-96e71e51f636" providerId="AD" clId="Web-{85BB2648-8442-30CC-B90A-65708B79A7D8}" dt="2022-05-17T00:43:28.844" v="631"/>
          <ac:picMkLst>
            <pc:docMk/>
            <pc:sldMk cId="2313260645" sldId="272"/>
            <ac:picMk id="24" creationId="{B4DA0953-2759-B7CF-8210-CC1F45544129}"/>
          </ac:picMkLst>
        </pc:picChg>
        <pc:picChg chg="add del">
          <ac:chgData name="Ashley Nixon" userId="S::ashley@issimo.co.uk::662876cc-a5d4-495a-8d39-96e71e51f636" providerId="AD" clId="Web-{85BB2648-8442-30CC-B90A-65708B79A7D8}" dt="2022-05-17T00:43:41.376" v="633"/>
          <ac:picMkLst>
            <pc:docMk/>
            <pc:sldMk cId="2313260645" sldId="272"/>
            <ac:picMk id="30" creationId="{46F6319B-3402-D6DC-EE47-610D403D6E92}"/>
          </ac:picMkLst>
        </pc:picChg>
        <pc:picChg chg="add del">
          <ac:chgData name="Ashley Nixon" userId="S::ashley@issimo.co.uk::662876cc-a5d4-495a-8d39-96e71e51f636" providerId="AD" clId="Web-{85BB2648-8442-30CC-B90A-65708B79A7D8}" dt="2022-05-17T00:43:47.204" v="635"/>
          <ac:picMkLst>
            <pc:docMk/>
            <pc:sldMk cId="2313260645" sldId="272"/>
            <ac:picMk id="39" creationId="{B4DA0953-2759-B7CF-8210-CC1F45544129}"/>
          </ac:picMkLst>
        </pc:picChg>
        <pc:picChg chg="add">
          <ac:chgData name="Ashley Nixon" userId="S::ashley@issimo.co.uk::662876cc-a5d4-495a-8d39-96e71e51f636" providerId="AD" clId="Web-{85BB2648-8442-30CC-B90A-65708B79A7D8}" dt="2022-05-17T00:43:47.220" v="636"/>
          <ac:picMkLst>
            <pc:docMk/>
            <pc:sldMk cId="2313260645" sldId="272"/>
            <ac:picMk id="45" creationId="{46F6319B-3402-D6DC-EE47-610D403D6E92}"/>
          </ac:picMkLst>
        </pc:picChg>
        <pc:cxnChg chg="add del">
          <ac:chgData name="Ashley Nixon" userId="S::ashley@issimo.co.uk::662876cc-a5d4-495a-8d39-96e71e51f636" providerId="AD" clId="Web-{85BB2648-8442-30CC-B90A-65708B79A7D8}" dt="2022-05-17T00:43:19.657" v="629"/>
          <ac:cxnSpMkLst>
            <pc:docMk/>
            <pc:sldMk cId="2313260645" sldId="272"/>
            <ac:cxnSpMk id="12" creationId="{F5486A9D-1265-4B57-91E6-68E666B978BC}"/>
          </ac:cxnSpMkLst>
        </pc:cxnChg>
        <pc:cxnChg chg="add del">
          <ac:chgData name="Ashley Nixon" userId="S::ashley@issimo.co.uk::662876cc-a5d4-495a-8d39-96e71e51f636" providerId="AD" clId="Web-{85BB2648-8442-30CC-B90A-65708B79A7D8}" dt="2022-05-17T00:43:19.657" v="629"/>
          <ac:cxnSpMkLst>
            <pc:docMk/>
            <pc:sldMk cId="2313260645" sldId="272"/>
            <ac:cxnSpMk id="14" creationId="{4071767D-5FF7-4508-B8B7-BB60FF3AB250}"/>
          </ac:cxnSpMkLst>
        </pc:cxnChg>
        <pc:cxnChg chg="add del">
          <ac:chgData name="Ashley Nixon" userId="S::ashley@issimo.co.uk::662876cc-a5d4-495a-8d39-96e71e51f636" providerId="AD" clId="Web-{85BB2648-8442-30CC-B90A-65708B79A7D8}" dt="2022-05-17T00:43:28.844" v="631"/>
          <ac:cxnSpMkLst>
            <pc:docMk/>
            <pc:sldMk cId="2313260645" sldId="272"/>
            <ac:cxnSpMk id="22" creationId="{F5486A9D-1265-4B57-91E6-68E666B978BC}"/>
          </ac:cxnSpMkLst>
        </pc:cxnChg>
        <pc:cxnChg chg="add del">
          <ac:chgData name="Ashley Nixon" userId="S::ashley@issimo.co.uk::662876cc-a5d4-495a-8d39-96e71e51f636" providerId="AD" clId="Web-{85BB2648-8442-30CC-B90A-65708B79A7D8}" dt="2022-05-17T00:43:28.844" v="631"/>
          <ac:cxnSpMkLst>
            <pc:docMk/>
            <pc:sldMk cId="2313260645" sldId="272"/>
            <ac:cxnSpMk id="25" creationId="{E7A7CD63-7EC3-44F3-95D0-595C4019FF24}"/>
          </ac:cxnSpMkLst>
        </pc:cxnChg>
        <pc:cxnChg chg="add del">
          <ac:chgData name="Ashley Nixon" userId="S::ashley@issimo.co.uk::662876cc-a5d4-495a-8d39-96e71e51f636" providerId="AD" clId="Web-{85BB2648-8442-30CC-B90A-65708B79A7D8}" dt="2022-05-17T00:43:41.376" v="633"/>
          <ac:cxnSpMkLst>
            <pc:docMk/>
            <pc:sldMk cId="2313260645" sldId="272"/>
            <ac:cxnSpMk id="29" creationId="{F5486A9D-1265-4B57-91E6-68E666B978BC}"/>
          </ac:cxnSpMkLst>
        </pc:cxnChg>
        <pc:cxnChg chg="add del">
          <ac:chgData name="Ashley Nixon" userId="S::ashley@issimo.co.uk::662876cc-a5d4-495a-8d39-96e71e51f636" providerId="AD" clId="Web-{85BB2648-8442-30CC-B90A-65708B79A7D8}" dt="2022-05-17T00:43:41.376" v="633"/>
          <ac:cxnSpMkLst>
            <pc:docMk/>
            <pc:sldMk cId="2313260645" sldId="272"/>
            <ac:cxnSpMk id="31" creationId="{4071767D-5FF7-4508-B8B7-BB60FF3AB250}"/>
          </ac:cxnSpMkLst>
        </pc:cxnChg>
        <pc:cxnChg chg="add del">
          <ac:chgData name="Ashley Nixon" userId="S::ashley@issimo.co.uk::662876cc-a5d4-495a-8d39-96e71e51f636" providerId="AD" clId="Web-{85BB2648-8442-30CC-B90A-65708B79A7D8}" dt="2022-05-17T00:43:47.204" v="635"/>
          <ac:cxnSpMkLst>
            <pc:docMk/>
            <pc:sldMk cId="2313260645" sldId="272"/>
            <ac:cxnSpMk id="37" creationId="{F5486A9D-1265-4B57-91E6-68E666B978BC}"/>
          </ac:cxnSpMkLst>
        </pc:cxnChg>
        <pc:cxnChg chg="add del">
          <ac:chgData name="Ashley Nixon" userId="S::ashley@issimo.co.uk::662876cc-a5d4-495a-8d39-96e71e51f636" providerId="AD" clId="Web-{85BB2648-8442-30CC-B90A-65708B79A7D8}" dt="2022-05-17T00:43:47.204" v="635"/>
          <ac:cxnSpMkLst>
            <pc:docMk/>
            <pc:sldMk cId="2313260645" sldId="272"/>
            <ac:cxnSpMk id="40" creationId="{E7A7CD63-7EC3-44F3-95D0-595C4019FF24}"/>
          </ac:cxnSpMkLst>
        </pc:cxnChg>
        <pc:cxnChg chg="add del">
          <ac:chgData name="Ashley Nixon" userId="S::ashley@issimo.co.uk::662876cc-a5d4-495a-8d39-96e71e51f636" providerId="AD" clId="Web-{85BB2648-8442-30CC-B90A-65708B79A7D8}" dt="2022-05-17T00:51:36.454" v="658"/>
          <ac:cxnSpMkLst>
            <pc:docMk/>
            <pc:sldMk cId="2313260645" sldId="272"/>
            <ac:cxnSpMk id="44" creationId="{F5486A9D-1265-4B57-91E6-68E666B978BC}"/>
          </ac:cxnSpMkLst>
        </pc:cxnChg>
        <pc:cxnChg chg="add del">
          <ac:chgData name="Ashley Nixon" userId="S::ashley@issimo.co.uk::662876cc-a5d4-495a-8d39-96e71e51f636" providerId="AD" clId="Web-{85BB2648-8442-30CC-B90A-65708B79A7D8}" dt="2022-05-17T00:51:36.454" v="658"/>
          <ac:cxnSpMkLst>
            <pc:docMk/>
            <pc:sldMk cId="2313260645" sldId="272"/>
            <ac:cxnSpMk id="46" creationId="{4071767D-5FF7-4508-B8B7-BB60FF3AB250}"/>
          </ac:cxnSpMkLst>
        </pc:cxnChg>
      </pc:sldChg>
      <pc:sldChg chg="addSp delSp modSp new del mod setBg">
        <pc:chgData name="Ashley Nixon" userId="S::ashley@issimo.co.uk::662876cc-a5d4-495a-8d39-96e71e51f636" providerId="AD" clId="Web-{85BB2648-8442-30CC-B90A-65708B79A7D8}" dt="2022-05-17T00:57:05.001" v="673"/>
        <pc:sldMkLst>
          <pc:docMk/>
          <pc:sldMk cId="590395224" sldId="273"/>
        </pc:sldMkLst>
        <pc:spChg chg="mod">
          <ac:chgData name="Ashley Nixon" userId="S::ashley@issimo.co.uk::662876cc-a5d4-495a-8d39-96e71e51f636" providerId="AD" clId="Web-{85BB2648-8442-30CC-B90A-65708B79A7D8}" dt="2022-05-17T00:56:46.668" v="672"/>
          <ac:spMkLst>
            <pc:docMk/>
            <pc:sldMk cId="590395224" sldId="273"/>
            <ac:spMk id="2" creationId="{819FF8C9-4DF8-7386-A39C-27391FB42077}"/>
          </ac:spMkLst>
        </pc:spChg>
        <pc:spChg chg="del">
          <ac:chgData name="Ashley Nixon" userId="S::ashley@issimo.co.uk::662876cc-a5d4-495a-8d39-96e71e51f636" providerId="AD" clId="Web-{85BB2648-8442-30CC-B90A-65708B79A7D8}" dt="2022-05-17T00:56:39.700" v="671"/>
          <ac:spMkLst>
            <pc:docMk/>
            <pc:sldMk cId="590395224" sldId="273"/>
            <ac:spMk id="3" creationId="{13982AD9-236D-9E4E-8E51-1893BF25275E}"/>
          </ac:spMkLst>
        </pc:spChg>
        <pc:spChg chg="mod">
          <ac:chgData name="Ashley Nixon" userId="S::ashley@issimo.co.uk::662876cc-a5d4-495a-8d39-96e71e51f636" providerId="AD" clId="Web-{85BB2648-8442-30CC-B90A-65708B79A7D8}" dt="2022-05-17T00:56:46.668" v="672"/>
          <ac:spMkLst>
            <pc:docMk/>
            <pc:sldMk cId="590395224" sldId="273"/>
            <ac:spMk id="4" creationId="{1A2C0C93-80AB-62FE-AAD6-B7FD91AC441A}"/>
          </ac:spMkLst>
        </pc:spChg>
        <pc:spChg chg="add">
          <ac:chgData name="Ashley Nixon" userId="S::ashley@issimo.co.uk::662876cc-a5d4-495a-8d39-96e71e51f636" providerId="AD" clId="Web-{85BB2648-8442-30CC-B90A-65708B79A7D8}" dt="2022-05-17T00:56:46.668" v="672"/>
          <ac:spMkLst>
            <pc:docMk/>
            <pc:sldMk cId="590395224" sldId="273"/>
            <ac:spMk id="10" creationId="{7D379150-F6B4-45C8-BE10-6B278AD400EB}"/>
          </ac:spMkLst>
        </pc:spChg>
        <pc:spChg chg="add">
          <ac:chgData name="Ashley Nixon" userId="S::ashley@issimo.co.uk::662876cc-a5d4-495a-8d39-96e71e51f636" providerId="AD" clId="Web-{85BB2648-8442-30CC-B90A-65708B79A7D8}" dt="2022-05-17T00:56:46.668" v="672"/>
          <ac:spMkLst>
            <pc:docMk/>
            <pc:sldMk cId="590395224" sldId="273"/>
            <ac:spMk id="12" creationId="{5FFCF544-A370-4A5D-A95F-CA6E0E7191E6}"/>
          </ac:spMkLst>
        </pc:spChg>
        <pc:picChg chg="add mod ord">
          <ac:chgData name="Ashley Nixon" userId="S::ashley@issimo.co.uk::662876cc-a5d4-495a-8d39-96e71e51f636" providerId="AD" clId="Web-{85BB2648-8442-30CC-B90A-65708B79A7D8}" dt="2022-05-17T00:56:46.668" v="672"/>
          <ac:picMkLst>
            <pc:docMk/>
            <pc:sldMk cId="590395224" sldId="273"/>
            <ac:picMk id="5" creationId="{FB6164ED-6EBD-04F8-307F-43612B23BA30}"/>
          </ac:picMkLst>
        </pc:picChg>
        <pc:cxnChg chg="add">
          <ac:chgData name="Ashley Nixon" userId="S::ashley@issimo.co.uk::662876cc-a5d4-495a-8d39-96e71e51f636" providerId="AD" clId="Web-{85BB2648-8442-30CC-B90A-65708B79A7D8}" dt="2022-05-17T00:56:46.668" v="672"/>
          <ac:cxnSpMkLst>
            <pc:docMk/>
            <pc:sldMk cId="590395224" sldId="273"/>
            <ac:cxnSpMk id="14" creationId="{6EEB3B97-A638-498B-8083-54191CE71E01}"/>
          </ac:cxnSpMkLst>
        </pc:cxnChg>
      </pc:sldChg>
      <pc:sldChg chg="new del">
        <pc:chgData name="Ashley Nixon" userId="S::ashley@issimo.co.uk::662876cc-a5d4-495a-8d39-96e71e51f636" providerId="AD" clId="Web-{85BB2648-8442-30CC-B90A-65708B79A7D8}" dt="2022-05-17T00:56:23.293" v="669"/>
        <pc:sldMkLst>
          <pc:docMk/>
          <pc:sldMk cId="913529646" sldId="273"/>
        </pc:sldMkLst>
      </pc:sldChg>
      <pc:sldMasterChg chg="add del addSldLayout delSldLayout">
        <pc:chgData name="Ashley Nixon" userId="S::ashley@issimo.co.uk::662876cc-a5d4-495a-8d39-96e71e51f636" providerId="AD" clId="Web-{85BB2648-8442-30CC-B90A-65708B79A7D8}" dt="2022-05-17T00:51:36.454" v="658"/>
        <pc:sldMasterMkLst>
          <pc:docMk/>
          <pc:sldMasterMk cId="2700197179" sldId="2147483672"/>
        </pc:sldMasterMkLst>
        <pc:sldLayoutChg chg="add del">
          <pc:chgData name="Ashley Nixon" userId="S::ashley@issimo.co.uk::662876cc-a5d4-495a-8d39-96e71e51f636" providerId="AD" clId="Web-{85BB2648-8442-30CC-B90A-65708B79A7D8}" dt="2022-05-17T00:51:36.454" v="658"/>
          <pc:sldLayoutMkLst>
            <pc:docMk/>
            <pc:sldMasterMk cId="2700197179" sldId="2147483672"/>
            <pc:sldLayoutMk cId="1549616364" sldId="2147483673"/>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515949275" sldId="2147483674"/>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1587009759" sldId="2147483675"/>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60848912" sldId="2147483676"/>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1371994225" sldId="2147483677"/>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1871036400" sldId="2147483678"/>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3509165779" sldId="2147483679"/>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1624590455" sldId="2147483680"/>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1208669765" sldId="2147483681"/>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2688322662" sldId="2147483682"/>
          </pc:sldLayoutMkLst>
        </pc:sldLayoutChg>
        <pc:sldLayoutChg chg="add del">
          <pc:chgData name="Ashley Nixon" userId="S::ashley@issimo.co.uk::662876cc-a5d4-495a-8d39-96e71e51f636" providerId="AD" clId="Web-{85BB2648-8442-30CC-B90A-65708B79A7D8}" dt="2022-05-17T00:51:36.454" v="658"/>
          <pc:sldLayoutMkLst>
            <pc:docMk/>
            <pc:sldMasterMk cId="2700197179" sldId="2147483672"/>
            <pc:sldLayoutMk cId="1409528368" sldId="2147483683"/>
          </pc:sldLayoutMkLst>
        </pc:sldLayoutChg>
      </pc:sldMasterChg>
      <pc:sldMasterChg chg="add del addSldLayout delSldLayout modSldLayout">
        <pc:chgData name="Ashley Nixon" userId="S::ashley@issimo.co.uk::662876cc-a5d4-495a-8d39-96e71e51f636" providerId="AD" clId="Web-{85BB2648-8442-30CC-B90A-65708B79A7D8}" dt="2022-05-17T00:51:36.454" v="658"/>
        <pc:sldMasterMkLst>
          <pc:docMk/>
          <pc:sldMasterMk cId="1611552160" sldId="2147483684"/>
        </pc:sldMasterMkLst>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1825608585" sldId="2147483685"/>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4262753229" sldId="2147483686"/>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1156369015" sldId="2147483687"/>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1028375240" sldId="2147483688"/>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3538179275" sldId="2147483689"/>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1806434544" sldId="2147483690"/>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2312931309" sldId="2147483691"/>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241254833" sldId="2147483692"/>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1225350590" sldId="2147483693"/>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564319209" sldId="2147483694"/>
          </pc:sldLayoutMkLst>
        </pc:sldLayoutChg>
        <pc:sldLayoutChg chg="add del mod replId">
          <pc:chgData name="Ashley Nixon" userId="S::ashley@issimo.co.uk::662876cc-a5d4-495a-8d39-96e71e51f636" providerId="AD" clId="Web-{85BB2648-8442-30CC-B90A-65708B79A7D8}" dt="2022-05-17T00:51:36.454" v="658"/>
          <pc:sldLayoutMkLst>
            <pc:docMk/>
            <pc:sldMasterMk cId="1611552160" sldId="2147483684"/>
            <pc:sldLayoutMk cId="2204440602" sldId="2147483695"/>
          </pc:sldLayoutMkLst>
        </pc:sldLayoutChg>
      </pc:sldMasterChg>
    </pc:docChg>
  </pc:docChgLst>
  <pc:docChgLst>
    <pc:chgData name="Ian Bate" userId="dfe082b3-c55d-4247-9920-9c4e41dc4ffb" providerId="ADAL" clId="{EA3B4765-15EE-49C9-AD24-F15E4C335BF4}"/>
    <pc:docChg chg="undo redo custSel modSld sldOrd">
      <pc:chgData name="Ian Bate" userId="dfe082b3-c55d-4247-9920-9c4e41dc4ffb" providerId="ADAL" clId="{EA3B4765-15EE-49C9-AD24-F15E4C335BF4}" dt="2022-06-12T12:08:22.423" v="1531" actId="6549"/>
      <pc:docMkLst>
        <pc:docMk/>
      </pc:docMkLst>
      <pc:sldChg chg="addSp delSp modSp mod modNotesTx">
        <pc:chgData name="Ian Bate" userId="dfe082b3-c55d-4247-9920-9c4e41dc4ffb" providerId="ADAL" clId="{EA3B4765-15EE-49C9-AD24-F15E4C335BF4}" dt="2022-06-08T22:22:09.622" v="985" actId="20577"/>
        <pc:sldMkLst>
          <pc:docMk/>
          <pc:sldMk cId="1613747574" sldId="258"/>
        </pc:sldMkLst>
        <pc:spChg chg="mod ord">
          <ac:chgData name="Ian Bate" userId="dfe082b3-c55d-4247-9920-9c4e41dc4ffb" providerId="ADAL" clId="{EA3B4765-15EE-49C9-AD24-F15E4C335BF4}" dt="2022-06-08T21:56:19.191" v="51" actId="26606"/>
          <ac:spMkLst>
            <pc:docMk/>
            <pc:sldMk cId="1613747574" sldId="258"/>
            <ac:spMk id="2" creationId="{0B3E200E-5EA5-1214-98A6-2318C0DBF613}"/>
          </ac:spMkLst>
        </pc:spChg>
        <pc:spChg chg="del">
          <ac:chgData name="Ian Bate" userId="dfe082b3-c55d-4247-9920-9c4e41dc4ffb" providerId="ADAL" clId="{EA3B4765-15EE-49C9-AD24-F15E4C335BF4}" dt="2022-06-08T21:53:25.003" v="25" actId="26606"/>
          <ac:spMkLst>
            <pc:docMk/>
            <pc:sldMk cId="1613747574" sldId="258"/>
            <ac:spMk id="5" creationId="{4E4490D0-3672-446A-AC12-B4830333BDDD}"/>
          </ac:spMkLst>
        </pc:spChg>
        <pc:spChg chg="del">
          <ac:chgData name="Ian Bate" userId="dfe082b3-c55d-4247-9920-9c4e41dc4ffb" providerId="ADAL" clId="{EA3B4765-15EE-49C9-AD24-F15E4C335BF4}" dt="2022-06-08T21:53:25.003" v="25" actId="26606"/>
          <ac:spMkLst>
            <pc:docMk/>
            <pc:sldMk cId="1613747574" sldId="258"/>
            <ac:spMk id="10" creationId="{39CB82C2-DF65-4EC1-8280-F201D50F570B}"/>
          </ac:spMkLst>
        </pc:spChg>
        <pc:spChg chg="del">
          <ac:chgData name="Ian Bate" userId="dfe082b3-c55d-4247-9920-9c4e41dc4ffb" providerId="ADAL" clId="{EA3B4765-15EE-49C9-AD24-F15E4C335BF4}" dt="2022-06-08T21:53:25.003" v="25" actId="26606"/>
          <ac:spMkLst>
            <pc:docMk/>
            <pc:sldMk cId="1613747574" sldId="258"/>
            <ac:spMk id="14" creationId="{FA4CD5CB-D209-4D70-8CA4-629731C59219}"/>
          </ac:spMkLst>
        </pc:spChg>
        <pc:spChg chg="del">
          <ac:chgData name="Ian Bate" userId="dfe082b3-c55d-4247-9920-9c4e41dc4ffb" providerId="ADAL" clId="{EA3B4765-15EE-49C9-AD24-F15E4C335BF4}" dt="2022-06-08T21:53:25.003" v="25" actId="26606"/>
          <ac:spMkLst>
            <pc:docMk/>
            <pc:sldMk cId="1613747574" sldId="258"/>
            <ac:spMk id="18" creationId="{B4C27B90-DF2B-4D00-BA07-18ED774CD2F1}"/>
          </ac:spMkLst>
        </pc:spChg>
        <pc:spChg chg="del">
          <ac:chgData name="Ian Bate" userId="dfe082b3-c55d-4247-9920-9c4e41dc4ffb" providerId="ADAL" clId="{EA3B4765-15EE-49C9-AD24-F15E4C335BF4}" dt="2022-06-08T21:53:25.003" v="25" actId="26606"/>
          <ac:spMkLst>
            <pc:docMk/>
            <pc:sldMk cId="1613747574" sldId="258"/>
            <ac:spMk id="20" creationId="{593ACC25-C262-417A-8AA9-0641C772BDB6}"/>
          </ac:spMkLst>
        </pc:spChg>
        <pc:spChg chg="add del">
          <ac:chgData name="Ian Bate" userId="dfe082b3-c55d-4247-9920-9c4e41dc4ffb" providerId="ADAL" clId="{EA3B4765-15EE-49C9-AD24-F15E4C335BF4}" dt="2022-06-08T21:56:19.191" v="51" actId="26606"/>
          <ac:spMkLst>
            <pc:docMk/>
            <pc:sldMk cId="1613747574" sldId="258"/>
            <ac:spMk id="25" creationId="{4E4490D0-3672-446A-AC12-B4830333BDDD}"/>
          </ac:spMkLst>
        </pc:spChg>
        <pc:spChg chg="add del">
          <ac:chgData name="Ian Bate" userId="dfe082b3-c55d-4247-9920-9c4e41dc4ffb" providerId="ADAL" clId="{EA3B4765-15EE-49C9-AD24-F15E4C335BF4}" dt="2022-06-08T21:56:19.191" v="51" actId="26606"/>
          <ac:spMkLst>
            <pc:docMk/>
            <pc:sldMk cId="1613747574" sldId="258"/>
            <ac:spMk id="27" creationId="{39CB82C2-DF65-4EC1-8280-F201D50F570B}"/>
          </ac:spMkLst>
        </pc:spChg>
        <pc:spChg chg="add del">
          <ac:chgData name="Ian Bate" userId="dfe082b3-c55d-4247-9920-9c4e41dc4ffb" providerId="ADAL" clId="{EA3B4765-15EE-49C9-AD24-F15E4C335BF4}" dt="2022-06-08T21:56:19.191" v="51" actId="26606"/>
          <ac:spMkLst>
            <pc:docMk/>
            <pc:sldMk cId="1613747574" sldId="258"/>
            <ac:spMk id="31" creationId="{5A1B47C8-47A0-4A88-8830-6DEA3B5DE392}"/>
          </ac:spMkLst>
        </pc:spChg>
        <pc:spChg chg="add del">
          <ac:chgData name="Ian Bate" userId="dfe082b3-c55d-4247-9920-9c4e41dc4ffb" providerId="ADAL" clId="{EA3B4765-15EE-49C9-AD24-F15E4C335BF4}" dt="2022-06-08T21:56:19.191" v="51" actId="26606"/>
          <ac:spMkLst>
            <pc:docMk/>
            <pc:sldMk cId="1613747574" sldId="258"/>
            <ac:spMk id="33" creationId="{984BBFDD-E720-4805-A9C8-129FBBF6DD70}"/>
          </ac:spMkLst>
        </pc:spChg>
        <pc:spChg chg="add del">
          <ac:chgData name="Ian Bate" userId="dfe082b3-c55d-4247-9920-9c4e41dc4ffb" providerId="ADAL" clId="{EA3B4765-15EE-49C9-AD24-F15E4C335BF4}" dt="2022-06-08T21:56:19.191" v="51" actId="26606"/>
          <ac:spMkLst>
            <pc:docMk/>
            <pc:sldMk cId="1613747574" sldId="258"/>
            <ac:spMk id="35" creationId="{5AC4BE46-4A77-42FE-9D15-065CDB2F847C}"/>
          </ac:spMkLst>
        </pc:spChg>
        <pc:spChg chg="add del">
          <ac:chgData name="Ian Bate" userId="dfe082b3-c55d-4247-9920-9c4e41dc4ffb" providerId="ADAL" clId="{EA3B4765-15EE-49C9-AD24-F15E4C335BF4}" dt="2022-06-08T21:54:38.207" v="31" actId="26606"/>
          <ac:spMkLst>
            <pc:docMk/>
            <pc:sldMk cId="1613747574" sldId="258"/>
            <ac:spMk id="40" creationId="{4E4490D0-3672-446A-AC12-B4830333BDDD}"/>
          </ac:spMkLst>
        </pc:spChg>
        <pc:spChg chg="add del">
          <ac:chgData name="Ian Bate" userId="dfe082b3-c55d-4247-9920-9c4e41dc4ffb" providerId="ADAL" clId="{EA3B4765-15EE-49C9-AD24-F15E4C335BF4}" dt="2022-06-08T21:54:38.207" v="31" actId="26606"/>
          <ac:spMkLst>
            <pc:docMk/>
            <pc:sldMk cId="1613747574" sldId="258"/>
            <ac:spMk id="42" creationId="{39CB82C2-DF65-4EC1-8280-F201D50F570B}"/>
          </ac:spMkLst>
        </pc:spChg>
        <pc:spChg chg="add del">
          <ac:chgData name="Ian Bate" userId="dfe082b3-c55d-4247-9920-9c4e41dc4ffb" providerId="ADAL" clId="{EA3B4765-15EE-49C9-AD24-F15E4C335BF4}" dt="2022-06-08T21:54:38.207" v="31" actId="26606"/>
          <ac:spMkLst>
            <pc:docMk/>
            <pc:sldMk cId="1613747574" sldId="258"/>
            <ac:spMk id="46" creationId="{AE220058-3FCE-496E-ADF2-D8A6961F39F6}"/>
          </ac:spMkLst>
        </pc:spChg>
        <pc:spChg chg="add del">
          <ac:chgData name="Ian Bate" userId="dfe082b3-c55d-4247-9920-9c4e41dc4ffb" providerId="ADAL" clId="{EA3B4765-15EE-49C9-AD24-F15E4C335BF4}" dt="2022-06-08T21:54:38.207" v="31" actId="26606"/>
          <ac:spMkLst>
            <pc:docMk/>
            <pc:sldMk cId="1613747574" sldId="258"/>
            <ac:spMk id="50" creationId="{3E9C5090-7D25-41E3-A6D3-CCAEE505E785}"/>
          </ac:spMkLst>
        </pc:spChg>
        <pc:spChg chg="add del">
          <ac:chgData name="Ian Bate" userId="dfe082b3-c55d-4247-9920-9c4e41dc4ffb" providerId="ADAL" clId="{EA3B4765-15EE-49C9-AD24-F15E4C335BF4}" dt="2022-06-08T21:54:38.207" v="31" actId="26606"/>
          <ac:spMkLst>
            <pc:docMk/>
            <pc:sldMk cId="1613747574" sldId="258"/>
            <ac:spMk id="52" creationId="{11BF8809-0DAC-41E5-A212-ACB4A01BE95B}"/>
          </ac:spMkLst>
        </pc:spChg>
        <pc:spChg chg="add del">
          <ac:chgData name="Ian Bate" userId="dfe082b3-c55d-4247-9920-9c4e41dc4ffb" providerId="ADAL" clId="{EA3B4765-15EE-49C9-AD24-F15E4C335BF4}" dt="2022-06-08T21:56:19.191" v="51" actId="26606"/>
          <ac:spMkLst>
            <pc:docMk/>
            <pc:sldMk cId="1613747574" sldId="258"/>
            <ac:spMk id="54" creationId="{4E4490D0-3672-446A-AC12-B4830333BDDD}"/>
          </ac:spMkLst>
        </pc:spChg>
        <pc:spChg chg="add del">
          <ac:chgData name="Ian Bate" userId="dfe082b3-c55d-4247-9920-9c4e41dc4ffb" providerId="ADAL" clId="{EA3B4765-15EE-49C9-AD24-F15E4C335BF4}" dt="2022-06-08T21:56:19.191" v="51" actId="26606"/>
          <ac:spMkLst>
            <pc:docMk/>
            <pc:sldMk cId="1613747574" sldId="258"/>
            <ac:spMk id="55" creationId="{39CB82C2-DF65-4EC1-8280-F201D50F570B}"/>
          </ac:spMkLst>
        </pc:spChg>
        <pc:spChg chg="add del">
          <ac:chgData name="Ian Bate" userId="dfe082b3-c55d-4247-9920-9c4e41dc4ffb" providerId="ADAL" clId="{EA3B4765-15EE-49C9-AD24-F15E4C335BF4}" dt="2022-06-08T21:56:19.191" v="51" actId="26606"/>
          <ac:spMkLst>
            <pc:docMk/>
            <pc:sldMk cId="1613747574" sldId="258"/>
            <ac:spMk id="57" creationId="{5A1B47C8-47A0-4A88-8830-6DEA3B5DE392}"/>
          </ac:spMkLst>
        </pc:spChg>
        <pc:spChg chg="add del">
          <ac:chgData name="Ian Bate" userId="dfe082b3-c55d-4247-9920-9c4e41dc4ffb" providerId="ADAL" clId="{EA3B4765-15EE-49C9-AD24-F15E4C335BF4}" dt="2022-06-08T21:56:19.191" v="51" actId="26606"/>
          <ac:spMkLst>
            <pc:docMk/>
            <pc:sldMk cId="1613747574" sldId="258"/>
            <ac:spMk id="58" creationId="{984BBFDD-E720-4805-A9C8-129FBBF6DD70}"/>
          </ac:spMkLst>
        </pc:spChg>
        <pc:spChg chg="add del">
          <ac:chgData name="Ian Bate" userId="dfe082b3-c55d-4247-9920-9c4e41dc4ffb" providerId="ADAL" clId="{EA3B4765-15EE-49C9-AD24-F15E4C335BF4}" dt="2022-06-08T21:56:19.191" v="51" actId="26606"/>
          <ac:spMkLst>
            <pc:docMk/>
            <pc:sldMk cId="1613747574" sldId="258"/>
            <ac:spMk id="59" creationId="{5AC4BE46-4A77-42FE-9D15-065CDB2F847C}"/>
          </ac:spMkLst>
        </pc:spChg>
        <pc:picChg chg="del">
          <ac:chgData name="Ian Bate" userId="dfe082b3-c55d-4247-9920-9c4e41dc4ffb" providerId="ADAL" clId="{EA3B4765-15EE-49C9-AD24-F15E4C335BF4}" dt="2022-06-08T21:53:07.880" v="22" actId="478"/>
          <ac:picMkLst>
            <pc:docMk/>
            <pc:sldMk cId="1613747574" sldId="258"/>
            <ac:picMk id="3" creationId="{42204556-104F-156B-6457-35CE3C821B5D}"/>
          </ac:picMkLst>
        </pc:picChg>
        <pc:picChg chg="add del mod">
          <ac:chgData name="Ian Bate" userId="dfe082b3-c55d-4247-9920-9c4e41dc4ffb" providerId="ADAL" clId="{EA3B4765-15EE-49C9-AD24-F15E4C335BF4}" dt="2022-06-08T21:52:56.049" v="19" actId="21"/>
          <ac:picMkLst>
            <pc:docMk/>
            <pc:sldMk cId="1613747574" sldId="258"/>
            <ac:picMk id="6" creationId="{E27C34DC-8E8D-974F-2DB8-79732D2B9213}"/>
          </ac:picMkLst>
        </pc:picChg>
        <pc:picChg chg="add mod">
          <ac:chgData name="Ian Bate" userId="dfe082b3-c55d-4247-9920-9c4e41dc4ffb" providerId="ADAL" clId="{EA3B4765-15EE-49C9-AD24-F15E4C335BF4}" dt="2022-06-08T21:56:19.191" v="51" actId="26606"/>
          <ac:picMkLst>
            <pc:docMk/>
            <pc:sldMk cId="1613747574" sldId="258"/>
            <ac:picMk id="8" creationId="{E244C332-C84A-B784-A762-0D6446D1CB5A}"/>
          </ac:picMkLst>
        </pc:picChg>
        <pc:picChg chg="add del mod">
          <ac:chgData name="Ian Bate" userId="dfe082b3-c55d-4247-9920-9c4e41dc4ffb" providerId="ADAL" clId="{EA3B4765-15EE-49C9-AD24-F15E4C335BF4}" dt="2022-06-08T21:53:03.266" v="21" actId="21"/>
          <ac:picMkLst>
            <pc:docMk/>
            <pc:sldMk cId="1613747574" sldId="258"/>
            <ac:picMk id="13" creationId="{E3F95693-60CF-F665-0E0E-7865AA3B6065}"/>
          </ac:picMkLst>
        </pc:picChg>
        <pc:picChg chg="add del mod">
          <ac:chgData name="Ian Bate" userId="dfe082b3-c55d-4247-9920-9c4e41dc4ffb" providerId="ADAL" clId="{EA3B4765-15EE-49C9-AD24-F15E4C335BF4}" dt="2022-06-08T21:54:20.043" v="27" actId="478"/>
          <ac:picMkLst>
            <pc:docMk/>
            <pc:sldMk cId="1613747574" sldId="258"/>
            <ac:picMk id="15" creationId="{26F9BC40-D5B4-756E-4313-106E8DA11658}"/>
          </ac:picMkLst>
        </pc:picChg>
        <pc:cxnChg chg="del">
          <ac:chgData name="Ian Bate" userId="dfe082b3-c55d-4247-9920-9c4e41dc4ffb" providerId="ADAL" clId="{EA3B4765-15EE-49C9-AD24-F15E4C335BF4}" dt="2022-06-08T21:53:25.003" v="25" actId="26606"/>
          <ac:cxnSpMkLst>
            <pc:docMk/>
            <pc:sldMk cId="1613747574" sldId="258"/>
            <ac:cxnSpMk id="12" creationId="{7E1D4427-852B-4B37-8E76-0E9F1810BA2A}"/>
          </ac:cxnSpMkLst>
        </pc:cxnChg>
        <pc:cxnChg chg="del">
          <ac:chgData name="Ian Bate" userId="dfe082b3-c55d-4247-9920-9c4e41dc4ffb" providerId="ADAL" clId="{EA3B4765-15EE-49C9-AD24-F15E4C335BF4}" dt="2022-06-08T21:53:25.003" v="25" actId="26606"/>
          <ac:cxnSpMkLst>
            <pc:docMk/>
            <pc:sldMk cId="1613747574" sldId="258"/>
            <ac:cxnSpMk id="16" creationId="{5C6A2BAE-B461-4B55-8E1F-0722ABDD1393}"/>
          </ac:cxnSpMkLst>
        </pc:cxnChg>
        <pc:cxnChg chg="add del">
          <ac:chgData name="Ian Bate" userId="dfe082b3-c55d-4247-9920-9c4e41dc4ffb" providerId="ADAL" clId="{EA3B4765-15EE-49C9-AD24-F15E4C335BF4}" dt="2022-06-08T21:56:19.191" v="51" actId="26606"/>
          <ac:cxnSpMkLst>
            <pc:docMk/>
            <pc:sldMk cId="1613747574" sldId="258"/>
            <ac:cxnSpMk id="29" creationId="{7E1D4427-852B-4B37-8E76-0E9F1810BA2A}"/>
          </ac:cxnSpMkLst>
        </pc:cxnChg>
        <pc:cxnChg chg="add del">
          <ac:chgData name="Ian Bate" userId="dfe082b3-c55d-4247-9920-9c4e41dc4ffb" providerId="ADAL" clId="{EA3B4765-15EE-49C9-AD24-F15E4C335BF4}" dt="2022-06-08T21:54:38.207" v="31" actId="26606"/>
          <ac:cxnSpMkLst>
            <pc:docMk/>
            <pc:sldMk cId="1613747574" sldId="258"/>
            <ac:cxnSpMk id="44" creationId="{7E1D4427-852B-4B37-8E76-0E9F1810BA2A}"/>
          </ac:cxnSpMkLst>
        </pc:cxnChg>
        <pc:cxnChg chg="add del">
          <ac:chgData name="Ian Bate" userId="dfe082b3-c55d-4247-9920-9c4e41dc4ffb" providerId="ADAL" clId="{EA3B4765-15EE-49C9-AD24-F15E4C335BF4}" dt="2022-06-08T21:54:38.207" v="31" actId="26606"/>
          <ac:cxnSpMkLst>
            <pc:docMk/>
            <pc:sldMk cId="1613747574" sldId="258"/>
            <ac:cxnSpMk id="48" creationId="{E193F809-7E50-4AAD-8E26-878207931CB5}"/>
          </ac:cxnSpMkLst>
        </pc:cxnChg>
        <pc:cxnChg chg="add del">
          <ac:chgData name="Ian Bate" userId="dfe082b3-c55d-4247-9920-9c4e41dc4ffb" providerId="ADAL" clId="{EA3B4765-15EE-49C9-AD24-F15E4C335BF4}" dt="2022-06-08T21:56:19.191" v="51" actId="26606"/>
          <ac:cxnSpMkLst>
            <pc:docMk/>
            <pc:sldMk cId="1613747574" sldId="258"/>
            <ac:cxnSpMk id="56" creationId="{7E1D4427-852B-4B37-8E76-0E9F1810BA2A}"/>
          </ac:cxnSpMkLst>
        </pc:cxnChg>
      </pc:sldChg>
      <pc:sldChg chg="addSp delSp modSp mod setBg addAnim delAnim setClrOvrMap modNotesTx">
        <pc:chgData name="Ian Bate" userId="dfe082b3-c55d-4247-9920-9c4e41dc4ffb" providerId="ADAL" clId="{EA3B4765-15EE-49C9-AD24-F15E4C335BF4}" dt="2022-06-09T12:17:11.257" v="1517" actId="20577"/>
        <pc:sldMkLst>
          <pc:docMk/>
          <pc:sldMk cId="899703070" sldId="260"/>
        </pc:sldMkLst>
        <pc:spChg chg="mod">
          <ac:chgData name="Ian Bate" userId="dfe082b3-c55d-4247-9920-9c4e41dc4ffb" providerId="ADAL" clId="{EA3B4765-15EE-49C9-AD24-F15E4C335BF4}" dt="2022-06-08T22:05:11.501" v="89" actId="403"/>
          <ac:spMkLst>
            <pc:docMk/>
            <pc:sldMk cId="899703070" sldId="260"/>
            <ac:spMk id="2" creationId="{0B3E200E-5EA5-1214-98A6-2318C0DBF613}"/>
          </ac:spMkLst>
        </pc:spChg>
        <pc:spChg chg="add del">
          <ac:chgData name="Ian Bate" userId="dfe082b3-c55d-4247-9920-9c4e41dc4ffb" providerId="ADAL" clId="{EA3B4765-15EE-49C9-AD24-F15E4C335BF4}" dt="2022-06-08T21:56:19.828" v="52" actId="26606"/>
          <ac:spMkLst>
            <pc:docMk/>
            <pc:sldMk cId="899703070" sldId="260"/>
            <ac:spMk id="41" creationId="{52C0B2E1-0268-42EC-ABD3-94F81A05BCBD}"/>
          </ac:spMkLst>
        </pc:spChg>
        <pc:spChg chg="add del">
          <ac:chgData name="Ian Bate" userId="dfe082b3-c55d-4247-9920-9c4e41dc4ffb" providerId="ADAL" clId="{EA3B4765-15EE-49C9-AD24-F15E4C335BF4}" dt="2022-06-08T21:56:19.828" v="52" actId="26606"/>
          <ac:spMkLst>
            <pc:docMk/>
            <pc:sldMk cId="899703070" sldId="260"/>
            <ac:spMk id="42" creationId="{7D2256B4-48EA-40FC-BBC0-AA1EE6E0080C}"/>
          </ac:spMkLst>
        </pc:spChg>
        <pc:spChg chg="add del">
          <ac:chgData name="Ian Bate" userId="dfe082b3-c55d-4247-9920-9c4e41dc4ffb" providerId="ADAL" clId="{EA3B4765-15EE-49C9-AD24-F15E4C335BF4}" dt="2022-06-08T21:56:19.828" v="52" actId="26606"/>
          <ac:spMkLst>
            <pc:docMk/>
            <pc:sldMk cId="899703070" sldId="260"/>
            <ac:spMk id="44" creationId="{FBDCECDC-EEE3-4128-AA5E-82A8C08796E8}"/>
          </ac:spMkLst>
        </pc:spChg>
        <pc:spChg chg="add del">
          <ac:chgData name="Ian Bate" userId="dfe082b3-c55d-4247-9920-9c4e41dc4ffb" providerId="ADAL" clId="{EA3B4765-15EE-49C9-AD24-F15E4C335BF4}" dt="2022-06-08T21:56:19.828" v="52" actId="26606"/>
          <ac:spMkLst>
            <pc:docMk/>
            <pc:sldMk cId="899703070" sldId="260"/>
            <ac:spMk id="45" creationId="{4260EDE0-989C-4E16-AF94-F652294D828E}"/>
          </ac:spMkLst>
        </pc:spChg>
        <pc:spChg chg="add del">
          <ac:chgData name="Ian Bate" userId="dfe082b3-c55d-4247-9920-9c4e41dc4ffb" providerId="ADAL" clId="{EA3B4765-15EE-49C9-AD24-F15E4C335BF4}" dt="2022-06-08T21:56:19.828" v="52" actId="26606"/>
          <ac:spMkLst>
            <pc:docMk/>
            <pc:sldMk cId="899703070" sldId="260"/>
            <ac:spMk id="46" creationId="{1F3985C0-E548-44D2-B30E-F3E42DADE133}"/>
          </ac:spMkLst>
        </pc:spChg>
        <pc:spChg chg="add del mod">
          <ac:chgData name="Ian Bate" userId="dfe082b3-c55d-4247-9920-9c4e41dc4ffb" providerId="ADAL" clId="{EA3B4765-15EE-49C9-AD24-F15E4C335BF4}" dt="2022-06-08T22:05:04.172" v="85" actId="26606"/>
          <ac:spMkLst>
            <pc:docMk/>
            <pc:sldMk cId="899703070" sldId="260"/>
            <ac:spMk id="47" creationId="{CABA9FEC-B575-7D8B-AEF2-A429D2022AF3}"/>
          </ac:spMkLst>
        </pc:spChg>
        <pc:spChg chg="add del">
          <ac:chgData name="Ian Bate" userId="dfe082b3-c55d-4247-9920-9c4e41dc4ffb" providerId="ADAL" clId="{EA3B4765-15EE-49C9-AD24-F15E4C335BF4}" dt="2022-06-08T22:05:04.172" v="85" actId="26606"/>
          <ac:spMkLst>
            <pc:docMk/>
            <pc:sldMk cId="899703070" sldId="260"/>
            <ac:spMk id="51" creationId="{52C0B2E1-0268-42EC-ABD3-94F81A05BCBD}"/>
          </ac:spMkLst>
        </pc:spChg>
        <pc:spChg chg="add del">
          <ac:chgData name="Ian Bate" userId="dfe082b3-c55d-4247-9920-9c4e41dc4ffb" providerId="ADAL" clId="{EA3B4765-15EE-49C9-AD24-F15E4C335BF4}" dt="2022-06-08T21:55:50.810" v="37" actId="26606"/>
          <ac:spMkLst>
            <pc:docMk/>
            <pc:sldMk cId="899703070" sldId="260"/>
            <ac:spMk id="53" creationId="{4E4490D0-3672-446A-AC12-B4830333BDDD}"/>
          </ac:spMkLst>
        </pc:spChg>
        <pc:spChg chg="add del">
          <ac:chgData name="Ian Bate" userId="dfe082b3-c55d-4247-9920-9c4e41dc4ffb" providerId="ADAL" clId="{EA3B4765-15EE-49C9-AD24-F15E4C335BF4}" dt="2022-06-08T21:55:50.810" v="37" actId="26606"/>
          <ac:spMkLst>
            <pc:docMk/>
            <pc:sldMk cId="899703070" sldId="260"/>
            <ac:spMk id="55" creationId="{39CB82C2-DF65-4EC1-8280-F201D50F570B}"/>
          </ac:spMkLst>
        </pc:spChg>
        <pc:spChg chg="add del">
          <ac:chgData name="Ian Bate" userId="dfe082b3-c55d-4247-9920-9c4e41dc4ffb" providerId="ADAL" clId="{EA3B4765-15EE-49C9-AD24-F15E4C335BF4}" dt="2022-06-08T21:55:50.810" v="37" actId="26606"/>
          <ac:spMkLst>
            <pc:docMk/>
            <pc:sldMk cId="899703070" sldId="260"/>
            <ac:spMk id="59" creationId="{5A1B47C8-47A0-4A88-8830-6DEA3B5DE392}"/>
          </ac:spMkLst>
        </pc:spChg>
        <pc:spChg chg="add del">
          <ac:chgData name="Ian Bate" userId="dfe082b3-c55d-4247-9920-9c4e41dc4ffb" providerId="ADAL" clId="{EA3B4765-15EE-49C9-AD24-F15E4C335BF4}" dt="2022-06-08T21:55:50.810" v="37" actId="26606"/>
          <ac:spMkLst>
            <pc:docMk/>
            <pc:sldMk cId="899703070" sldId="260"/>
            <ac:spMk id="61" creationId="{984BBFDD-E720-4805-A9C8-129FBBF6DD70}"/>
          </ac:spMkLst>
        </pc:spChg>
        <pc:spChg chg="add del">
          <ac:chgData name="Ian Bate" userId="dfe082b3-c55d-4247-9920-9c4e41dc4ffb" providerId="ADAL" clId="{EA3B4765-15EE-49C9-AD24-F15E4C335BF4}" dt="2022-06-08T21:55:50.810" v="37" actId="26606"/>
          <ac:spMkLst>
            <pc:docMk/>
            <pc:sldMk cId="899703070" sldId="260"/>
            <ac:spMk id="63" creationId="{5AC4BE46-4A77-42FE-9D15-065CDB2F847C}"/>
          </ac:spMkLst>
        </pc:spChg>
        <pc:spChg chg="add del">
          <ac:chgData name="Ian Bate" userId="dfe082b3-c55d-4247-9920-9c4e41dc4ffb" providerId="ADAL" clId="{EA3B4765-15EE-49C9-AD24-F15E4C335BF4}" dt="2022-06-08T21:55:53.899" v="39" actId="26606"/>
          <ac:spMkLst>
            <pc:docMk/>
            <pc:sldMk cId="899703070" sldId="260"/>
            <ac:spMk id="65" creationId="{4E4490D0-3672-446A-AC12-B4830333BDDD}"/>
          </ac:spMkLst>
        </pc:spChg>
        <pc:spChg chg="add del">
          <ac:chgData name="Ian Bate" userId="dfe082b3-c55d-4247-9920-9c4e41dc4ffb" providerId="ADAL" clId="{EA3B4765-15EE-49C9-AD24-F15E4C335BF4}" dt="2022-06-08T21:55:53.899" v="39" actId="26606"/>
          <ac:spMkLst>
            <pc:docMk/>
            <pc:sldMk cId="899703070" sldId="260"/>
            <ac:spMk id="66" creationId="{39CB82C2-DF65-4EC1-8280-F201D50F570B}"/>
          </ac:spMkLst>
        </pc:spChg>
        <pc:spChg chg="add del">
          <ac:chgData name="Ian Bate" userId="dfe082b3-c55d-4247-9920-9c4e41dc4ffb" providerId="ADAL" clId="{EA3B4765-15EE-49C9-AD24-F15E4C335BF4}" dt="2022-06-08T21:55:53.899" v="39" actId="26606"/>
          <ac:spMkLst>
            <pc:docMk/>
            <pc:sldMk cId="899703070" sldId="260"/>
            <ac:spMk id="68" creationId="{5A1B47C8-47A0-4A88-8830-6DEA3B5DE392}"/>
          </ac:spMkLst>
        </pc:spChg>
        <pc:spChg chg="add del">
          <ac:chgData name="Ian Bate" userId="dfe082b3-c55d-4247-9920-9c4e41dc4ffb" providerId="ADAL" clId="{EA3B4765-15EE-49C9-AD24-F15E4C335BF4}" dt="2022-06-08T21:55:53.899" v="39" actId="26606"/>
          <ac:spMkLst>
            <pc:docMk/>
            <pc:sldMk cId="899703070" sldId="260"/>
            <ac:spMk id="70" creationId="{984BBFDD-E720-4805-A9C8-129FBBF6DD70}"/>
          </ac:spMkLst>
        </pc:spChg>
        <pc:spChg chg="add del">
          <ac:chgData name="Ian Bate" userId="dfe082b3-c55d-4247-9920-9c4e41dc4ffb" providerId="ADAL" clId="{EA3B4765-15EE-49C9-AD24-F15E4C335BF4}" dt="2022-06-08T21:55:53.899" v="39" actId="26606"/>
          <ac:spMkLst>
            <pc:docMk/>
            <pc:sldMk cId="899703070" sldId="260"/>
            <ac:spMk id="71" creationId="{5AC4BE46-4A77-42FE-9D15-065CDB2F847C}"/>
          </ac:spMkLst>
        </pc:spChg>
        <pc:spChg chg="add del">
          <ac:chgData name="Ian Bate" userId="dfe082b3-c55d-4247-9920-9c4e41dc4ffb" providerId="ADAL" clId="{EA3B4765-15EE-49C9-AD24-F15E4C335BF4}" dt="2022-06-08T21:55:56.518" v="41" actId="26606"/>
          <ac:spMkLst>
            <pc:docMk/>
            <pc:sldMk cId="899703070" sldId="260"/>
            <ac:spMk id="73" creationId="{4E4490D0-3672-446A-AC12-B4830333BDDD}"/>
          </ac:spMkLst>
        </pc:spChg>
        <pc:spChg chg="add del">
          <ac:chgData name="Ian Bate" userId="dfe082b3-c55d-4247-9920-9c4e41dc4ffb" providerId="ADAL" clId="{EA3B4765-15EE-49C9-AD24-F15E4C335BF4}" dt="2022-06-08T21:55:56.518" v="41" actId="26606"/>
          <ac:spMkLst>
            <pc:docMk/>
            <pc:sldMk cId="899703070" sldId="260"/>
            <ac:spMk id="74" creationId="{39CB82C2-DF65-4EC1-8280-F201D50F570B}"/>
          </ac:spMkLst>
        </pc:spChg>
        <pc:spChg chg="add del">
          <ac:chgData name="Ian Bate" userId="dfe082b3-c55d-4247-9920-9c4e41dc4ffb" providerId="ADAL" clId="{EA3B4765-15EE-49C9-AD24-F15E4C335BF4}" dt="2022-06-08T21:55:56.518" v="41" actId="26606"/>
          <ac:spMkLst>
            <pc:docMk/>
            <pc:sldMk cId="899703070" sldId="260"/>
            <ac:spMk id="76" creationId="{AE220058-3FCE-496E-ADF2-D8A6961F39F6}"/>
          </ac:spMkLst>
        </pc:spChg>
        <pc:spChg chg="add del">
          <ac:chgData name="Ian Bate" userId="dfe082b3-c55d-4247-9920-9c4e41dc4ffb" providerId="ADAL" clId="{EA3B4765-15EE-49C9-AD24-F15E4C335BF4}" dt="2022-06-08T21:55:56.518" v="41" actId="26606"/>
          <ac:spMkLst>
            <pc:docMk/>
            <pc:sldMk cId="899703070" sldId="260"/>
            <ac:spMk id="79" creationId="{3E9C5090-7D25-41E3-A6D3-CCAEE505E785}"/>
          </ac:spMkLst>
        </pc:spChg>
        <pc:spChg chg="add del">
          <ac:chgData name="Ian Bate" userId="dfe082b3-c55d-4247-9920-9c4e41dc4ffb" providerId="ADAL" clId="{EA3B4765-15EE-49C9-AD24-F15E4C335BF4}" dt="2022-06-08T21:55:56.518" v="41" actId="26606"/>
          <ac:spMkLst>
            <pc:docMk/>
            <pc:sldMk cId="899703070" sldId="260"/>
            <ac:spMk id="80" creationId="{11BF8809-0DAC-41E5-A212-ACB4A01BE95B}"/>
          </ac:spMkLst>
        </pc:spChg>
        <pc:spChg chg="add del">
          <ac:chgData name="Ian Bate" userId="dfe082b3-c55d-4247-9920-9c4e41dc4ffb" providerId="ADAL" clId="{EA3B4765-15EE-49C9-AD24-F15E4C335BF4}" dt="2022-06-08T21:56:07.792" v="45" actId="26606"/>
          <ac:spMkLst>
            <pc:docMk/>
            <pc:sldMk cId="899703070" sldId="260"/>
            <ac:spMk id="82" creationId="{4E4490D0-3672-446A-AC12-B4830333BDDD}"/>
          </ac:spMkLst>
        </pc:spChg>
        <pc:spChg chg="add del">
          <ac:chgData name="Ian Bate" userId="dfe082b3-c55d-4247-9920-9c4e41dc4ffb" providerId="ADAL" clId="{EA3B4765-15EE-49C9-AD24-F15E4C335BF4}" dt="2022-06-08T21:56:07.792" v="45" actId="26606"/>
          <ac:spMkLst>
            <pc:docMk/>
            <pc:sldMk cId="899703070" sldId="260"/>
            <ac:spMk id="83" creationId="{39CB82C2-DF65-4EC1-8280-F201D50F570B}"/>
          </ac:spMkLst>
        </pc:spChg>
        <pc:spChg chg="add del">
          <ac:chgData name="Ian Bate" userId="dfe082b3-c55d-4247-9920-9c4e41dc4ffb" providerId="ADAL" clId="{EA3B4765-15EE-49C9-AD24-F15E4C335BF4}" dt="2022-06-08T21:56:07.792" v="45" actId="26606"/>
          <ac:spMkLst>
            <pc:docMk/>
            <pc:sldMk cId="899703070" sldId="260"/>
            <ac:spMk id="85" creationId="{5A1B47C8-47A0-4A88-8830-6DEA3B5DE392}"/>
          </ac:spMkLst>
        </pc:spChg>
        <pc:spChg chg="add del">
          <ac:chgData name="Ian Bate" userId="dfe082b3-c55d-4247-9920-9c4e41dc4ffb" providerId="ADAL" clId="{EA3B4765-15EE-49C9-AD24-F15E4C335BF4}" dt="2022-06-08T21:56:07.792" v="45" actId="26606"/>
          <ac:spMkLst>
            <pc:docMk/>
            <pc:sldMk cId="899703070" sldId="260"/>
            <ac:spMk id="87" creationId="{984BBFDD-E720-4805-A9C8-129FBBF6DD70}"/>
          </ac:spMkLst>
        </pc:spChg>
        <pc:spChg chg="add del">
          <ac:chgData name="Ian Bate" userId="dfe082b3-c55d-4247-9920-9c4e41dc4ffb" providerId="ADAL" clId="{EA3B4765-15EE-49C9-AD24-F15E4C335BF4}" dt="2022-06-08T21:56:07.792" v="45" actId="26606"/>
          <ac:spMkLst>
            <pc:docMk/>
            <pc:sldMk cId="899703070" sldId="260"/>
            <ac:spMk id="88" creationId="{5AC4BE46-4A77-42FE-9D15-065CDB2F847C}"/>
          </ac:spMkLst>
        </pc:spChg>
        <pc:spChg chg="add del">
          <ac:chgData name="Ian Bate" userId="dfe082b3-c55d-4247-9920-9c4e41dc4ffb" providerId="ADAL" clId="{EA3B4765-15EE-49C9-AD24-F15E4C335BF4}" dt="2022-06-08T22:05:04.172" v="85" actId="26606"/>
          <ac:spMkLst>
            <pc:docMk/>
            <pc:sldMk cId="899703070" sldId="260"/>
            <ac:spMk id="90" creationId="{7D2256B4-48EA-40FC-BBC0-AA1EE6E0080C}"/>
          </ac:spMkLst>
        </pc:spChg>
        <pc:spChg chg="add del">
          <ac:chgData name="Ian Bate" userId="dfe082b3-c55d-4247-9920-9c4e41dc4ffb" providerId="ADAL" clId="{EA3B4765-15EE-49C9-AD24-F15E4C335BF4}" dt="2022-06-08T22:05:04.172" v="85" actId="26606"/>
          <ac:spMkLst>
            <pc:docMk/>
            <pc:sldMk cId="899703070" sldId="260"/>
            <ac:spMk id="92" creationId="{8C6E698C-8155-4B8B-BDC9-B7299772B509}"/>
          </ac:spMkLst>
        </pc:spChg>
        <pc:spChg chg="add del">
          <ac:chgData name="Ian Bate" userId="dfe082b3-c55d-4247-9920-9c4e41dc4ffb" providerId="ADAL" clId="{EA3B4765-15EE-49C9-AD24-F15E4C335BF4}" dt="2022-06-08T22:05:04.172" v="85" actId="26606"/>
          <ac:spMkLst>
            <pc:docMk/>
            <pc:sldMk cId="899703070" sldId="260"/>
            <ac:spMk id="94" creationId="{8A549DE7-671D-4575-AF43-858FD99981CF}"/>
          </ac:spMkLst>
        </pc:spChg>
        <pc:spChg chg="add del">
          <ac:chgData name="Ian Bate" userId="dfe082b3-c55d-4247-9920-9c4e41dc4ffb" providerId="ADAL" clId="{EA3B4765-15EE-49C9-AD24-F15E4C335BF4}" dt="2022-06-08T22:05:04.172" v="85" actId="26606"/>
          <ac:spMkLst>
            <pc:docMk/>
            <pc:sldMk cId="899703070" sldId="260"/>
            <ac:spMk id="95" creationId="{C22D9B36-9BE7-472B-8808-7E0D6810738F}"/>
          </ac:spMkLst>
        </pc:spChg>
        <pc:spChg chg="add del">
          <ac:chgData name="Ian Bate" userId="dfe082b3-c55d-4247-9920-9c4e41dc4ffb" providerId="ADAL" clId="{EA3B4765-15EE-49C9-AD24-F15E4C335BF4}" dt="2022-06-08T22:04:57.568" v="82" actId="26606"/>
          <ac:spMkLst>
            <pc:docMk/>
            <pc:sldMk cId="899703070" sldId="260"/>
            <ac:spMk id="100" creationId="{13FE9996-7EAC-4679-B37D-C1045F42F954}"/>
          </ac:spMkLst>
        </pc:spChg>
        <pc:spChg chg="add del">
          <ac:chgData name="Ian Bate" userId="dfe082b3-c55d-4247-9920-9c4e41dc4ffb" providerId="ADAL" clId="{EA3B4765-15EE-49C9-AD24-F15E4C335BF4}" dt="2022-06-08T22:04:57.568" v="82" actId="26606"/>
          <ac:spMkLst>
            <pc:docMk/>
            <pc:sldMk cId="899703070" sldId="260"/>
            <ac:spMk id="102" creationId="{761DF1FE-5CC8-43D2-A76C-93C76EEDE1E9}"/>
          </ac:spMkLst>
        </pc:spChg>
        <pc:spChg chg="add del">
          <ac:chgData name="Ian Bate" userId="dfe082b3-c55d-4247-9920-9c4e41dc4ffb" providerId="ADAL" clId="{EA3B4765-15EE-49C9-AD24-F15E4C335BF4}" dt="2022-06-08T22:04:57.568" v="82" actId="26606"/>
          <ac:spMkLst>
            <pc:docMk/>
            <pc:sldMk cId="899703070" sldId="260"/>
            <ac:spMk id="106" creationId="{3741B58E-3B65-4A01-A276-975AB2CF8A08}"/>
          </ac:spMkLst>
        </pc:spChg>
        <pc:spChg chg="add del">
          <ac:chgData name="Ian Bate" userId="dfe082b3-c55d-4247-9920-9c4e41dc4ffb" providerId="ADAL" clId="{EA3B4765-15EE-49C9-AD24-F15E4C335BF4}" dt="2022-06-08T22:04:57.568" v="82" actId="26606"/>
          <ac:spMkLst>
            <pc:docMk/>
            <pc:sldMk cId="899703070" sldId="260"/>
            <ac:spMk id="108" creationId="{7AAC67C3-831B-4AB1-A259-DFB839CAFAFC}"/>
          </ac:spMkLst>
        </pc:spChg>
        <pc:spChg chg="add del">
          <ac:chgData name="Ian Bate" userId="dfe082b3-c55d-4247-9920-9c4e41dc4ffb" providerId="ADAL" clId="{EA3B4765-15EE-49C9-AD24-F15E4C335BF4}" dt="2022-06-08T22:04:57.568" v="82" actId="26606"/>
          <ac:spMkLst>
            <pc:docMk/>
            <pc:sldMk cId="899703070" sldId="260"/>
            <ac:spMk id="110" creationId="{054B3F04-9EAC-45C0-B3CE-0387EEA10A0C}"/>
          </ac:spMkLst>
        </pc:spChg>
        <pc:spChg chg="add del">
          <ac:chgData name="Ian Bate" userId="dfe082b3-c55d-4247-9920-9c4e41dc4ffb" providerId="ADAL" clId="{EA3B4765-15EE-49C9-AD24-F15E4C335BF4}" dt="2022-06-08T22:05:04.172" v="84" actId="26606"/>
          <ac:spMkLst>
            <pc:docMk/>
            <pc:sldMk cId="899703070" sldId="260"/>
            <ac:spMk id="112" creationId="{52C0B2E1-0268-42EC-ABD3-94F81A05BCBD}"/>
          </ac:spMkLst>
        </pc:spChg>
        <pc:spChg chg="add del">
          <ac:chgData name="Ian Bate" userId="dfe082b3-c55d-4247-9920-9c4e41dc4ffb" providerId="ADAL" clId="{EA3B4765-15EE-49C9-AD24-F15E4C335BF4}" dt="2022-06-08T22:05:04.172" v="84" actId="26606"/>
          <ac:spMkLst>
            <pc:docMk/>
            <pc:sldMk cId="899703070" sldId="260"/>
            <ac:spMk id="113" creationId="{7D2256B4-48EA-40FC-BBC0-AA1EE6E0080C}"/>
          </ac:spMkLst>
        </pc:spChg>
        <pc:spChg chg="add del">
          <ac:chgData name="Ian Bate" userId="dfe082b3-c55d-4247-9920-9c4e41dc4ffb" providerId="ADAL" clId="{EA3B4765-15EE-49C9-AD24-F15E4C335BF4}" dt="2022-06-08T22:05:04.172" v="84" actId="26606"/>
          <ac:spMkLst>
            <pc:docMk/>
            <pc:sldMk cId="899703070" sldId="260"/>
            <ac:spMk id="115" creationId="{8C6E698C-8155-4B8B-BDC9-B7299772B509}"/>
          </ac:spMkLst>
        </pc:spChg>
        <pc:spChg chg="add del">
          <ac:chgData name="Ian Bate" userId="dfe082b3-c55d-4247-9920-9c4e41dc4ffb" providerId="ADAL" clId="{EA3B4765-15EE-49C9-AD24-F15E4C335BF4}" dt="2022-06-08T22:05:04.172" v="84" actId="26606"/>
          <ac:spMkLst>
            <pc:docMk/>
            <pc:sldMk cId="899703070" sldId="260"/>
            <ac:spMk id="117" creationId="{8A549DE7-671D-4575-AF43-858FD99981CF}"/>
          </ac:spMkLst>
        </pc:spChg>
        <pc:spChg chg="add del">
          <ac:chgData name="Ian Bate" userId="dfe082b3-c55d-4247-9920-9c4e41dc4ffb" providerId="ADAL" clId="{EA3B4765-15EE-49C9-AD24-F15E4C335BF4}" dt="2022-06-08T22:05:04.172" v="84" actId="26606"/>
          <ac:spMkLst>
            <pc:docMk/>
            <pc:sldMk cId="899703070" sldId="260"/>
            <ac:spMk id="118" creationId="{C22D9B36-9BE7-472B-8808-7E0D6810738F}"/>
          </ac:spMkLst>
        </pc:spChg>
        <pc:spChg chg="add">
          <ac:chgData name="Ian Bate" userId="dfe082b3-c55d-4247-9920-9c4e41dc4ffb" providerId="ADAL" clId="{EA3B4765-15EE-49C9-AD24-F15E4C335BF4}" dt="2022-06-08T22:05:04.172" v="85" actId="26606"/>
          <ac:spMkLst>
            <pc:docMk/>
            <pc:sldMk cId="899703070" sldId="260"/>
            <ac:spMk id="120" creationId="{13FE9996-7EAC-4679-B37D-C1045F42F954}"/>
          </ac:spMkLst>
        </pc:spChg>
        <pc:spChg chg="add">
          <ac:chgData name="Ian Bate" userId="dfe082b3-c55d-4247-9920-9c4e41dc4ffb" providerId="ADAL" clId="{EA3B4765-15EE-49C9-AD24-F15E4C335BF4}" dt="2022-06-08T22:05:04.172" v="85" actId="26606"/>
          <ac:spMkLst>
            <pc:docMk/>
            <pc:sldMk cId="899703070" sldId="260"/>
            <ac:spMk id="121" creationId="{761DF1FE-5CC8-43D2-A76C-93C76EEDE1E9}"/>
          </ac:spMkLst>
        </pc:spChg>
        <pc:spChg chg="add">
          <ac:chgData name="Ian Bate" userId="dfe082b3-c55d-4247-9920-9c4e41dc4ffb" providerId="ADAL" clId="{EA3B4765-15EE-49C9-AD24-F15E4C335BF4}" dt="2022-06-08T22:05:04.172" v="85" actId="26606"/>
          <ac:spMkLst>
            <pc:docMk/>
            <pc:sldMk cId="899703070" sldId="260"/>
            <ac:spMk id="123" creationId="{3741B58E-3B65-4A01-A276-975AB2CF8A08}"/>
          </ac:spMkLst>
        </pc:spChg>
        <pc:spChg chg="add">
          <ac:chgData name="Ian Bate" userId="dfe082b3-c55d-4247-9920-9c4e41dc4ffb" providerId="ADAL" clId="{EA3B4765-15EE-49C9-AD24-F15E4C335BF4}" dt="2022-06-08T22:05:04.172" v="85" actId="26606"/>
          <ac:spMkLst>
            <pc:docMk/>
            <pc:sldMk cId="899703070" sldId="260"/>
            <ac:spMk id="124" creationId="{7AAC67C3-831B-4AB1-A259-DFB839CAFAFC}"/>
          </ac:spMkLst>
        </pc:spChg>
        <pc:spChg chg="add">
          <ac:chgData name="Ian Bate" userId="dfe082b3-c55d-4247-9920-9c4e41dc4ffb" providerId="ADAL" clId="{EA3B4765-15EE-49C9-AD24-F15E4C335BF4}" dt="2022-06-08T22:05:04.172" v="85" actId="26606"/>
          <ac:spMkLst>
            <pc:docMk/>
            <pc:sldMk cId="899703070" sldId="260"/>
            <ac:spMk id="125" creationId="{054B3F04-9EAC-45C0-B3CE-0387EEA10A0C}"/>
          </ac:spMkLst>
        </pc:spChg>
        <pc:spChg chg="add mod">
          <ac:chgData name="Ian Bate" userId="dfe082b3-c55d-4247-9920-9c4e41dc4ffb" providerId="ADAL" clId="{EA3B4765-15EE-49C9-AD24-F15E4C335BF4}" dt="2022-06-08T22:08:54.298" v="129" actId="113"/>
          <ac:spMkLst>
            <pc:docMk/>
            <pc:sldMk cId="899703070" sldId="260"/>
            <ac:spMk id="126" creationId="{CABA9FEC-B575-7D8B-AEF2-A429D2022AF3}"/>
          </ac:spMkLst>
        </pc:spChg>
        <pc:graphicFrameChg chg="add del">
          <ac:chgData name="Ian Bate" userId="dfe082b3-c55d-4247-9920-9c4e41dc4ffb" providerId="ADAL" clId="{EA3B4765-15EE-49C9-AD24-F15E4C335BF4}" dt="2022-06-08T22:05:04.172" v="84" actId="26606"/>
          <ac:graphicFrameMkLst>
            <pc:docMk/>
            <pc:sldMk cId="899703070" sldId="260"/>
            <ac:graphicFrameMk id="97" creationId="{FF879E18-3484-0C5C-BBFE-DE4CE4B7BF35}"/>
          </ac:graphicFrameMkLst>
        </pc:graphicFrameChg>
        <pc:picChg chg="add del">
          <ac:chgData name="Ian Bate" userId="dfe082b3-c55d-4247-9920-9c4e41dc4ffb" providerId="ADAL" clId="{EA3B4765-15EE-49C9-AD24-F15E4C335BF4}" dt="2022-06-08T21:55:50.810" v="37" actId="26606"/>
          <ac:picMkLst>
            <pc:docMk/>
            <pc:sldMk cId="899703070" sldId="260"/>
            <ac:picMk id="50" creationId="{C1E3490B-D8AE-A1DA-7655-FAE0D206D41E}"/>
          </ac:picMkLst>
        </pc:picChg>
        <pc:picChg chg="add del">
          <ac:chgData name="Ian Bate" userId="dfe082b3-c55d-4247-9920-9c4e41dc4ffb" providerId="ADAL" clId="{EA3B4765-15EE-49C9-AD24-F15E4C335BF4}" dt="2022-06-08T21:55:53.899" v="39" actId="26606"/>
          <ac:picMkLst>
            <pc:docMk/>
            <pc:sldMk cId="899703070" sldId="260"/>
            <ac:picMk id="69" creationId="{8CCB3842-E8AE-2052-3171-CC17BDA41F7D}"/>
          </ac:picMkLst>
        </pc:picChg>
        <pc:picChg chg="add del">
          <ac:chgData name="Ian Bate" userId="dfe082b3-c55d-4247-9920-9c4e41dc4ffb" providerId="ADAL" clId="{EA3B4765-15EE-49C9-AD24-F15E4C335BF4}" dt="2022-06-08T21:55:56.518" v="41" actId="26606"/>
          <ac:picMkLst>
            <pc:docMk/>
            <pc:sldMk cId="899703070" sldId="260"/>
            <ac:picMk id="78" creationId="{E3A7A377-DCD9-C346-8B4D-A1D7BC692B89}"/>
          </ac:picMkLst>
        </pc:picChg>
        <pc:picChg chg="add del">
          <ac:chgData name="Ian Bate" userId="dfe082b3-c55d-4247-9920-9c4e41dc4ffb" providerId="ADAL" clId="{EA3B4765-15EE-49C9-AD24-F15E4C335BF4}" dt="2022-06-08T21:56:07.792" v="45" actId="26606"/>
          <ac:picMkLst>
            <pc:docMk/>
            <pc:sldMk cId="899703070" sldId="260"/>
            <ac:picMk id="86" creationId="{C1E3490B-D8AE-A1DA-7655-FAE0D206D41E}"/>
          </ac:picMkLst>
        </pc:picChg>
        <pc:cxnChg chg="add del">
          <ac:chgData name="Ian Bate" userId="dfe082b3-c55d-4247-9920-9c4e41dc4ffb" providerId="ADAL" clId="{EA3B4765-15EE-49C9-AD24-F15E4C335BF4}" dt="2022-06-08T21:56:19.828" v="52" actId="26606"/>
          <ac:cxnSpMkLst>
            <pc:docMk/>
            <pc:sldMk cId="899703070" sldId="260"/>
            <ac:cxnSpMk id="43" creationId="{3D44BCCA-102D-4A9D-B1E4-2450CAF0B05E}"/>
          </ac:cxnSpMkLst>
        </pc:cxnChg>
        <pc:cxnChg chg="add del">
          <ac:chgData name="Ian Bate" userId="dfe082b3-c55d-4247-9920-9c4e41dc4ffb" providerId="ADAL" clId="{EA3B4765-15EE-49C9-AD24-F15E4C335BF4}" dt="2022-06-08T21:55:50.810" v="37" actId="26606"/>
          <ac:cxnSpMkLst>
            <pc:docMk/>
            <pc:sldMk cId="899703070" sldId="260"/>
            <ac:cxnSpMk id="57" creationId="{7E1D4427-852B-4B37-8E76-0E9F1810BA2A}"/>
          </ac:cxnSpMkLst>
        </pc:cxnChg>
        <pc:cxnChg chg="add del">
          <ac:chgData name="Ian Bate" userId="dfe082b3-c55d-4247-9920-9c4e41dc4ffb" providerId="ADAL" clId="{EA3B4765-15EE-49C9-AD24-F15E4C335BF4}" dt="2022-06-08T21:55:53.899" v="39" actId="26606"/>
          <ac:cxnSpMkLst>
            <pc:docMk/>
            <pc:sldMk cId="899703070" sldId="260"/>
            <ac:cxnSpMk id="67" creationId="{7E1D4427-852B-4B37-8E76-0E9F1810BA2A}"/>
          </ac:cxnSpMkLst>
        </pc:cxnChg>
        <pc:cxnChg chg="add del">
          <ac:chgData name="Ian Bate" userId="dfe082b3-c55d-4247-9920-9c4e41dc4ffb" providerId="ADAL" clId="{EA3B4765-15EE-49C9-AD24-F15E4C335BF4}" dt="2022-06-08T21:55:56.518" v="41" actId="26606"/>
          <ac:cxnSpMkLst>
            <pc:docMk/>
            <pc:sldMk cId="899703070" sldId="260"/>
            <ac:cxnSpMk id="75" creationId="{7E1D4427-852B-4B37-8E76-0E9F1810BA2A}"/>
          </ac:cxnSpMkLst>
        </pc:cxnChg>
        <pc:cxnChg chg="add del">
          <ac:chgData name="Ian Bate" userId="dfe082b3-c55d-4247-9920-9c4e41dc4ffb" providerId="ADAL" clId="{EA3B4765-15EE-49C9-AD24-F15E4C335BF4}" dt="2022-06-08T21:55:56.518" v="41" actId="26606"/>
          <ac:cxnSpMkLst>
            <pc:docMk/>
            <pc:sldMk cId="899703070" sldId="260"/>
            <ac:cxnSpMk id="77" creationId="{E193F809-7E50-4AAD-8E26-878207931CB5}"/>
          </ac:cxnSpMkLst>
        </pc:cxnChg>
        <pc:cxnChg chg="add del">
          <ac:chgData name="Ian Bate" userId="dfe082b3-c55d-4247-9920-9c4e41dc4ffb" providerId="ADAL" clId="{EA3B4765-15EE-49C9-AD24-F15E4C335BF4}" dt="2022-06-08T21:56:07.792" v="45" actId="26606"/>
          <ac:cxnSpMkLst>
            <pc:docMk/>
            <pc:sldMk cId="899703070" sldId="260"/>
            <ac:cxnSpMk id="84" creationId="{7E1D4427-852B-4B37-8E76-0E9F1810BA2A}"/>
          </ac:cxnSpMkLst>
        </pc:cxnChg>
        <pc:cxnChg chg="add del">
          <ac:chgData name="Ian Bate" userId="dfe082b3-c55d-4247-9920-9c4e41dc4ffb" providerId="ADAL" clId="{EA3B4765-15EE-49C9-AD24-F15E4C335BF4}" dt="2022-06-08T22:05:04.172" v="85" actId="26606"/>
          <ac:cxnSpMkLst>
            <pc:docMk/>
            <pc:sldMk cId="899703070" sldId="260"/>
            <ac:cxnSpMk id="91" creationId="{3D44BCCA-102D-4A9D-B1E4-2450CAF0B05E}"/>
          </ac:cxnSpMkLst>
        </pc:cxnChg>
        <pc:cxnChg chg="add del">
          <ac:chgData name="Ian Bate" userId="dfe082b3-c55d-4247-9920-9c4e41dc4ffb" providerId="ADAL" clId="{EA3B4765-15EE-49C9-AD24-F15E4C335BF4}" dt="2022-06-08T22:05:04.172" v="85" actId="26606"/>
          <ac:cxnSpMkLst>
            <pc:docMk/>
            <pc:sldMk cId="899703070" sldId="260"/>
            <ac:cxnSpMk id="93" creationId="{09525C9A-1972-4836-BA7A-706C946EF4DA}"/>
          </ac:cxnSpMkLst>
        </pc:cxnChg>
        <pc:cxnChg chg="add del">
          <ac:chgData name="Ian Bate" userId="dfe082b3-c55d-4247-9920-9c4e41dc4ffb" providerId="ADAL" clId="{EA3B4765-15EE-49C9-AD24-F15E4C335BF4}" dt="2022-06-08T22:04:57.568" v="82" actId="26606"/>
          <ac:cxnSpMkLst>
            <pc:docMk/>
            <pc:sldMk cId="899703070" sldId="260"/>
            <ac:cxnSpMk id="104" creationId="{E161BEBD-A23C-409E-ABC7-73F9EDC02F20}"/>
          </ac:cxnSpMkLst>
        </pc:cxnChg>
        <pc:cxnChg chg="add del">
          <ac:chgData name="Ian Bate" userId="dfe082b3-c55d-4247-9920-9c4e41dc4ffb" providerId="ADAL" clId="{EA3B4765-15EE-49C9-AD24-F15E4C335BF4}" dt="2022-06-08T22:05:04.172" v="84" actId="26606"/>
          <ac:cxnSpMkLst>
            <pc:docMk/>
            <pc:sldMk cId="899703070" sldId="260"/>
            <ac:cxnSpMk id="114" creationId="{3D44BCCA-102D-4A9D-B1E4-2450CAF0B05E}"/>
          </ac:cxnSpMkLst>
        </pc:cxnChg>
        <pc:cxnChg chg="add del">
          <ac:chgData name="Ian Bate" userId="dfe082b3-c55d-4247-9920-9c4e41dc4ffb" providerId="ADAL" clId="{EA3B4765-15EE-49C9-AD24-F15E4C335BF4}" dt="2022-06-08T22:05:04.172" v="84" actId="26606"/>
          <ac:cxnSpMkLst>
            <pc:docMk/>
            <pc:sldMk cId="899703070" sldId="260"/>
            <ac:cxnSpMk id="116" creationId="{09525C9A-1972-4836-BA7A-706C946EF4DA}"/>
          </ac:cxnSpMkLst>
        </pc:cxnChg>
        <pc:cxnChg chg="add">
          <ac:chgData name="Ian Bate" userId="dfe082b3-c55d-4247-9920-9c4e41dc4ffb" providerId="ADAL" clId="{EA3B4765-15EE-49C9-AD24-F15E4C335BF4}" dt="2022-06-08T22:05:04.172" v="85" actId="26606"/>
          <ac:cxnSpMkLst>
            <pc:docMk/>
            <pc:sldMk cId="899703070" sldId="260"/>
            <ac:cxnSpMk id="122" creationId="{E161BEBD-A23C-409E-ABC7-73F9EDC02F20}"/>
          </ac:cxnSpMkLst>
        </pc:cxnChg>
      </pc:sldChg>
      <pc:sldChg chg="addSp delSp modSp mod modNotesTx">
        <pc:chgData name="Ian Bate" userId="dfe082b3-c55d-4247-9920-9c4e41dc4ffb" providerId="ADAL" clId="{EA3B4765-15EE-49C9-AD24-F15E4C335BF4}" dt="2022-06-08T22:52:03.410" v="1503" actId="20577"/>
        <pc:sldMkLst>
          <pc:docMk/>
          <pc:sldMk cId="2445122855" sldId="265"/>
        </pc:sldMkLst>
        <pc:spChg chg="del">
          <ac:chgData name="Ian Bate" userId="dfe082b3-c55d-4247-9920-9c4e41dc4ffb" providerId="ADAL" clId="{EA3B4765-15EE-49C9-AD24-F15E4C335BF4}" dt="2022-06-08T22:27:07.751" v="1079" actId="26606"/>
          <ac:spMkLst>
            <pc:docMk/>
            <pc:sldMk cId="2445122855" sldId="265"/>
            <ac:spMk id="19" creationId="{BCD2D517-BC35-4439-AC31-06DF764F25FC}"/>
          </ac:spMkLst>
        </pc:spChg>
        <pc:spChg chg="del">
          <ac:chgData name="Ian Bate" userId="dfe082b3-c55d-4247-9920-9c4e41dc4ffb" providerId="ADAL" clId="{EA3B4765-15EE-49C9-AD24-F15E4C335BF4}" dt="2022-06-08T22:27:07.751" v="1079" actId="26606"/>
          <ac:spMkLst>
            <pc:docMk/>
            <pc:sldMk cId="2445122855" sldId="265"/>
            <ac:spMk id="20" creationId="{2DD3F846-0483-40F5-A881-0C1AD2A0CAD7}"/>
          </ac:spMkLst>
        </pc:spChg>
        <pc:spChg chg="add">
          <ac:chgData name="Ian Bate" userId="dfe082b3-c55d-4247-9920-9c4e41dc4ffb" providerId="ADAL" clId="{EA3B4765-15EE-49C9-AD24-F15E4C335BF4}" dt="2022-06-08T22:27:07.751" v="1079" actId="26606"/>
          <ac:spMkLst>
            <pc:docMk/>
            <pc:sldMk cId="2445122855" sldId="265"/>
            <ac:spMk id="25" creationId="{41497DE5-0939-4D1D-9350-0C5E1B209C68}"/>
          </ac:spMkLst>
        </pc:spChg>
        <pc:spChg chg="add">
          <ac:chgData name="Ian Bate" userId="dfe082b3-c55d-4247-9920-9c4e41dc4ffb" providerId="ADAL" clId="{EA3B4765-15EE-49C9-AD24-F15E4C335BF4}" dt="2022-06-08T22:27:07.751" v="1079" actId="26606"/>
          <ac:spMkLst>
            <pc:docMk/>
            <pc:sldMk cId="2445122855" sldId="265"/>
            <ac:spMk id="27" creationId="{5CCC70ED-6C63-4537-B7EB-51990D6C0A6F}"/>
          </ac:spMkLst>
        </pc:spChg>
        <pc:spChg chg="add">
          <ac:chgData name="Ian Bate" userId="dfe082b3-c55d-4247-9920-9c4e41dc4ffb" providerId="ADAL" clId="{EA3B4765-15EE-49C9-AD24-F15E4C335BF4}" dt="2022-06-08T22:27:07.751" v="1079" actId="26606"/>
          <ac:spMkLst>
            <pc:docMk/>
            <pc:sldMk cId="2445122855" sldId="265"/>
            <ac:spMk id="29" creationId="{B76E24C1-2968-40DC-A36E-F6B85F0F0752}"/>
          </ac:spMkLst>
        </pc:spChg>
        <pc:picChg chg="del">
          <ac:chgData name="Ian Bate" userId="dfe082b3-c55d-4247-9920-9c4e41dc4ffb" providerId="ADAL" clId="{EA3B4765-15EE-49C9-AD24-F15E4C335BF4}" dt="2022-06-08T22:27:02.718" v="1077" actId="478"/>
          <ac:picMkLst>
            <pc:docMk/>
            <pc:sldMk cId="2445122855" sldId="265"/>
            <ac:picMk id="2" creationId="{84119375-A474-2D15-F03E-37F43A271B09}"/>
          </ac:picMkLst>
        </pc:picChg>
        <pc:picChg chg="add mod">
          <ac:chgData name="Ian Bate" userId="dfe082b3-c55d-4247-9920-9c4e41dc4ffb" providerId="ADAL" clId="{EA3B4765-15EE-49C9-AD24-F15E4C335BF4}" dt="2022-06-08T22:28:25.481" v="1081" actId="27614"/>
          <ac:picMkLst>
            <pc:docMk/>
            <pc:sldMk cId="2445122855" sldId="265"/>
            <ac:picMk id="4" creationId="{304D6C91-FF5E-7064-4BFA-A4CEB0382B70}"/>
          </ac:picMkLst>
        </pc:picChg>
      </pc:sldChg>
      <pc:sldChg chg="modNotesTx">
        <pc:chgData name="Ian Bate" userId="dfe082b3-c55d-4247-9920-9c4e41dc4ffb" providerId="ADAL" clId="{EA3B4765-15EE-49C9-AD24-F15E4C335BF4}" dt="2022-06-09T12:32:20.518" v="1518" actId="313"/>
        <pc:sldMkLst>
          <pc:docMk/>
          <pc:sldMk cId="3361411933" sldId="266"/>
        </pc:sldMkLst>
      </pc:sldChg>
      <pc:sldChg chg="modNotesTx">
        <pc:chgData name="Ian Bate" userId="dfe082b3-c55d-4247-9920-9c4e41dc4ffb" providerId="ADAL" clId="{EA3B4765-15EE-49C9-AD24-F15E4C335BF4}" dt="2022-06-08T22:48:43.477" v="1496" actId="255"/>
        <pc:sldMkLst>
          <pc:docMk/>
          <pc:sldMk cId="2543393813" sldId="267"/>
        </pc:sldMkLst>
      </pc:sldChg>
      <pc:sldChg chg="addSp delSp modSp mod modNotesTx">
        <pc:chgData name="Ian Bate" userId="dfe082b3-c55d-4247-9920-9c4e41dc4ffb" providerId="ADAL" clId="{EA3B4765-15EE-49C9-AD24-F15E4C335BF4}" dt="2022-06-08T22:48:26.311" v="1495" actId="255"/>
        <pc:sldMkLst>
          <pc:docMk/>
          <pc:sldMk cId="411796562" sldId="269"/>
        </pc:sldMkLst>
        <pc:spChg chg="del mod">
          <ac:chgData name="Ian Bate" userId="dfe082b3-c55d-4247-9920-9c4e41dc4ffb" providerId="ADAL" clId="{EA3B4765-15EE-49C9-AD24-F15E4C335BF4}" dt="2022-06-08T22:08:22.632" v="107" actId="478"/>
          <ac:spMkLst>
            <pc:docMk/>
            <pc:sldMk cId="411796562" sldId="269"/>
            <ac:spMk id="14" creationId="{943630B3-50D0-1C12-A796-1A413D09B4AD}"/>
          </ac:spMkLst>
        </pc:spChg>
        <pc:spChg chg="del mod">
          <ac:chgData name="Ian Bate" userId="dfe082b3-c55d-4247-9920-9c4e41dc4ffb" providerId="ADAL" clId="{EA3B4765-15EE-49C9-AD24-F15E4C335BF4}" dt="2022-06-08T22:08:24.719" v="108" actId="478"/>
          <ac:spMkLst>
            <pc:docMk/>
            <pc:sldMk cId="411796562" sldId="269"/>
            <ac:spMk id="15" creationId="{7C8F872E-601F-2363-C554-7D36AB57C960}"/>
          </ac:spMkLst>
        </pc:spChg>
        <pc:spChg chg="del mod">
          <ac:chgData name="Ian Bate" userId="dfe082b3-c55d-4247-9920-9c4e41dc4ffb" providerId="ADAL" clId="{EA3B4765-15EE-49C9-AD24-F15E4C335BF4}" dt="2022-06-08T22:08:29.265" v="110" actId="478"/>
          <ac:spMkLst>
            <pc:docMk/>
            <pc:sldMk cId="411796562" sldId="269"/>
            <ac:spMk id="16" creationId="{370A7C5F-9BBC-A382-FA08-6B02F983301E}"/>
          </ac:spMkLst>
        </pc:spChg>
        <pc:spChg chg="del mod">
          <ac:chgData name="Ian Bate" userId="dfe082b3-c55d-4247-9920-9c4e41dc4ffb" providerId="ADAL" clId="{EA3B4765-15EE-49C9-AD24-F15E4C335BF4}" dt="2022-06-08T22:08:31.362" v="111" actId="478"/>
          <ac:spMkLst>
            <pc:docMk/>
            <pc:sldMk cId="411796562" sldId="269"/>
            <ac:spMk id="17" creationId="{CF5D3127-A406-6534-985F-1F78E7567847}"/>
          </ac:spMkLst>
        </pc:spChg>
        <pc:spChg chg="del mod">
          <ac:chgData name="Ian Bate" userId="dfe082b3-c55d-4247-9920-9c4e41dc4ffb" providerId="ADAL" clId="{EA3B4765-15EE-49C9-AD24-F15E4C335BF4}" dt="2022-06-08T22:08:33.067" v="112" actId="478"/>
          <ac:spMkLst>
            <pc:docMk/>
            <pc:sldMk cId="411796562" sldId="269"/>
            <ac:spMk id="18" creationId="{107B861B-F305-DBBD-CA5D-23DACF45E318}"/>
          </ac:spMkLst>
        </pc:spChg>
        <pc:spChg chg="del mod">
          <ac:chgData name="Ian Bate" userId="dfe082b3-c55d-4247-9920-9c4e41dc4ffb" providerId="ADAL" clId="{EA3B4765-15EE-49C9-AD24-F15E4C335BF4}" dt="2022-06-08T22:08:38.518" v="114" actId="478"/>
          <ac:spMkLst>
            <pc:docMk/>
            <pc:sldMk cId="411796562" sldId="269"/>
            <ac:spMk id="19" creationId="{033802CA-2777-D9ED-5EE0-C64931C388C2}"/>
          </ac:spMkLst>
        </pc:spChg>
        <pc:spChg chg="mod">
          <ac:chgData name="Ian Bate" userId="dfe082b3-c55d-4247-9920-9c4e41dc4ffb" providerId="ADAL" clId="{EA3B4765-15EE-49C9-AD24-F15E4C335BF4}" dt="2022-06-08T22:10:35.823" v="176" actId="1076"/>
          <ac:spMkLst>
            <pc:docMk/>
            <pc:sldMk cId="411796562" sldId="269"/>
            <ac:spMk id="20" creationId="{437430C1-E830-1D81-C999-41368C11175D}"/>
          </ac:spMkLst>
        </pc:spChg>
        <pc:spChg chg="mod">
          <ac:chgData name="Ian Bate" userId="dfe082b3-c55d-4247-9920-9c4e41dc4ffb" providerId="ADAL" clId="{EA3B4765-15EE-49C9-AD24-F15E4C335BF4}" dt="2022-06-08T22:10:19.425" v="172" actId="1076"/>
          <ac:spMkLst>
            <pc:docMk/>
            <pc:sldMk cId="411796562" sldId="269"/>
            <ac:spMk id="21" creationId="{69546054-1F31-EC93-C1BE-043B6B9A6D0C}"/>
          </ac:spMkLst>
        </pc:spChg>
        <pc:spChg chg="mod">
          <ac:chgData name="Ian Bate" userId="dfe082b3-c55d-4247-9920-9c4e41dc4ffb" providerId="ADAL" clId="{EA3B4765-15EE-49C9-AD24-F15E4C335BF4}" dt="2022-06-08T22:10:27.312" v="174" actId="1076"/>
          <ac:spMkLst>
            <pc:docMk/>
            <pc:sldMk cId="411796562" sldId="269"/>
            <ac:spMk id="22" creationId="{0A589837-38B6-DFAA-6D31-047A3A557771}"/>
          </ac:spMkLst>
        </pc:spChg>
        <pc:spChg chg="mod">
          <ac:chgData name="Ian Bate" userId="dfe082b3-c55d-4247-9920-9c4e41dc4ffb" providerId="ADAL" clId="{EA3B4765-15EE-49C9-AD24-F15E4C335BF4}" dt="2022-06-08T22:10:40.145" v="177" actId="1076"/>
          <ac:spMkLst>
            <pc:docMk/>
            <pc:sldMk cId="411796562" sldId="269"/>
            <ac:spMk id="23" creationId="{8717039F-556C-E0CE-F842-F6151824D3F1}"/>
          </ac:spMkLst>
        </pc:spChg>
        <pc:spChg chg="add mod">
          <ac:chgData name="Ian Bate" userId="dfe082b3-c55d-4247-9920-9c4e41dc4ffb" providerId="ADAL" clId="{EA3B4765-15EE-49C9-AD24-F15E4C335BF4}" dt="2022-06-08T22:07:05.257" v="101" actId="571"/>
          <ac:spMkLst>
            <pc:docMk/>
            <pc:sldMk cId="411796562" sldId="269"/>
            <ac:spMk id="25" creationId="{940B5B83-109C-8CDD-24B7-7B4658A98C0E}"/>
          </ac:spMkLst>
        </pc:spChg>
        <pc:spChg chg="add mod">
          <ac:chgData name="Ian Bate" userId="dfe082b3-c55d-4247-9920-9c4e41dc4ffb" providerId="ADAL" clId="{EA3B4765-15EE-49C9-AD24-F15E4C335BF4}" dt="2022-06-08T22:07:05.257" v="101" actId="571"/>
          <ac:spMkLst>
            <pc:docMk/>
            <pc:sldMk cId="411796562" sldId="269"/>
            <ac:spMk id="27" creationId="{7E09175E-4368-9C43-4653-AF966946FC84}"/>
          </ac:spMkLst>
        </pc:spChg>
        <pc:spChg chg="add mod">
          <ac:chgData name="Ian Bate" userId="dfe082b3-c55d-4247-9920-9c4e41dc4ffb" providerId="ADAL" clId="{EA3B4765-15EE-49C9-AD24-F15E4C335BF4}" dt="2022-06-08T22:07:05.257" v="101" actId="571"/>
          <ac:spMkLst>
            <pc:docMk/>
            <pc:sldMk cId="411796562" sldId="269"/>
            <ac:spMk id="28" creationId="{A89F9440-F84F-864B-43E1-77994CC7D7B2}"/>
          </ac:spMkLst>
        </pc:spChg>
        <pc:spChg chg="add mod">
          <ac:chgData name="Ian Bate" userId="dfe082b3-c55d-4247-9920-9c4e41dc4ffb" providerId="ADAL" clId="{EA3B4765-15EE-49C9-AD24-F15E4C335BF4}" dt="2022-06-08T22:07:05.257" v="101" actId="571"/>
          <ac:spMkLst>
            <pc:docMk/>
            <pc:sldMk cId="411796562" sldId="269"/>
            <ac:spMk id="29" creationId="{E02A8D4D-F4EA-16D2-CE5A-406AEED3F657}"/>
          </ac:spMkLst>
        </pc:spChg>
        <pc:spChg chg="add mod">
          <ac:chgData name="Ian Bate" userId="dfe082b3-c55d-4247-9920-9c4e41dc4ffb" providerId="ADAL" clId="{EA3B4765-15EE-49C9-AD24-F15E4C335BF4}" dt="2022-06-08T22:07:05.257" v="101" actId="571"/>
          <ac:spMkLst>
            <pc:docMk/>
            <pc:sldMk cId="411796562" sldId="269"/>
            <ac:spMk id="30" creationId="{CE45414C-72EB-CCF7-D99B-3E5908DB2B98}"/>
          </ac:spMkLst>
        </pc:spChg>
        <pc:spChg chg="add mod">
          <ac:chgData name="Ian Bate" userId="dfe082b3-c55d-4247-9920-9c4e41dc4ffb" providerId="ADAL" clId="{EA3B4765-15EE-49C9-AD24-F15E4C335BF4}" dt="2022-06-08T22:07:05.257" v="101" actId="571"/>
          <ac:spMkLst>
            <pc:docMk/>
            <pc:sldMk cId="411796562" sldId="269"/>
            <ac:spMk id="31" creationId="{62FB553F-2589-1C21-3E19-90FA93475B33}"/>
          </ac:spMkLst>
        </pc:spChg>
        <pc:spChg chg="add mod">
          <ac:chgData name="Ian Bate" userId="dfe082b3-c55d-4247-9920-9c4e41dc4ffb" providerId="ADAL" clId="{EA3B4765-15EE-49C9-AD24-F15E4C335BF4}" dt="2022-06-08T22:07:05.257" v="101" actId="571"/>
          <ac:spMkLst>
            <pc:docMk/>
            <pc:sldMk cId="411796562" sldId="269"/>
            <ac:spMk id="32" creationId="{A384141C-0DE4-9EA4-9F56-7E26CDA96931}"/>
          </ac:spMkLst>
        </pc:spChg>
        <pc:spChg chg="add mod">
          <ac:chgData name="Ian Bate" userId="dfe082b3-c55d-4247-9920-9c4e41dc4ffb" providerId="ADAL" clId="{EA3B4765-15EE-49C9-AD24-F15E4C335BF4}" dt="2022-06-08T22:07:05.257" v="101" actId="571"/>
          <ac:spMkLst>
            <pc:docMk/>
            <pc:sldMk cId="411796562" sldId="269"/>
            <ac:spMk id="33" creationId="{55D7DA94-65B6-B620-472D-530479AB3BEC}"/>
          </ac:spMkLst>
        </pc:spChg>
        <pc:spChg chg="add mod">
          <ac:chgData name="Ian Bate" userId="dfe082b3-c55d-4247-9920-9c4e41dc4ffb" providerId="ADAL" clId="{EA3B4765-15EE-49C9-AD24-F15E4C335BF4}" dt="2022-06-08T22:07:05.257" v="101" actId="571"/>
          <ac:spMkLst>
            <pc:docMk/>
            <pc:sldMk cId="411796562" sldId="269"/>
            <ac:spMk id="34" creationId="{06C76877-4E01-6E34-101D-AAC0B3F1E9A2}"/>
          </ac:spMkLst>
        </pc:spChg>
        <pc:picChg chg="add mod">
          <ac:chgData name="Ian Bate" userId="dfe082b3-c55d-4247-9920-9c4e41dc4ffb" providerId="ADAL" clId="{EA3B4765-15EE-49C9-AD24-F15E4C335BF4}" dt="2022-06-08T21:40:19.375" v="7" actId="1076"/>
          <ac:picMkLst>
            <pc:docMk/>
            <pc:sldMk cId="411796562" sldId="269"/>
            <ac:picMk id="24" creationId="{2469D8A5-AF40-88FB-3FB8-325F7AF5985F}"/>
          </ac:picMkLst>
        </pc:picChg>
        <pc:picChg chg="add mod">
          <ac:chgData name="Ian Bate" userId="dfe082b3-c55d-4247-9920-9c4e41dc4ffb" providerId="ADAL" clId="{EA3B4765-15EE-49C9-AD24-F15E4C335BF4}" dt="2022-06-08T21:42:36.876" v="8" actId="14100"/>
          <ac:picMkLst>
            <pc:docMk/>
            <pc:sldMk cId="411796562" sldId="269"/>
            <ac:picMk id="1026" creationId="{7CB3282C-1A55-0CA8-A189-E80213E8B3B6}"/>
          </ac:picMkLst>
        </pc:picChg>
      </pc:sldChg>
      <pc:sldChg chg="ord modNotesTx">
        <pc:chgData name="Ian Bate" userId="dfe082b3-c55d-4247-9920-9c4e41dc4ffb" providerId="ADAL" clId="{EA3B4765-15EE-49C9-AD24-F15E4C335BF4}" dt="2022-06-12T12:08:22.423" v="1531" actId="6549"/>
        <pc:sldMkLst>
          <pc:docMk/>
          <pc:sldMk cId="3868005359" sldId="270"/>
        </pc:sldMkLst>
      </pc:sldChg>
      <pc:sldChg chg="addSp delSp modSp mod modNotesTx">
        <pc:chgData name="Ian Bate" userId="dfe082b3-c55d-4247-9920-9c4e41dc4ffb" providerId="ADAL" clId="{EA3B4765-15EE-49C9-AD24-F15E4C335BF4}" dt="2022-06-08T22:46:05.399" v="1494" actId="20577"/>
        <pc:sldMkLst>
          <pc:docMk/>
          <pc:sldMk cId="3600865846" sldId="271"/>
        </pc:sldMkLst>
        <pc:spChg chg="mod">
          <ac:chgData name="Ian Bate" userId="dfe082b3-c55d-4247-9920-9c4e41dc4ffb" providerId="ADAL" clId="{EA3B4765-15EE-49C9-AD24-F15E4C335BF4}" dt="2022-06-08T22:45:38.777" v="1466" actId="403"/>
          <ac:spMkLst>
            <pc:docMk/>
            <pc:sldMk cId="3600865846" sldId="271"/>
            <ac:spMk id="2" creationId="{DCC76A6D-4715-CF60-2E72-AF51CEC6FFD8}"/>
          </ac:spMkLst>
        </pc:spChg>
        <pc:spChg chg="del">
          <ac:chgData name="Ian Bate" userId="dfe082b3-c55d-4247-9920-9c4e41dc4ffb" providerId="ADAL" clId="{EA3B4765-15EE-49C9-AD24-F15E4C335BF4}" dt="2022-06-08T22:44:56.364" v="1460" actId="21"/>
          <ac:spMkLst>
            <pc:docMk/>
            <pc:sldMk cId="3600865846" sldId="271"/>
            <ac:spMk id="4" creationId="{2C6EB318-2EB5-1AAF-4F1B-F6674186A961}"/>
          </ac:spMkLst>
        </pc:spChg>
        <pc:spChg chg="add del">
          <ac:chgData name="Ian Bate" userId="dfe082b3-c55d-4247-9920-9c4e41dc4ffb" providerId="ADAL" clId="{EA3B4765-15EE-49C9-AD24-F15E4C335BF4}" dt="2022-06-08T22:45:22.304" v="1463" actId="26606"/>
          <ac:spMkLst>
            <pc:docMk/>
            <pc:sldMk cId="3600865846" sldId="271"/>
            <ac:spMk id="122" creationId="{0D3048CC-BFEE-499F-968D-9681FE25454C}"/>
          </ac:spMkLst>
        </pc:spChg>
        <pc:spChg chg="add del">
          <ac:chgData name="Ian Bate" userId="dfe082b3-c55d-4247-9920-9c4e41dc4ffb" providerId="ADAL" clId="{EA3B4765-15EE-49C9-AD24-F15E4C335BF4}" dt="2022-06-08T22:45:22.304" v="1463" actId="26606"/>
          <ac:spMkLst>
            <pc:docMk/>
            <pc:sldMk cId="3600865846" sldId="271"/>
            <ac:spMk id="123" creationId="{2AF095ED-34C6-4B6B-BF2F-B18C3C6CD2B7}"/>
          </ac:spMkLst>
        </pc:spChg>
        <pc:spChg chg="add del">
          <ac:chgData name="Ian Bate" userId="dfe082b3-c55d-4247-9920-9c4e41dc4ffb" providerId="ADAL" clId="{EA3B4765-15EE-49C9-AD24-F15E4C335BF4}" dt="2022-06-08T22:45:22.304" v="1463" actId="26606"/>
          <ac:spMkLst>
            <pc:docMk/>
            <pc:sldMk cId="3600865846" sldId="271"/>
            <ac:spMk id="124" creationId="{E80E2106-26D1-4CFC-9F58-A3D915C7A9D1}"/>
          </ac:spMkLst>
        </pc:spChg>
        <pc:spChg chg="add del">
          <ac:chgData name="Ian Bate" userId="dfe082b3-c55d-4247-9920-9c4e41dc4ffb" providerId="ADAL" clId="{EA3B4765-15EE-49C9-AD24-F15E4C335BF4}" dt="2022-06-08T22:45:22.304" v="1463" actId="26606"/>
          <ac:spMkLst>
            <pc:docMk/>
            <pc:sldMk cId="3600865846" sldId="271"/>
            <ac:spMk id="126" creationId="{82C98A42-D33B-4523-A0B2-4904C32B7090}"/>
          </ac:spMkLst>
        </pc:spChg>
        <pc:spChg chg="add del">
          <ac:chgData name="Ian Bate" userId="dfe082b3-c55d-4247-9920-9c4e41dc4ffb" providerId="ADAL" clId="{EA3B4765-15EE-49C9-AD24-F15E4C335BF4}" dt="2022-06-08T22:45:22.304" v="1463" actId="26606"/>
          <ac:spMkLst>
            <pc:docMk/>
            <pc:sldMk cId="3600865846" sldId="271"/>
            <ac:spMk id="127" creationId="{B314DF03-4B84-4C63-9500-DC80BCA1BBFF}"/>
          </ac:spMkLst>
        </pc:spChg>
        <pc:spChg chg="add del">
          <ac:chgData name="Ian Bate" userId="dfe082b3-c55d-4247-9920-9c4e41dc4ffb" providerId="ADAL" clId="{EA3B4765-15EE-49C9-AD24-F15E4C335BF4}" dt="2022-06-08T22:45:22.304" v="1463" actId="26606"/>
          <ac:spMkLst>
            <pc:docMk/>
            <pc:sldMk cId="3600865846" sldId="271"/>
            <ac:spMk id="128" creationId="{C0C2C24D-DBC6-4FC3-8BD4-31D3CC1A3DF9}"/>
          </ac:spMkLst>
        </pc:spChg>
        <pc:spChg chg="add del">
          <ac:chgData name="Ian Bate" userId="dfe082b3-c55d-4247-9920-9c4e41dc4ffb" providerId="ADAL" clId="{EA3B4765-15EE-49C9-AD24-F15E4C335BF4}" dt="2022-06-08T22:45:22.304" v="1463" actId="26606"/>
          <ac:spMkLst>
            <pc:docMk/>
            <pc:sldMk cId="3600865846" sldId="271"/>
            <ac:spMk id="129" creationId="{57B513E8-3CAA-4B4E-92DE-D3EA3E17B3B6}"/>
          </ac:spMkLst>
        </pc:spChg>
        <pc:spChg chg="add del">
          <ac:chgData name="Ian Bate" userId="dfe082b3-c55d-4247-9920-9c4e41dc4ffb" providerId="ADAL" clId="{EA3B4765-15EE-49C9-AD24-F15E4C335BF4}" dt="2022-06-08T22:45:22.298" v="1462" actId="26606"/>
          <ac:spMkLst>
            <pc:docMk/>
            <pc:sldMk cId="3600865846" sldId="271"/>
            <ac:spMk id="134" creationId="{5F54226A-15A5-4F46-926F-81F3EC4664A8}"/>
          </ac:spMkLst>
        </pc:spChg>
        <pc:spChg chg="add del">
          <ac:chgData name="Ian Bate" userId="dfe082b3-c55d-4247-9920-9c4e41dc4ffb" providerId="ADAL" clId="{EA3B4765-15EE-49C9-AD24-F15E4C335BF4}" dt="2022-06-08T22:45:22.298" v="1462" actId="26606"/>
          <ac:spMkLst>
            <pc:docMk/>
            <pc:sldMk cId="3600865846" sldId="271"/>
            <ac:spMk id="136" creationId="{CFCF670F-3E94-4C8F-95AE-035FB459B9D2}"/>
          </ac:spMkLst>
        </pc:spChg>
        <pc:spChg chg="add del">
          <ac:chgData name="Ian Bate" userId="dfe082b3-c55d-4247-9920-9c4e41dc4ffb" providerId="ADAL" clId="{EA3B4765-15EE-49C9-AD24-F15E4C335BF4}" dt="2022-06-08T22:45:22.298" v="1462" actId="26606"/>
          <ac:spMkLst>
            <pc:docMk/>
            <pc:sldMk cId="3600865846" sldId="271"/>
            <ac:spMk id="140" creationId="{0C75B684-0B84-4920-979E-096FB4584BEE}"/>
          </ac:spMkLst>
        </pc:spChg>
        <pc:spChg chg="add del">
          <ac:chgData name="Ian Bate" userId="dfe082b3-c55d-4247-9920-9c4e41dc4ffb" providerId="ADAL" clId="{EA3B4765-15EE-49C9-AD24-F15E4C335BF4}" dt="2022-06-08T22:45:22.298" v="1462" actId="26606"/>
          <ac:spMkLst>
            <pc:docMk/>
            <pc:sldMk cId="3600865846" sldId="271"/>
            <ac:spMk id="142" creationId="{AC336997-1B90-44EB-ADD7-B55CAA368D8F}"/>
          </ac:spMkLst>
        </pc:spChg>
        <pc:spChg chg="add del">
          <ac:chgData name="Ian Bate" userId="dfe082b3-c55d-4247-9920-9c4e41dc4ffb" providerId="ADAL" clId="{EA3B4765-15EE-49C9-AD24-F15E4C335BF4}" dt="2022-06-08T22:45:22.298" v="1462" actId="26606"/>
          <ac:spMkLst>
            <pc:docMk/>
            <pc:sldMk cId="3600865846" sldId="271"/>
            <ac:spMk id="144" creationId="{7886323F-63FC-4100-A0DE-82486E0E0129}"/>
          </ac:spMkLst>
        </pc:spChg>
        <pc:spChg chg="add del">
          <ac:chgData name="Ian Bate" userId="dfe082b3-c55d-4247-9920-9c4e41dc4ffb" providerId="ADAL" clId="{EA3B4765-15EE-49C9-AD24-F15E4C335BF4}" dt="2022-06-08T22:45:22.298" v="1462" actId="26606"/>
          <ac:spMkLst>
            <pc:docMk/>
            <pc:sldMk cId="3600865846" sldId="271"/>
            <ac:spMk id="146" creationId="{D8B19D67-02C1-494A-86ED-244E2D4CC11F}"/>
          </ac:spMkLst>
        </pc:spChg>
        <pc:spChg chg="add del">
          <ac:chgData name="Ian Bate" userId="dfe082b3-c55d-4247-9920-9c4e41dc4ffb" providerId="ADAL" clId="{EA3B4765-15EE-49C9-AD24-F15E4C335BF4}" dt="2022-06-08T22:45:22.298" v="1462" actId="26606"/>
          <ac:spMkLst>
            <pc:docMk/>
            <pc:sldMk cId="3600865846" sldId="271"/>
            <ac:spMk id="148" creationId="{649E456D-8316-4C5A-B4F3-7DA1E13D02B2}"/>
          </ac:spMkLst>
        </pc:spChg>
        <pc:spChg chg="add del">
          <ac:chgData name="Ian Bate" userId="dfe082b3-c55d-4247-9920-9c4e41dc4ffb" providerId="ADAL" clId="{EA3B4765-15EE-49C9-AD24-F15E4C335BF4}" dt="2022-06-08T22:45:22.298" v="1462" actId="26606"/>
          <ac:spMkLst>
            <pc:docMk/>
            <pc:sldMk cId="3600865846" sldId="271"/>
            <ac:spMk id="152" creationId="{DB5A7164-399D-4F28-989C-442961B39173}"/>
          </ac:spMkLst>
        </pc:spChg>
        <pc:spChg chg="add del">
          <ac:chgData name="Ian Bate" userId="dfe082b3-c55d-4247-9920-9c4e41dc4ffb" providerId="ADAL" clId="{EA3B4765-15EE-49C9-AD24-F15E4C335BF4}" dt="2022-06-08T22:45:22.298" v="1462" actId="26606"/>
          <ac:spMkLst>
            <pc:docMk/>
            <pc:sldMk cId="3600865846" sldId="271"/>
            <ac:spMk id="154" creationId="{2E024D85-0C22-4FAB-9D86-254991361665}"/>
          </ac:spMkLst>
        </pc:spChg>
        <pc:spChg chg="add">
          <ac:chgData name="Ian Bate" userId="dfe082b3-c55d-4247-9920-9c4e41dc4ffb" providerId="ADAL" clId="{EA3B4765-15EE-49C9-AD24-F15E4C335BF4}" dt="2022-06-08T22:45:22.304" v="1463" actId="26606"/>
          <ac:spMkLst>
            <pc:docMk/>
            <pc:sldMk cId="3600865846" sldId="271"/>
            <ac:spMk id="156" creationId="{7FCD21E4-DDAD-4527-8F56-408EADC8743A}"/>
          </ac:spMkLst>
        </pc:spChg>
        <pc:spChg chg="add">
          <ac:chgData name="Ian Bate" userId="dfe082b3-c55d-4247-9920-9c4e41dc4ffb" providerId="ADAL" clId="{EA3B4765-15EE-49C9-AD24-F15E4C335BF4}" dt="2022-06-08T22:45:22.304" v="1463" actId="26606"/>
          <ac:spMkLst>
            <pc:docMk/>
            <pc:sldMk cId="3600865846" sldId="271"/>
            <ac:spMk id="157" creationId="{5F54226A-15A5-4F46-926F-81F3EC4664A8}"/>
          </ac:spMkLst>
        </pc:spChg>
        <pc:spChg chg="add">
          <ac:chgData name="Ian Bate" userId="dfe082b3-c55d-4247-9920-9c4e41dc4ffb" providerId="ADAL" clId="{EA3B4765-15EE-49C9-AD24-F15E4C335BF4}" dt="2022-06-08T22:45:22.304" v="1463" actId="26606"/>
          <ac:spMkLst>
            <pc:docMk/>
            <pc:sldMk cId="3600865846" sldId="271"/>
            <ac:spMk id="158" creationId="{CFCF670F-3E94-4C8F-95AE-035FB459B9D2}"/>
          </ac:spMkLst>
        </pc:spChg>
        <pc:spChg chg="add">
          <ac:chgData name="Ian Bate" userId="dfe082b3-c55d-4247-9920-9c4e41dc4ffb" providerId="ADAL" clId="{EA3B4765-15EE-49C9-AD24-F15E4C335BF4}" dt="2022-06-08T22:45:22.304" v="1463" actId="26606"/>
          <ac:spMkLst>
            <pc:docMk/>
            <pc:sldMk cId="3600865846" sldId="271"/>
            <ac:spMk id="160" creationId="{6AA6B6CC-5FF5-4BA6-93C9-5868AEB1DAE5}"/>
          </ac:spMkLst>
        </pc:spChg>
        <pc:spChg chg="add">
          <ac:chgData name="Ian Bate" userId="dfe082b3-c55d-4247-9920-9c4e41dc4ffb" providerId="ADAL" clId="{EA3B4765-15EE-49C9-AD24-F15E4C335BF4}" dt="2022-06-08T22:45:22.304" v="1463" actId="26606"/>
          <ac:spMkLst>
            <pc:docMk/>
            <pc:sldMk cId="3600865846" sldId="271"/>
            <ac:spMk id="161" creationId="{8B032208-1275-4D4B-AA87-363FEB542B47}"/>
          </ac:spMkLst>
        </pc:spChg>
        <pc:spChg chg="add">
          <ac:chgData name="Ian Bate" userId="dfe082b3-c55d-4247-9920-9c4e41dc4ffb" providerId="ADAL" clId="{EA3B4765-15EE-49C9-AD24-F15E4C335BF4}" dt="2022-06-08T22:45:22.304" v="1463" actId="26606"/>
          <ac:spMkLst>
            <pc:docMk/>
            <pc:sldMk cId="3600865846" sldId="271"/>
            <ac:spMk id="162" creationId="{AA65A9A2-8129-4D9C-9FC7-D5C3145664A6}"/>
          </ac:spMkLst>
        </pc:spChg>
        <pc:spChg chg="add">
          <ac:chgData name="Ian Bate" userId="dfe082b3-c55d-4247-9920-9c4e41dc4ffb" providerId="ADAL" clId="{EA3B4765-15EE-49C9-AD24-F15E4C335BF4}" dt="2022-06-08T22:45:22.304" v="1463" actId="26606"/>
          <ac:spMkLst>
            <pc:docMk/>
            <pc:sldMk cId="3600865846" sldId="271"/>
            <ac:spMk id="163" creationId="{AB5BD22B-4352-4E92-A427-42C33BCE0DE4}"/>
          </ac:spMkLst>
        </pc:spChg>
        <pc:spChg chg="add">
          <ac:chgData name="Ian Bate" userId="dfe082b3-c55d-4247-9920-9c4e41dc4ffb" providerId="ADAL" clId="{EA3B4765-15EE-49C9-AD24-F15E4C335BF4}" dt="2022-06-08T22:45:22.304" v="1463" actId="26606"/>
          <ac:spMkLst>
            <pc:docMk/>
            <pc:sldMk cId="3600865846" sldId="271"/>
            <ac:spMk id="164" creationId="{C9B7CEB5-FD0D-4B91-9AC3-03CDAD5DAA8A}"/>
          </ac:spMkLst>
        </pc:spChg>
        <pc:spChg chg="add">
          <ac:chgData name="Ian Bate" userId="dfe082b3-c55d-4247-9920-9c4e41dc4ffb" providerId="ADAL" clId="{EA3B4765-15EE-49C9-AD24-F15E4C335BF4}" dt="2022-06-08T22:45:22.304" v="1463" actId="26606"/>
          <ac:spMkLst>
            <pc:docMk/>
            <pc:sldMk cId="3600865846" sldId="271"/>
            <ac:spMk id="165" creationId="{111ED41C-5BE5-4283-98EC-0541EAED85EB}"/>
          </ac:spMkLst>
        </pc:spChg>
        <pc:spChg chg="add">
          <ac:chgData name="Ian Bate" userId="dfe082b3-c55d-4247-9920-9c4e41dc4ffb" providerId="ADAL" clId="{EA3B4765-15EE-49C9-AD24-F15E4C335BF4}" dt="2022-06-08T22:45:22.304" v="1463" actId="26606"/>
          <ac:spMkLst>
            <pc:docMk/>
            <pc:sldMk cId="3600865846" sldId="271"/>
            <ac:spMk id="167" creationId="{5B007485-425F-423A-9E4C-B90852F9C7D3}"/>
          </ac:spMkLst>
        </pc:spChg>
        <pc:picChg chg="mod">
          <ac:chgData name="Ian Bate" userId="dfe082b3-c55d-4247-9920-9c4e41dc4ffb" providerId="ADAL" clId="{EA3B4765-15EE-49C9-AD24-F15E4C335BF4}" dt="2022-06-08T22:45:22.304" v="1463" actId="26606"/>
          <ac:picMkLst>
            <pc:docMk/>
            <pc:sldMk cId="3600865846" sldId="271"/>
            <ac:picMk id="7" creationId="{1455AF2D-B6BB-FBA3-01A9-933DB207D98D}"/>
          </ac:picMkLst>
        </pc:picChg>
        <pc:picChg chg="mod">
          <ac:chgData name="Ian Bate" userId="dfe082b3-c55d-4247-9920-9c4e41dc4ffb" providerId="ADAL" clId="{EA3B4765-15EE-49C9-AD24-F15E4C335BF4}" dt="2022-06-08T22:45:22.304" v="1463" actId="26606"/>
          <ac:picMkLst>
            <pc:docMk/>
            <pc:sldMk cId="3600865846" sldId="271"/>
            <ac:picMk id="8" creationId="{87254241-2A1C-80CA-4857-48F04E59DCED}"/>
          </ac:picMkLst>
        </pc:picChg>
        <pc:cxnChg chg="add del">
          <ac:chgData name="Ian Bate" userId="dfe082b3-c55d-4247-9920-9c4e41dc4ffb" providerId="ADAL" clId="{EA3B4765-15EE-49C9-AD24-F15E4C335BF4}" dt="2022-06-08T22:45:22.304" v="1463" actId="26606"/>
          <ac:cxnSpMkLst>
            <pc:docMk/>
            <pc:sldMk cId="3600865846" sldId="271"/>
            <ac:cxnSpMk id="125" creationId="{9E02610F-7D0E-44AD-ADE2-F343EC06F793}"/>
          </ac:cxnSpMkLst>
        </pc:cxnChg>
        <pc:cxnChg chg="add del">
          <ac:chgData name="Ian Bate" userId="dfe082b3-c55d-4247-9920-9c4e41dc4ffb" providerId="ADAL" clId="{EA3B4765-15EE-49C9-AD24-F15E4C335BF4}" dt="2022-06-08T22:45:22.298" v="1462" actId="26606"/>
          <ac:cxnSpMkLst>
            <pc:docMk/>
            <pc:sldMk cId="3600865846" sldId="271"/>
            <ac:cxnSpMk id="138" creationId="{90479AEA-6C87-4786-A668-54BF815A73D7}"/>
          </ac:cxnSpMkLst>
        </pc:cxnChg>
        <pc:cxnChg chg="add del">
          <ac:chgData name="Ian Bate" userId="dfe082b3-c55d-4247-9920-9c4e41dc4ffb" providerId="ADAL" clId="{EA3B4765-15EE-49C9-AD24-F15E4C335BF4}" dt="2022-06-08T22:45:22.298" v="1462" actId="26606"/>
          <ac:cxnSpMkLst>
            <pc:docMk/>
            <pc:sldMk cId="3600865846" sldId="271"/>
            <ac:cxnSpMk id="150" creationId="{E7ED7221-BBA6-4CD0-A36B-A1FF67F7F49A}"/>
          </ac:cxnSpMkLst>
        </pc:cxnChg>
        <pc:cxnChg chg="add">
          <ac:chgData name="Ian Bate" userId="dfe082b3-c55d-4247-9920-9c4e41dc4ffb" providerId="ADAL" clId="{EA3B4765-15EE-49C9-AD24-F15E4C335BF4}" dt="2022-06-08T22:45:22.304" v="1463" actId="26606"/>
          <ac:cxnSpMkLst>
            <pc:docMk/>
            <pc:sldMk cId="3600865846" sldId="271"/>
            <ac:cxnSpMk id="159" creationId="{90479AEA-6C87-4786-A668-54BF815A73D7}"/>
          </ac:cxnSpMkLst>
        </pc:cxnChg>
        <pc:cxnChg chg="add">
          <ac:chgData name="Ian Bate" userId="dfe082b3-c55d-4247-9920-9c4e41dc4ffb" providerId="ADAL" clId="{EA3B4765-15EE-49C9-AD24-F15E4C335BF4}" dt="2022-06-08T22:45:22.304" v="1463" actId="26606"/>
          <ac:cxnSpMkLst>
            <pc:docMk/>
            <pc:sldMk cId="3600865846" sldId="271"/>
            <ac:cxnSpMk id="166" creationId="{5611CA4A-B4C9-4613-83D3-BFBB740F1841}"/>
          </ac:cxnSpMkLst>
        </pc:cxnChg>
      </pc:sldChg>
    </pc:docChg>
  </pc:docChgLst>
  <pc:docChgLst>
    <pc:chgData name="Ashley Nixon" userId="S::ashley@issimo.co.uk::662876cc-a5d4-495a-8d39-96e71e51f636" providerId="AD" clId="Web-{9C69AFC3-CBA2-4DEF-BCEB-AB0EBACE34DB}"/>
    <pc:docChg chg="addSld delSld modSld sldOrd">
      <pc:chgData name="Ashley Nixon" userId="S::ashley@issimo.co.uk::662876cc-a5d4-495a-8d39-96e71e51f636" providerId="AD" clId="Web-{9C69AFC3-CBA2-4DEF-BCEB-AB0EBACE34DB}" dt="2022-06-13T08:18:24.132" v="65" actId="1076"/>
      <pc:docMkLst>
        <pc:docMk/>
      </pc:docMkLst>
      <pc:sldChg chg="del">
        <pc:chgData name="Ashley Nixon" userId="S::ashley@issimo.co.uk::662876cc-a5d4-495a-8d39-96e71e51f636" providerId="AD" clId="Web-{9C69AFC3-CBA2-4DEF-BCEB-AB0EBACE34DB}" dt="2022-06-09T13:27:54.443" v="0"/>
        <pc:sldMkLst>
          <pc:docMk/>
          <pc:sldMk cId="2445122855" sldId="265"/>
        </pc:sldMkLst>
      </pc:sldChg>
      <pc:sldChg chg="modSp">
        <pc:chgData name="Ashley Nixon" userId="S::ashley@issimo.co.uk::662876cc-a5d4-495a-8d39-96e71e51f636" providerId="AD" clId="Web-{9C69AFC3-CBA2-4DEF-BCEB-AB0EBACE34DB}" dt="2022-06-13T08:18:24.132" v="65" actId="1076"/>
        <pc:sldMkLst>
          <pc:docMk/>
          <pc:sldMk cId="3600865846" sldId="271"/>
        </pc:sldMkLst>
        <pc:spChg chg="mod">
          <ac:chgData name="Ashley Nixon" userId="S::ashley@issimo.co.uk::662876cc-a5d4-495a-8d39-96e71e51f636" providerId="AD" clId="Web-{9C69AFC3-CBA2-4DEF-BCEB-AB0EBACE34DB}" dt="2022-06-13T08:18:24.132" v="65" actId="1076"/>
          <ac:spMkLst>
            <pc:docMk/>
            <pc:sldMk cId="3600865846" sldId="271"/>
            <ac:spMk id="2" creationId="{DCC76A6D-4715-CF60-2E72-AF51CEC6FFD8}"/>
          </ac:spMkLst>
        </pc:spChg>
      </pc:sldChg>
      <pc:sldChg chg="addSp delSp modSp new mod ord setBg addAnim delAnim setClrOvrMap">
        <pc:chgData name="Ashley Nixon" userId="S::ashley@issimo.co.uk::662876cc-a5d4-495a-8d39-96e71e51f636" providerId="AD" clId="Web-{9C69AFC3-CBA2-4DEF-BCEB-AB0EBACE34DB}" dt="2022-06-13T08:17:55.709" v="64"/>
        <pc:sldMkLst>
          <pc:docMk/>
          <pc:sldMk cId="3338491634" sldId="273"/>
        </pc:sldMkLst>
        <pc:spChg chg="mod">
          <ac:chgData name="Ashley Nixon" userId="S::ashley@issimo.co.uk::662876cc-a5d4-495a-8d39-96e71e51f636" providerId="AD" clId="Web-{9C69AFC3-CBA2-4DEF-BCEB-AB0EBACE34DB}" dt="2022-06-13T08:17:55.709" v="62"/>
          <ac:spMkLst>
            <pc:docMk/>
            <pc:sldMk cId="3338491634" sldId="273"/>
            <ac:spMk id="2" creationId="{AC854777-5C18-2FDF-78DD-383BF361DB2D}"/>
          </ac:spMkLst>
        </pc:spChg>
        <pc:spChg chg="mod">
          <ac:chgData name="Ashley Nixon" userId="S::ashley@issimo.co.uk::662876cc-a5d4-495a-8d39-96e71e51f636" providerId="AD" clId="Web-{9C69AFC3-CBA2-4DEF-BCEB-AB0EBACE34DB}" dt="2022-06-13T08:17:55.709" v="62"/>
          <ac:spMkLst>
            <pc:docMk/>
            <pc:sldMk cId="3338491634" sldId="273"/>
            <ac:spMk id="3" creationId="{C0658314-3B16-AB1F-2ECC-86D891F1A326}"/>
          </ac:spMkLst>
        </pc:spChg>
        <pc:spChg chg="add del">
          <ac:chgData name="Ashley Nixon" userId="S::ashley@issimo.co.uk::662876cc-a5d4-495a-8d39-96e71e51f636" providerId="AD" clId="Web-{9C69AFC3-CBA2-4DEF-BCEB-AB0EBACE34DB}" dt="2022-06-13T08:16:46.848" v="43"/>
          <ac:spMkLst>
            <pc:docMk/>
            <pc:sldMk cId="3338491634" sldId="273"/>
            <ac:spMk id="9" creationId="{FA4CD5CB-D209-4D70-8CA4-629731C59219}"/>
          </ac:spMkLst>
        </pc:spChg>
        <pc:spChg chg="add del">
          <ac:chgData name="Ashley Nixon" userId="S::ashley@issimo.co.uk::662876cc-a5d4-495a-8d39-96e71e51f636" providerId="AD" clId="Web-{9C69AFC3-CBA2-4DEF-BCEB-AB0EBACE34DB}" dt="2022-06-13T08:16:46.848" v="43"/>
          <ac:spMkLst>
            <pc:docMk/>
            <pc:sldMk cId="3338491634" sldId="273"/>
            <ac:spMk id="13" creationId="{B4C27B90-DF2B-4D00-BA07-18ED774CD2F1}"/>
          </ac:spMkLst>
        </pc:spChg>
        <pc:spChg chg="add del">
          <ac:chgData name="Ashley Nixon" userId="S::ashley@issimo.co.uk::662876cc-a5d4-495a-8d39-96e71e51f636" providerId="AD" clId="Web-{9C69AFC3-CBA2-4DEF-BCEB-AB0EBACE34DB}" dt="2022-06-13T08:16:46.848" v="43"/>
          <ac:spMkLst>
            <pc:docMk/>
            <pc:sldMk cId="3338491634" sldId="273"/>
            <ac:spMk id="15" creationId="{593ACC25-C262-417A-8AA9-0641C772BDB6}"/>
          </ac:spMkLst>
        </pc:spChg>
        <pc:spChg chg="add del">
          <ac:chgData name="Ashley Nixon" userId="S::ashley@issimo.co.uk::662876cc-a5d4-495a-8d39-96e71e51f636" providerId="AD" clId="Web-{9C69AFC3-CBA2-4DEF-BCEB-AB0EBACE34DB}" dt="2022-06-13T08:17:10.349" v="49"/>
          <ac:spMkLst>
            <pc:docMk/>
            <pc:sldMk cId="3338491634" sldId="273"/>
            <ac:spMk id="18" creationId="{C4E89C94-E462-4566-A15A-32835FD68BCD}"/>
          </ac:spMkLst>
        </pc:spChg>
        <pc:spChg chg="add del">
          <ac:chgData name="Ashley Nixon" userId="S::ashley@issimo.co.uk::662876cc-a5d4-495a-8d39-96e71e51f636" providerId="AD" clId="Web-{9C69AFC3-CBA2-4DEF-BCEB-AB0EBACE34DB}" dt="2022-06-13T08:17:10.349" v="49"/>
          <ac:spMkLst>
            <pc:docMk/>
            <pc:sldMk cId="3338491634" sldId="273"/>
            <ac:spMk id="19" creationId="{E25F4A20-71FB-4A26-92E2-89DED49264CA}"/>
          </ac:spMkLst>
        </pc:spChg>
        <pc:spChg chg="add del">
          <ac:chgData name="Ashley Nixon" userId="S::ashley@issimo.co.uk::662876cc-a5d4-495a-8d39-96e71e51f636" providerId="AD" clId="Web-{9C69AFC3-CBA2-4DEF-BCEB-AB0EBACE34DB}" dt="2022-06-13T08:17:17.990" v="51"/>
          <ac:spMkLst>
            <pc:docMk/>
            <pc:sldMk cId="3338491634" sldId="273"/>
            <ac:spMk id="21" creationId="{AE220058-3FCE-496E-ADF2-D8A6961F39F6}"/>
          </ac:spMkLst>
        </pc:spChg>
        <pc:spChg chg="add del">
          <ac:chgData name="Ashley Nixon" userId="S::ashley@issimo.co.uk::662876cc-a5d4-495a-8d39-96e71e51f636" providerId="AD" clId="Web-{9C69AFC3-CBA2-4DEF-BCEB-AB0EBACE34DB}" dt="2022-06-13T08:17:17.990" v="51"/>
          <ac:spMkLst>
            <pc:docMk/>
            <pc:sldMk cId="3338491634" sldId="273"/>
            <ac:spMk id="23" creationId="{3E9C5090-7D25-41E3-A6D3-CCAEE505E785}"/>
          </ac:spMkLst>
        </pc:spChg>
        <pc:spChg chg="add del">
          <ac:chgData name="Ashley Nixon" userId="S::ashley@issimo.co.uk::662876cc-a5d4-495a-8d39-96e71e51f636" providerId="AD" clId="Web-{9C69AFC3-CBA2-4DEF-BCEB-AB0EBACE34DB}" dt="2022-06-13T08:17:17.990" v="51"/>
          <ac:spMkLst>
            <pc:docMk/>
            <pc:sldMk cId="3338491634" sldId="273"/>
            <ac:spMk id="24" creationId="{11BF8809-0DAC-41E5-A212-ACB4A01BE95B}"/>
          </ac:spMkLst>
        </pc:spChg>
        <pc:spChg chg="add del">
          <ac:chgData name="Ashley Nixon" userId="S::ashley@issimo.co.uk::662876cc-a5d4-495a-8d39-96e71e51f636" providerId="AD" clId="Web-{9C69AFC3-CBA2-4DEF-BCEB-AB0EBACE34DB}" dt="2022-06-13T08:17:25.677" v="53"/>
          <ac:spMkLst>
            <pc:docMk/>
            <pc:sldMk cId="3338491634" sldId="273"/>
            <ac:spMk id="26" creationId="{FA4CD5CB-D209-4D70-8CA4-629731C59219}"/>
          </ac:spMkLst>
        </pc:spChg>
        <pc:spChg chg="add del">
          <ac:chgData name="Ashley Nixon" userId="S::ashley@issimo.co.uk::662876cc-a5d4-495a-8d39-96e71e51f636" providerId="AD" clId="Web-{9C69AFC3-CBA2-4DEF-BCEB-AB0EBACE34DB}" dt="2022-06-13T08:17:25.677" v="53"/>
          <ac:spMkLst>
            <pc:docMk/>
            <pc:sldMk cId="3338491634" sldId="273"/>
            <ac:spMk id="28" creationId="{B4C27B90-DF2B-4D00-BA07-18ED774CD2F1}"/>
          </ac:spMkLst>
        </pc:spChg>
        <pc:spChg chg="add del">
          <ac:chgData name="Ashley Nixon" userId="S::ashley@issimo.co.uk::662876cc-a5d4-495a-8d39-96e71e51f636" providerId="AD" clId="Web-{9C69AFC3-CBA2-4DEF-BCEB-AB0EBACE34DB}" dt="2022-06-13T08:17:25.677" v="53"/>
          <ac:spMkLst>
            <pc:docMk/>
            <pc:sldMk cId="3338491634" sldId="273"/>
            <ac:spMk id="29" creationId="{593ACC25-C262-417A-8AA9-0641C772BDB6}"/>
          </ac:spMkLst>
        </pc:spChg>
        <pc:spChg chg="add del">
          <ac:chgData name="Ashley Nixon" userId="S::ashley@issimo.co.uk::662876cc-a5d4-495a-8d39-96e71e51f636" providerId="AD" clId="Web-{9C69AFC3-CBA2-4DEF-BCEB-AB0EBACE34DB}" dt="2022-06-13T08:17:46.584" v="59"/>
          <ac:spMkLst>
            <pc:docMk/>
            <pc:sldMk cId="3338491634" sldId="273"/>
            <ac:spMk id="32" creationId="{C4E89C94-E462-4566-A15A-32835FD68BCD}"/>
          </ac:spMkLst>
        </pc:spChg>
        <pc:spChg chg="add del">
          <ac:chgData name="Ashley Nixon" userId="S::ashley@issimo.co.uk::662876cc-a5d4-495a-8d39-96e71e51f636" providerId="AD" clId="Web-{9C69AFC3-CBA2-4DEF-BCEB-AB0EBACE34DB}" dt="2022-06-13T08:17:46.584" v="59"/>
          <ac:spMkLst>
            <pc:docMk/>
            <pc:sldMk cId="3338491634" sldId="273"/>
            <ac:spMk id="33" creationId="{E25F4A20-71FB-4A26-92E2-89DED49264CA}"/>
          </ac:spMkLst>
        </pc:spChg>
        <pc:spChg chg="add del">
          <ac:chgData name="Ashley Nixon" userId="S::ashley@issimo.co.uk::662876cc-a5d4-495a-8d39-96e71e51f636" providerId="AD" clId="Web-{9C69AFC3-CBA2-4DEF-BCEB-AB0EBACE34DB}" dt="2022-06-13T08:17:55.694" v="61"/>
          <ac:spMkLst>
            <pc:docMk/>
            <pc:sldMk cId="3338491634" sldId="273"/>
            <ac:spMk id="35" creationId="{AE220058-3FCE-496E-ADF2-D8A6961F39F6}"/>
          </ac:spMkLst>
        </pc:spChg>
        <pc:spChg chg="add del">
          <ac:chgData name="Ashley Nixon" userId="S::ashley@issimo.co.uk::662876cc-a5d4-495a-8d39-96e71e51f636" providerId="AD" clId="Web-{9C69AFC3-CBA2-4DEF-BCEB-AB0EBACE34DB}" dt="2022-06-13T08:17:55.694" v="61"/>
          <ac:spMkLst>
            <pc:docMk/>
            <pc:sldMk cId="3338491634" sldId="273"/>
            <ac:spMk id="37" creationId="{3E9C5090-7D25-41E3-A6D3-CCAEE505E785}"/>
          </ac:spMkLst>
        </pc:spChg>
        <pc:spChg chg="add del">
          <ac:chgData name="Ashley Nixon" userId="S::ashley@issimo.co.uk::662876cc-a5d4-495a-8d39-96e71e51f636" providerId="AD" clId="Web-{9C69AFC3-CBA2-4DEF-BCEB-AB0EBACE34DB}" dt="2022-06-13T08:17:55.694" v="61"/>
          <ac:spMkLst>
            <pc:docMk/>
            <pc:sldMk cId="3338491634" sldId="273"/>
            <ac:spMk id="38" creationId="{11BF8809-0DAC-41E5-A212-ACB4A01BE95B}"/>
          </ac:spMkLst>
        </pc:spChg>
        <pc:spChg chg="add">
          <ac:chgData name="Ashley Nixon" userId="S::ashley@issimo.co.uk::662876cc-a5d4-495a-8d39-96e71e51f636" providerId="AD" clId="Web-{9C69AFC3-CBA2-4DEF-BCEB-AB0EBACE34DB}" dt="2022-06-13T08:17:55.709" v="62"/>
          <ac:spMkLst>
            <pc:docMk/>
            <pc:sldMk cId="3338491634" sldId="273"/>
            <ac:spMk id="41" creationId="{C4E89C94-E462-4566-A15A-32835FD68BCD}"/>
          </ac:spMkLst>
        </pc:spChg>
        <pc:spChg chg="add">
          <ac:chgData name="Ashley Nixon" userId="S::ashley@issimo.co.uk::662876cc-a5d4-495a-8d39-96e71e51f636" providerId="AD" clId="Web-{9C69AFC3-CBA2-4DEF-BCEB-AB0EBACE34DB}" dt="2022-06-13T08:17:55.709" v="62"/>
          <ac:spMkLst>
            <pc:docMk/>
            <pc:sldMk cId="3338491634" sldId="273"/>
            <ac:spMk id="42" creationId="{E25F4A20-71FB-4A26-92E2-89DED49264CA}"/>
          </ac:spMkLst>
        </pc:spChg>
        <pc:picChg chg="add mod ord">
          <ac:chgData name="Ashley Nixon" userId="S::ashley@issimo.co.uk::662876cc-a5d4-495a-8d39-96e71e51f636" providerId="AD" clId="Web-{9C69AFC3-CBA2-4DEF-BCEB-AB0EBACE34DB}" dt="2022-06-13T08:17:55.709" v="62"/>
          <ac:picMkLst>
            <pc:docMk/>
            <pc:sldMk cId="3338491634" sldId="273"/>
            <ac:picMk id="4" creationId="{88AD6430-E41D-EFD4-857E-2B69F91B5895}"/>
          </ac:picMkLst>
        </pc:picChg>
        <pc:cxnChg chg="add del">
          <ac:chgData name="Ashley Nixon" userId="S::ashley@issimo.co.uk::662876cc-a5d4-495a-8d39-96e71e51f636" providerId="AD" clId="Web-{9C69AFC3-CBA2-4DEF-BCEB-AB0EBACE34DB}" dt="2022-06-13T08:16:46.848" v="43"/>
          <ac:cxnSpMkLst>
            <pc:docMk/>
            <pc:sldMk cId="3338491634" sldId="273"/>
            <ac:cxnSpMk id="11" creationId="{5C6A2BAE-B461-4B55-8E1F-0722ABDD1393}"/>
          </ac:cxnSpMkLst>
        </pc:cxnChg>
        <pc:cxnChg chg="add del">
          <ac:chgData name="Ashley Nixon" userId="S::ashley@issimo.co.uk::662876cc-a5d4-495a-8d39-96e71e51f636" providerId="AD" clId="Web-{9C69AFC3-CBA2-4DEF-BCEB-AB0EBACE34DB}" dt="2022-06-13T08:17:10.349" v="49"/>
          <ac:cxnSpMkLst>
            <pc:docMk/>
            <pc:sldMk cId="3338491634" sldId="273"/>
            <ac:cxnSpMk id="17" creationId="{4071767D-5FF7-4508-B8B7-BB60FF3AB250}"/>
          </ac:cxnSpMkLst>
        </pc:cxnChg>
        <pc:cxnChg chg="add del">
          <ac:chgData name="Ashley Nixon" userId="S::ashley@issimo.co.uk::662876cc-a5d4-495a-8d39-96e71e51f636" providerId="AD" clId="Web-{9C69AFC3-CBA2-4DEF-BCEB-AB0EBACE34DB}" dt="2022-06-13T08:17:17.990" v="51"/>
          <ac:cxnSpMkLst>
            <pc:docMk/>
            <pc:sldMk cId="3338491634" sldId="273"/>
            <ac:cxnSpMk id="22" creationId="{E193F809-7E50-4AAD-8E26-878207931CB5}"/>
          </ac:cxnSpMkLst>
        </pc:cxnChg>
        <pc:cxnChg chg="add del">
          <ac:chgData name="Ashley Nixon" userId="S::ashley@issimo.co.uk::662876cc-a5d4-495a-8d39-96e71e51f636" providerId="AD" clId="Web-{9C69AFC3-CBA2-4DEF-BCEB-AB0EBACE34DB}" dt="2022-06-13T08:17:25.677" v="53"/>
          <ac:cxnSpMkLst>
            <pc:docMk/>
            <pc:sldMk cId="3338491634" sldId="273"/>
            <ac:cxnSpMk id="27" creationId="{5C6A2BAE-B461-4B55-8E1F-0722ABDD1393}"/>
          </ac:cxnSpMkLst>
        </pc:cxnChg>
        <pc:cxnChg chg="add del">
          <ac:chgData name="Ashley Nixon" userId="S::ashley@issimo.co.uk::662876cc-a5d4-495a-8d39-96e71e51f636" providerId="AD" clId="Web-{9C69AFC3-CBA2-4DEF-BCEB-AB0EBACE34DB}" dt="2022-06-13T08:17:46.584" v="59"/>
          <ac:cxnSpMkLst>
            <pc:docMk/>
            <pc:sldMk cId="3338491634" sldId="273"/>
            <ac:cxnSpMk id="31" creationId="{4071767D-5FF7-4508-B8B7-BB60FF3AB250}"/>
          </ac:cxnSpMkLst>
        </pc:cxnChg>
        <pc:cxnChg chg="add del">
          <ac:chgData name="Ashley Nixon" userId="S::ashley@issimo.co.uk::662876cc-a5d4-495a-8d39-96e71e51f636" providerId="AD" clId="Web-{9C69AFC3-CBA2-4DEF-BCEB-AB0EBACE34DB}" dt="2022-06-13T08:17:55.694" v="61"/>
          <ac:cxnSpMkLst>
            <pc:docMk/>
            <pc:sldMk cId="3338491634" sldId="273"/>
            <ac:cxnSpMk id="36" creationId="{E193F809-7E50-4AAD-8E26-878207931CB5}"/>
          </ac:cxnSpMkLst>
        </pc:cxnChg>
        <pc:cxnChg chg="add">
          <ac:chgData name="Ashley Nixon" userId="S::ashley@issimo.co.uk::662876cc-a5d4-495a-8d39-96e71e51f636" providerId="AD" clId="Web-{9C69AFC3-CBA2-4DEF-BCEB-AB0EBACE34DB}" dt="2022-06-13T08:17:55.709" v="62"/>
          <ac:cxnSpMkLst>
            <pc:docMk/>
            <pc:sldMk cId="3338491634" sldId="273"/>
            <ac:cxnSpMk id="40" creationId="{4071767D-5FF7-4508-B8B7-BB60FF3AB250}"/>
          </ac:cxnSpMkLst>
        </pc:cxnChg>
      </pc:sldChg>
    </pc:docChg>
  </pc:docChgLst>
  <pc:docChgLst>
    <pc:chgData name="Ashley Nixon" userId="S::ashley@issimo.co.uk::662876cc-a5d4-495a-8d39-96e71e51f636" providerId="AD" clId="Web-{E4623C62-B1F9-D911-B211-951A489EABB0}"/>
    <pc:docChg chg="modSld">
      <pc:chgData name="Ashley Nixon" userId="S::ashley@issimo.co.uk::662876cc-a5d4-495a-8d39-96e71e51f636" providerId="AD" clId="Web-{E4623C62-B1F9-D911-B211-951A489EABB0}" dt="2022-05-17T20:40:37.132" v="5"/>
      <pc:docMkLst>
        <pc:docMk/>
      </pc:docMkLst>
      <pc:sldChg chg="addSp delSp modSp">
        <pc:chgData name="Ashley Nixon" userId="S::ashley@issimo.co.uk::662876cc-a5d4-495a-8d39-96e71e51f636" providerId="AD" clId="Web-{E4623C62-B1F9-D911-B211-951A489EABB0}" dt="2022-05-17T20:40:37.132" v="5"/>
        <pc:sldMkLst>
          <pc:docMk/>
          <pc:sldMk cId="1613747574" sldId="258"/>
        </pc:sldMkLst>
        <pc:spChg chg="mod">
          <ac:chgData name="Ashley Nixon" userId="S::ashley@issimo.co.uk::662876cc-a5d4-495a-8d39-96e71e51f636" providerId="AD" clId="Web-{E4623C62-B1F9-D911-B211-951A489EABB0}" dt="2022-05-17T20:40:37.132" v="5"/>
          <ac:spMkLst>
            <pc:docMk/>
            <pc:sldMk cId="1613747574" sldId="258"/>
            <ac:spMk id="2" creationId="{0B3E200E-5EA5-1214-98A6-2318C0DBF613}"/>
          </ac:spMkLst>
        </pc:spChg>
        <pc:spChg chg="del mod">
          <ac:chgData name="Ashley Nixon" userId="S::ashley@issimo.co.uk::662876cc-a5d4-495a-8d39-96e71e51f636" providerId="AD" clId="Web-{E4623C62-B1F9-D911-B211-951A489EABB0}" dt="2022-05-17T20:40:25.569" v="3"/>
          <ac:spMkLst>
            <pc:docMk/>
            <pc:sldMk cId="1613747574" sldId="258"/>
            <ac:spMk id="4" creationId="{42161D6B-CF93-A764-E1A3-618979AB84B4}"/>
          </ac:spMkLst>
        </pc:spChg>
        <pc:spChg chg="add">
          <ac:chgData name="Ashley Nixon" userId="S::ashley@issimo.co.uk::662876cc-a5d4-495a-8d39-96e71e51f636" providerId="AD" clId="Web-{E4623C62-B1F9-D911-B211-951A489EABB0}" dt="2022-05-17T20:40:37.132" v="5"/>
          <ac:spMkLst>
            <pc:docMk/>
            <pc:sldMk cId="1613747574" sldId="258"/>
            <ac:spMk id="5" creationId="{4E4490D0-3672-446A-AC12-B4830333BDDD}"/>
          </ac:spMkLst>
        </pc:spChg>
        <pc:spChg chg="add">
          <ac:chgData name="Ashley Nixon" userId="S::ashley@issimo.co.uk::662876cc-a5d4-495a-8d39-96e71e51f636" providerId="AD" clId="Web-{E4623C62-B1F9-D911-B211-951A489EABB0}" dt="2022-05-17T20:40:37.132" v="5"/>
          <ac:spMkLst>
            <pc:docMk/>
            <pc:sldMk cId="1613747574" sldId="258"/>
            <ac:spMk id="10" creationId="{39CB82C2-DF65-4EC1-8280-F201D50F570B}"/>
          </ac:spMkLst>
        </pc:spChg>
        <pc:spChg chg="add">
          <ac:chgData name="Ashley Nixon" userId="S::ashley@issimo.co.uk::662876cc-a5d4-495a-8d39-96e71e51f636" providerId="AD" clId="Web-{E4623C62-B1F9-D911-B211-951A489EABB0}" dt="2022-05-17T20:40:37.132" v="5"/>
          <ac:spMkLst>
            <pc:docMk/>
            <pc:sldMk cId="1613747574" sldId="258"/>
            <ac:spMk id="14" creationId="{FA4CD5CB-D209-4D70-8CA4-629731C59219}"/>
          </ac:spMkLst>
        </pc:spChg>
        <pc:spChg chg="add">
          <ac:chgData name="Ashley Nixon" userId="S::ashley@issimo.co.uk::662876cc-a5d4-495a-8d39-96e71e51f636" providerId="AD" clId="Web-{E4623C62-B1F9-D911-B211-951A489EABB0}" dt="2022-05-17T20:40:37.132" v="5"/>
          <ac:spMkLst>
            <pc:docMk/>
            <pc:sldMk cId="1613747574" sldId="258"/>
            <ac:spMk id="18" creationId="{B4C27B90-DF2B-4D00-BA07-18ED774CD2F1}"/>
          </ac:spMkLst>
        </pc:spChg>
        <pc:spChg chg="add">
          <ac:chgData name="Ashley Nixon" userId="S::ashley@issimo.co.uk::662876cc-a5d4-495a-8d39-96e71e51f636" providerId="AD" clId="Web-{E4623C62-B1F9-D911-B211-951A489EABB0}" dt="2022-05-17T20:40:37.132" v="5"/>
          <ac:spMkLst>
            <pc:docMk/>
            <pc:sldMk cId="1613747574" sldId="258"/>
            <ac:spMk id="20" creationId="{593ACC25-C262-417A-8AA9-0641C772BDB6}"/>
          </ac:spMkLst>
        </pc:spChg>
        <pc:picChg chg="add mod">
          <ac:chgData name="Ashley Nixon" userId="S::ashley@issimo.co.uk::662876cc-a5d4-495a-8d39-96e71e51f636" providerId="AD" clId="Web-{E4623C62-B1F9-D911-B211-951A489EABB0}" dt="2022-05-17T20:40:37.132" v="5"/>
          <ac:picMkLst>
            <pc:docMk/>
            <pc:sldMk cId="1613747574" sldId="258"/>
            <ac:picMk id="3" creationId="{42204556-104F-156B-6457-35CE3C821B5D}"/>
          </ac:picMkLst>
        </pc:picChg>
        <pc:picChg chg="del">
          <ac:chgData name="Ashley Nixon" userId="S::ashley@issimo.co.uk::662876cc-a5d4-495a-8d39-96e71e51f636" providerId="AD" clId="Web-{E4623C62-B1F9-D911-B211-951A489EABB0}" dt="2022-05-17T20:40:17.616" v="1"/>
          <ac:picMkLst>
            <pc:docMk/>
            <pc:sldMk cId="1613747574" sldId="258"/>
            <ac:picMk id="6" creationId="{1975E53B-C2B9-A643-7A86-FFCF7CB25B45}"/>
          </ac:picMkLst>
        </pc:picChg>
        <pc:picChg chg="del">
          <ac:chgData name="Ashley Nixon" userId="S::ashley@issimo.co.uk::662876cc-a5d4-495a-8d39-96e71e51f636" providerId="AD" clId="Web-{E4623C62-B1F9-D911-B211-951A489EABB0}" dt="2022-05-17T20:40:13.366" v="0"/>
          <ac:picMkLst>
            <pc:docMk/>
            <pc:sldMk cId="1613747574" sldId="258"/>
            <ac:picMk id="8" creationId="{E2D9AB0F-B684-03F4-39EA-5A4A3F100945}"/>
          </ac:picMkLst>
        </pc:picChg>
        <pc:cxnChg chg="add">
          <ac:chgData name="Ashley Nixon" userId="S::ashley@issimo.co.uk::662876cc-a5d4-495a-8d39-96e71e51f636" providerId="AD" clId="Web-{E4623C62-B1F9-D911-B211-951A489EABB0}" dt="2022-05-17T20:40:37.132" v="5"/>
          <ac:cxnSpMkLst>
            <pc:docMk/>
            <pc:sldMk cId="1613747574" sldId="258"/>
            <ac:cxnSpMk id="12" creationId="{7E1D4427-852B-4B37-8E76-0E9F1810BA2A}"/>
          </ac:cxnSpMkLst>
        </pc:cxnChg>
        <pc:cxnChg chg="add">
          <ac:chgData name="Ashley Nixon" userId="S::ashley@issimo.co.uk::662876cc-a5d4-495a-8d39-96e71e51f636" providerId="AD" clId="Web-{E4623C62-B1F9-D911-B211-951A489EABB0}" dt="2022-05-17T20:40:37.132" v="5"/>
          <ac:cxnSpMkLst>
            <pc:docMk/>
            <pc:sldMk cId="1613747574" sldId="258"/>
            <ac:cxnSpMk id="16" creationId="{5C6A2BAE-B461-4B55-8E1F-0722ABDD1393}"/>
          </ac:cxnSpMkLst>
        </pc:cxnChg>
      </pc:sldChg>
    </pc:docChg>
  </pc:docChgLst>
  <pc:docChgLst>
    <pc:chgData name="Ashley Nixon" userId="662876cc-a5d4-495a-8d39-96e71e51f636" providerId="ADAL" clId="{D9441CA0-781D-4EAC-B44F-C2458EA42FCB}"/>
    <pc:docChg chg="modSld sldOrd">
      <pc:chgData name="Ashley Nixon" userId="662876cc-a5d4-495a-8d39-96e71e51f636" providerId="ADAL" clId="{D9441CA0-781D-4EAC-B44F-C2458EA42FCB}" dt="2022-06-07T19:27:34.241" v="41" actId="20577"/>
      <pc:docMkLst>
        <pc:docMk/>
      </pc:docMkLst>
      <pc:sldChg chg="ord">
        <pc:chgData name="Ashley Nixon" userId="662876cc-a5d4-495a-8d39-96e71e51f636" providerId="ADAL" clId="{D9441CA0-781D-4EAC-B44F-C2458EA42FCB}" dt="2022-05-27T16:09:32.859" v="1"/>
        <pc:sldMkLst>
          <pc:docMk/>
          <pc:sldMk cId="848353881" sldId="264"/>
        </pc:sldMkLst>
      </pc:sldChg>
      <pc:sldChg chg="modSp mod modAnim">
        <pc:chgData name="Ashley Nixon" userId="662876cc-a5d4-495a-8d39-96e71e51f636" providerId="ADAL" clId="{D9441CA0-781D-4EAC-B44F-C2458EA42FCB}" dt="2022-06-07T19:27:34.241" v="41" actId="20577"/>
        <pc:sldMkLst>
          <pc:docMk/>
          <pc:sldMk cId="411796562" sldId="269"/>
        </pc:sldMkLst>
        <pc:spChg chg="mod">
          <ac:chgData name="Ashley Nixon" userId="662876cc-a5d4-495a-8d39-96e71e51f636" providerId="ADAL" clId="{D9441CA0-781D-4EAC-B44F-C2458EA42FCB}" dt="2022-06-07T19:26:49.265" v="15" actId="1076"/>
          <ac:spMkLst>
            <pc:docMk/>
            <pc:sldMk cId="411796562" sldId="269"/>
            <ac:spMk id="14" creationId="{943630B3-50D0-1C12-A796-1A413D09B4AD}"/>
          </ac:spMkLst>
        </pc:spChg>
        <pc:spChg chg="mod">
          <ac:chgData name="Ashley Nixon" userId="662876cc-a5d4-495a-8d39-96e71e51f636" providerId="ADAL" clId="{D9441CA0-781D-4EAC-B44F-C2458EA42FCB}" dt="2022-06-07T19:27:34.241" v="41" actId="20577"/>
          <ac:spMkLst>
            <pc:docMk/>
            <pc:sldMk cId="411796562" sldId="269"/>
            <ac:spMk id="15" creationId="{7C8F872E-601F-2363-C554-7D36AB57C960}"/>
          </ac:spMkLst>
        </pc:spChg>
        <pc:spChg chg="mod">
          <ac:chgData name="Ashley Nixon" userId="662876cc-a5d4-495a-8d39-96e71e51f636" providerId="ADAL" clId="{D9441CA0-781D-4EAC-B44F-C2458EA42FCB}" dt="2022-06-07T19:26:57.448" v="16" actId="14100"/>
          <ac:spMkLst>
            <pc:docMk/>
            <pc:sldMk cId="411796562" sldId="269"/>
            <ac:spMk id="20" creationId="{437430C1-E830-1D81-C999-41368C11175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hyperlink" Target="https://www.salesforce.org/power-of-us/" TargetMode="Externa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1.png"/><Relationship Id="rId7" Type="http://schemas.openxmlformats.org/officeDocument/2006/relationships/hyperlink" Target="https://www.salesforce.org/power-of-us/" TargetMode="External"/><Relationship Id="rId12" Type="http://schemas.openxmlformats.org/officeDocument/2006/relationships/image" Target="../media/image39.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8.svg"/><Relationship Id="rId5" Type="http://schemas.openxmlformats.org/officeDocument/2006/relationships/image" Target="../media/image33.pn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32.svg"/><Relationship Id="rId9" Type="http://schemas.openxmlformats.org/officeDocument/2006/relationships/image" Target="../media/image36.svg"/><Relationship Id="rId1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C00AC-07A8-4C5E-8B76-3537B214363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836A8B2-450D-4137-8E1C-36C8110D8D80}">
      <dgm:prSet/>
      <dgm:spPr/>
      <dgm:t>
        <a:bodyPr/>
        <a:lstStyle/>
        <a:p>
          <a:pPr>
            <a:lnSpc>
              <a:spcPct val="100000"/>
            </a:lnSpc>
          </a:pPr>
          <a:r>
            <a:rPr lang="en-GB"/>
            <a:t>Salesforce is open and flexible</a:t>
          </a:r>
          <a:endParaRPr lang="en-US"/>
        </a:p>
      </dgm:t>
    </dgm:pt>
    <dgm:pt modelId="{BF842B60-699F-4D53-99A9-9BAA1254088E}" type="parTrans" cxnId="{17CA32C6-754B-4D6B-BC97-91F5DA4D114E}">
      <dgm:prSet/>
      <dgm:spPr/>
      <dgm:t>
        <a:bodyPr/>
        <a:lstStyle/>
        <a:p>
          <a:endParaRPr lang="en-US"/>
        </a:p>
      </dgm:t>
    </dgm:pt>
    <dgm:pt modelId="{DF820E71-68A5-4769-87BF-D38BF6311DB0}" type="sibTrans" cxnId="{17CA32C6-754B-4D6B-BC97-91F5DA4D114E}">
      <dgm:prSet/>
      <dgm:spPr/>
      <dgm:t>
        <a:bodyPr/>
        <a:lstStyle/>
        <a:p>
          <a:pPr>
            <a:lnSpc>
              <a:spcPct val="100000"/>
            </a:lnSpc>
          </a:pPr>
          <a:endParaRPr lang="en-US"/>
        </a:p>
      </dgm:t>
    </dgm:pt>
    <dgm:pt modelId="{C1044376-6786-4228-84EA-47614255C993}">
      <dgm:prSet/>
      <dgm:spPr/>
      <dgm:t>
        <a:bodyPr/>
        <a:lstStyle/>
        <a:p>
          <a:pPr>
            <a:lnSpc>
              <a:spcPct val="100000"/>
            </a:lnSpc>
          </a:pPr>
          <a:r>
            <a:rPr lang="en-GB"/>
            <a:t>Easily transferable support </a:t>
          </a:r>
          <a:endParaRPr lang="en-US"/>
        </a:p>
      </dgm:t>
    </dgm:pt>
    <dgm:pt modelId="{F16CB210-6C8C-4F18-84F0-555E3F563D25}" type="parTrans" cxnId="{72E8287E-3038-4EF6-8BD2-C95A3B2DFC09}">
      <dgm:prSet/>
      <dgm:spPr/>
      <dgm:t>
        <a:bodyPr/>
        <a:lstStyle/>
        <a:p>
          <a:endParaRPr lang="en-US"/>
        </a:p>
      </dgm:t>
    </dgm:pt>
    <dgm:pt modelId="{0B3A84FF-64C8-4566-81F4-DB41CCF7FBFB}" type="sibTrans" cxnId="{72E8287E-3038-4EF6-8BD2-C95A3B2DFC09}">
      <dgm:prSet/>
      <dgm:spPr/>
      <dgm:t>
        <a:bodyPr/>
        <a:lstStyle/>
        <a:p>
          <a:pPr>
            <a:lnSpc>
              <a:spcPct val="100000"/>
            </a:lnSpc>
          </a:pPr>
          <a:endParaRPr lang="en-US"/>
        </a:p>
      </dgm:t>
    </dgm:pt>
    <dgm:pt modelId="{6337ACB4-1B0B-43C6-BF43-5C1FE95D1D53}">
      <dgm:prSet/>
      <dgm:spPr/>
      <dgm:t>
        <a:bodyPr/>
        <a:lstStyle/>
        <a:p>
          <a:pPr>
            <a:lnSpc>
              <a:spcPct val="100000"/>
            </a:lnSpc>
          </a:pPr>
          <a:r>
            <a:rPr lang="en-GB"/>
            <a:t>Donated licenses</a:t>
          </a:r>
          <a:endParaRPr lang="en-US"/>
        </a:p>
      </dgm:t>
    </dgm:pt>
    <dgm:pt modelId="{EFABD45D-A5DB-4C34-B1E0-9C900F92115B}" type="parTrans" cxnId="{FF096256-10D3-4EB7-A860-C0FA4D8A649A}">
      <dgm:prSet/>
      <dgm:spPr/>
      <dgm:t>
        <a:bodyPr/>
        <a:lstStyle/>
        <a:p>
          <a:endParaRPr lang="en-US"/>
        </a:p>
      </dgm:t>
    </dgm:pt>
    <dgm:pt modelId="{8320733B-9777-4DD4-871B-F3C71ABFE74C}" type="sibTrans" cxnId="{FF096256-10D3-4EB7-A860-C0FA4D8A649A}">
      <dgm:prSet/>
      <dgm:spPr/>
      <dgm:t>
        <a:bodyPr/>
        <a:lstStyle/>
        <a:p>
          <a:pPr>
            <a:lnSpc>
              <a:spcPct val="100000"/>
            </a:lnSpc>
          </a:pPr>
          <a:endParaRPr lang="en-US"/>
        </a:p>
      </dgm:t>
    </dgm:pt>
    <dgm:pt modelId="{1117526D-1CD9-47A9-97CD-32F58D97F175}">
      <dgm:prSet/>
      <dgm:spPr/>
      <dgm:t>
        <a:bodyPr/>
        <a:lstStyle/>
        <a:p>
          <a:pPr>
            <a:lnSpc>
              <a:spcPct val="100000"/>
            </a:lnSpc>
          </a:pPr>
          <a:r>
            <a:rPr lang="en-GB"/>
            <a:t>Powerful reporting tool</a:t>
          </a:r>
          <a:endParaRPr lang="en-US"/>
        </a:p>
      </dgm:t>
    </dgm:pt>
    <dgm:pt modelId="{47AD9EBD-9EBE-471A-B759-FF6DE6435892}" type="parTrans" cxnId="{5155EB4B-D1E7-49DB-847C-344903A59157}">
      <dgm:prSet/>
      <dgm:spPr/>
      <dgm:t>
        <a:bodyPr/>
        <a:lstStyle/>
        <a:p>
          <a:endParaRPr lang="en-US"/>
        </a:p>
      </dgm:t>
    </dgm:pt>
    <dgm:pt modelId="{06B7A18B-7878-490F-8D7D-14078ED37580}" type="sibTrans" cxnId="{5155EB4B-D1E7-49DB-847C-344903A59157}">
      <dgm:prSet/>
      <dgm:spPr/>
      <dgm:t>
        <a:bodyPr/>
        <a:lstStyle/>
        <a:p>
          <a:pPr>
            <a:lnSpc>
              <a:spcPct val="100000"/>
            </a:lnSpc>
          </a:pPr>
          <a:endParaRPr lang="en-US"/>
        </a:p>
      </dgm:t>
    </dgm:pt>
    <dgm:pt modelId="{88776EA5-231F-4A4E-8C9D-59B3C58DE754}">
      <dgm:prSet/>
      <dgm:spPr/>
      <dgm:t>
        <a:bodyPr/>
        <a:lstStyle/>
        <a:p>
          <a:pPr>
            <a:lnSpc>
              <a:spcPct val="100000"/>
            </a:lnSpc>
          </a:pPr>
          <a:r>
            <a:rPr lang="en-GB"/>
            <a:t>Mobile</a:t>
          </a:r>
          <a:endParaRPr lang="en-US"/>
        </a:p>
      </dgm:t>
    </dgm:pt>
    <dgm:pt modelId="{233D5AC9-2FFC-44D3-B723-5F5362A894F5}" type="parTrans" cxnId="{450B8EE2-810F-451F-913B-9F88B4677603}">
      <dgm:prSet/>
      <dgm:spPr/>
      <dgm:t>
        <a:bodyPr/>
        <a:lstStyle/>
        <a:p>
          <a:endParaRPr lang="en-US"/>
        </a:p>
      </dgm:t>
    </dgm:pt>
    <dgm:pt modelId="{DD0E2147-70F5-4886-866D-B71644CFEB00}" type="sibTrans" cxnId="{450B8EE2-810F-451F-913B-9F88B4677603}">
      <dgm:prSet/>
      <dgm:spPr/>
      <dgm:t>
        <a:bodyPr/>
        <a:lstStyle/>
        <a:p>
          <a:pPr>
            <a:lnSpc>
              <a:spcPct val="100000"/>
            </a:lnSpc>
          </a:pPr>
          <a:endParaRPr lang="en-US"/>
        </a:p>
      </dgm:t>
    </dgm:pt>
    <dgm:pt modelId="{80131DAE-CCB4-487A-89CF-A27EAD422AD0}">
      <dgm:prSet/>
      <dgm:spPr/>
      <dgm:t>
        <a:bodyPr/>
        <a:lstStyle/>
        <a:p>
          <a:pPr>
            <a:lnSpc>
              <a:spcPct val="100000"/>
            </a:lnSpc>
          </a:pPr>
          <a:r>
            <a:rPr lang="en-GB"/>
            <a:t>Integrations with other systems </a:t>
          </a:r>
          <a:endParaRPr lang="en-US"/>
        </a:p>
      </dgm:t>
    </dgm:pt>
    <dgm:pt modelId="{92019632-3EA3-41B6-A50F-76D489624157}" type="parTrans" cxnId="{E6E628EB-197D-439D-BC6C-AB93DF1E12F1}">
      <dgm:prSet/>
      <dgm:spPr/>
      <dgm:t>
        <a:bodyPr/>
        <a:lstStyle/>
        <a:p>
          <a:endParaRPr lang="en-US"/>
        </a:p>
      </dgm:t>
    </dgm:pt>
    <dgm:pt modelId="{DE1F856E-356A-4D16-8CDD-0E9104B461F4}" type="sibTrans" cxnId="{E6E628EB-197D-439D-BC6C-AB93DF1E12F1}">
      <dgm:prSet/>
      <dgm:spPr/>
      <dgm:t>
        <a:bodyPr/>
        <a:lstStyle/>
        <a:p>
          <a:endParaRPr lang="en-US"/>
        </a:p>
      </dgm:t>
    </dgm:pt>
    <dgm:pt modelId="{61BFDF61-0B4A-4830-87FB-559A5C745383}" type="pres">
      <dgm:prSet presAssocID="{78EC00AC-07A8-4C5E-8B76-3537B214363C}" presName="root" presStyleCnt="0">
        <dgm:presLayoutVars>
          <dgm:dir/>
          <dgm:resizeHandles val="exact"/>
        </dgm:presLayoutVars>
      </dgm:prSet>
      <dgm:spPr/>
    </dgm:pt>
    <dgm:pt modelId="{63F9F95D-B8DA-4FCD-BF0D-B51A4C3D84EA}" type="pres">
      <dgm:prSet presAssocID="{78EC00AC-07A8-4C5E-8B76-3537B214363C}" presName="container" presStyleCnt="0">
        <dgm:presLayoutVars>
          <dgm:dir/>
          <dgm:resizeHandles val="exact"/>
        </dgm:presLayoutVars>
      </dgm:prSet>
      <dgm:spPr/>
    </dgm:pt>
    <dgm:pt modelId="{E25D8CEA-5EEC-4B94-9425-76A4854CD050}" type="pres">
      <dgm:prSet presAssocID="{2836A8B2-450D-4137-8E1C-36C8110D8D80}" presName="compNode" presStyleCnt="0"/>
      <dgm:spPr/>
    </dgm:pt>
    <dgm:pt modelId="{BB2B8982-F6AB-4FF7-861D-AAA5AB060D80}" type="pres">
      <dgm:prSet presAssocID="{2836A8B2-450D-4137-8E1C-36C8110D8D80}" presName="iconBgRect" presStyleLbl="bgShp" presStyleIdx="0" presStyleCnt="6"/>
      <dgm:spPr/>
    </dgm:pt>
    <dgm:pt modelId="{6767BA9A-8FE2-417B-A2BE-F1A52CE40CF2}" type="pres">
      <dgm:prSet presAssocID="{2836A8B2-450D-4137-8E1C-36C8110D8D8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68CC23CA-F1C5-4402-99F0-D7A3E1EBFBB9}" type="pres">
      <dgm:prSet presAssocID="{2836A8B2-450D-4137-8E1C-36C8110D8D80}" presName="spaceRect" presStyleCnt="0"/>
      <dgm:spPr/>
    </dgm:pt>
    <dgm:pt modelId="{88AF2090-1A78-4CC3-A855-8C6AF801001F}" type="pres">
      <dgm:prSet presAssocID="{2836A8B2-450D-4137-8E1C-36C8110D8D80}" presName="textRect" presStyleLbl="revTx" presStyleIdx="0" presStyleCnt="6">
        <dgm:presLayoutVars>
          <dgm:chMax val="1"/>
          <dgm:chPref val="1"/>
        </dgm:presLayoutVars>
      </dgm:prSet>
      <dgm:spPr/>
    </dgm:pt>
    <dgm:pt modelId="{102C9CD0-9F0A-447A-8BC8-36231D9E1CC8}" type="pres">
      <dgm:prSet presAssocID="{DF820E71-68A5-4769-87BF-D38BF6311DB0}" presName="sibTrans" presStyleLbl="sibTrans2D1" presStyleIdx="0" presStyleCnt="0"/>
      <dgm:spPr/>
    </dgm:pt>
    <dgm:pt modelId="{03EA0720-89C2-4CF5-B731-ECE0F8509081}" type="pres">
      <dgm:prSet presAssocID="{C1044376-6786-4228-84EA-47614255C993}" presName="compNode" presStyleCnt="0"/>
      <dgm:spPr/>
    </dgm:pt>
    <dgm:pt modelId="{0C44C93B-D38F-425F-909D-69D0945E57AF}" type="pres">
      <dgm:prSet presAssocID="{C1044376-6786-4228-84EA-47614255C993}" presName="iconBgRect" presStyleLbl="bgShp" presStyleIdx="1" presStyleCnt="6"/>
      <dgm:spPr/>
    </dgm:pt>
    <dgm:pt modelId="{29652176-16B0-439F-9E5C-5DAFB1EC067D}" type="pres">
      <dgm:prSet presAssocID="{C1044376-6786-4228-84EA-47614255C99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l center"/>
        </a:ext>
      </dgm:extLst>
    </dgm:pt>
    <dgm:pt modelId="{245680C2-947B-4058-BC29-E343BC17FD08}" type="pres">
      <dgm:prSet presAssocID="{C1044376-6786-4228-84EA-47614255C993}" presName="spaceRect" presStyleCnt="0"/>
      <dgm:spPr/>
    </dgm:pt>
    <dgm:pt modelId="{DA031BF6-91CB-417F-B182-1A13F7097F6F}" type="pres">
      <dgm:prSet presAssocID="{C1044376-6786-4228-84EA-47614255C993}" presName="textRect" presStyleLbl="revTx" presStyleIdx="1" presStyleCnt="6">
        <dgm:presLayoutVars>
          <dgm:chMax val="1"/>
          <dgm:chPref val="1"/>
        </dgm:presLayoutVars>
      </dgm:prSet>
      <dgm:spPr/>
    </dgm:pt>
    <dgm:pt modelId="{DABDCDAB-6881-4B1E-A04C-88EA3D3A7711}" type="pres">
      <dgm:prSet presAssocID="{0B3A84FF-64C8-4566-81F4-DB41CCF7FBFB}" presName="sibTrans" presStyleLbl="sibTrans2D1" presStyleIdx="0" presStyleCnt="0"/>
      <dgm:spPr/>
    </dgm:pt>
    <dgm:pt modelId="{1A20DF6A-4D17-4337-BBC1-F3DB31DE7152}" type="pres">
      <dgm:prSet presAssocID="{6337ACB4-1B0B-43C6-BF43-5C1FE95D1D53}" presName="compNode" presStyleCnt="0"/>
      <dgm:spPr/>
    </dgm:pt>
    <dgm:pt modelId="{DA42804C-6751-4400-B774-0B6CE5663B04}" type="pres">
      <dgm:prSet presAssocID="{6337ACB4-1B0B-43C6-BF43-5C1FE95D1D53}" presName="iconBgRect" presStyleLbl="bgShp" presStyleIdx="2" presStyleCnt="6"/>
      <dgm:spPr/>
    </dgm:pt>
    <dgm:pt modelId="{A94EB739-47BF-48DF-86D8-368B54CCA17A}" type="pres">
      <dgm:prSet presAssocID="{6337ACB4-1B0B-43C6-BF43-5C1FE95D1D5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25E9D426-A51F-45A1-AA5D-F8E87CAB11D2}" type="pres">
      <dgm:prSet presAssocID="{6337ACB4-1B0B-43C6-BF43-5C1FE95D1D53}" presName="spaceRect" presStyleCnt="0"/>
      <dgm:spPr/>
    </dgm:pt>
    <dgm:pt modelId="{ABB708AA-D1FF-494F-93E3-1571290440E3}" type="pres">
      <dgm:prSet presAssocID="{6337ACB4-1B0B-43C6-BF43-5C1FE95D1D53}" presName="textRect" presStyleLbl="revTx" presStyleIdx="2" presStyleCnt="6">
        <dgm:presLayoutVars>
          <dgm:chMax val="1"/>
          <dgm:chPref val="1"/>
        </dgm:presLayoutVars>
      </dgm:prSet>
      <dgm:spPr/>
    </dgm:pt>
    <dgm:pt modelId="{27992835-5B5C-40E9-A182-6020FA989675}" type="pres">
      <dgm:prSet presAssocID="{8320733B-9777-4DD4-871B-F3C71ABFE74C}" presName="sibTrans" presStyleLbl="sibTrans2D1" presStyleIdx="0" presStyleCnt="0"/>
      <dgm:spPr/>
    </dgm:pt>
    <dgm:pt modelId="{46144AED-DE18-4879-A13D-B38C0D0FDED1}" type="pres">
      <dgm:prSet presAssocID="{1117526D-1CD9-47A9-97CD-32F58D97F175}" presName="compNode" presStyleCnt="0"/>
      <dgm:spPr/>
    </dgm:pt>
    <dgm:pt modelId="{35D4AB80-6C76-4A0B-9954-737D03C718B0}" type="pres">
      <dgm:prSet presAssocID="{1117526D-1CD9-47A9-97CD-32F58D97F175}" presName="iconBgRect" presStyleLbl="bgShp" presStyleIdx="3" presStyleCnt="6"/>
      <dgm:spPr/>
    </dgm:pt>
    <dgm:pt modelId="{70908591-7BED-4AFD-97BF-20243BD7B8BE}" type="pres">
      <dgm:prSet presAssocID="{1117526D-1CD9-47A9-97CD-32F58D97F17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chart"/>
        </a:ext>
      </dgm:extLst>
    </dgm:pt>
    <dgm:pt modelId="{0BECEB3A-1555-456E-A86C-98084B0F9A72}" type="pres">
      <dgm:prSet presAssocID="{1117526D-1CD9-47A9-97CD-32F58D97F175}" presName="spaceRect" presStyleCnt="0"/>
      <dgm:spPr/>
    </dgm:pt>
    <dgm:pt modelId="{79559916-8CB9-42D8-8D79-DCFE40B8D163}" type="pres">
      <dgm:prSet presAssocID="{1117526D-1CD9-47A9-97CD-32F58D97F175}" presName="textRect" presStyleLbl="revTx" presStyleIdx="3" presStyleCnt="6">
        <dgm:presLayoutVars>
          <dgm:chMax val="1"/>
          <dgm:chPref val="1"/>
        </dgm:presLayoutVars>
      </dgm:prSet>
      <dgm:spPr/>
    </dgm:pt>
    <dgm:pt modelId="{C3079014-FBB2-4E2B-8A15-4C574995D711}" type="pres">
      <dgm:prSet presAssocID="{06B7A18B-7878-490F-8D7D-14078ED37580}" presName="sibTrans" presStyleLbl="sibTrans2D1" presStyleIdx="0" presStyleCnt="0"/>
      <dgm:spPr/>
    </dgm:pt>
    <dgm:pt modelId="{CC3CDED7-8064-42F7-AAF6-B80C19170100}" type="pres">
      <dgm:prSet presAssocID="{88776EA5-231F-4A4E-8C9D-59B3C58DE754}" presName="compNode" presStyleCnt="0"/>
      <dgm:spPr/>
    </dgm:pt>
    <dgm:pt modelId="{A10C4CF2-96EE-41DD-9135-26ACC0FFEB21}" type="pres">
      <dgm:prSet presAssocID="{88776EA5-231F-4A4E-8C9D-59B3C58DE754}" presName="iconBgRect" presStyleLbl="bgShp" presStyleIdx="4" presStyleCnt="6"/>
      <dgm:spPr/>
    </dgm:pt>
    <dgm:pt modelId="{0C8F7B97-6881-4D3B-8F50-9E6593283BF8}" type="pres">
      <dgm:prSet presAssocID="{88776EA5-231F-4A4E-8C9D-59B3C58DE75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mart Phone"/>
        </a:ext>
      </dgm:extLst>
    </dgm:pt>
    <dgm:pt modelId="{26666620-6B2C-4701-AD95-17B8FA6628BE}" type="pres">
      <dgm:prSet presAssocID="{88776EA5-231F-4A4E-8C9D-59B3C58DE754}" presName="spaceRect" presStyleCnt="0"/>
      <dgm:spPr/>
    </dgm:pt>
    <dgm:pt modelId="{A6E3771E-68EF-4092-A4A7-D91E735FE7B7}" type="pres">
      <dgm:prSet presAssocID="{88776EA5-231F-4A4E-8C9D-59B3C58DE754}" presName="textRect" presStyleLbl="revTx" presStyleIdx="4" presStyleCnt="6">
        <dgm:presLayoutVars>
          <dgm:chMax val="1"/>
          <dgm:chPref val="1"/>
        </dgm:presLayoutVars>
      </dgm:prSet>
      <dgm:spPr/>
    </dgm:pt>
    <dgm:pt modelId="{B8847C3D-74AD-48D3-A1AF-E980C1310B40}" type="pres">
      <dgm:prSet presAssocID="{DD0E2147-70F5-4886-866D-B71644CFEB00}" presName="sibTrans" presStyleLbl="sibTrans2D1" presStyleIdx="0" presStyleCnt="0"/>
      <dgm:spPr/>
    </dgm:pt>
    <dgm:pt modelId="{8614DC40-6600-4BD7-929B-C0690E9EE38A}" type="pres">
      <dgm:prSet presAssocID="{80131DAE-CCB4-487A-89CF-A27EAD422AD0}" presName="compNode" presStyleCnt="0"/>
      <dgm:spPr/>
    </dgm:pt>
    <dgm:pt modelId="{E6C26495-2C18-4F91-9CF7-995AE551430F}" type="pres">
      <dgm:prSet presAssocID="{80131DAE-CCB4-487A-89CF-A27EAD422AD0}" presName="iconBgRect" presStyleLbl="bgShp" presStyleIdx="5" presStyleCnt="6"/>
      <dgm:spPr/>
    </dgm:pt>
    <dgm:pt modelId="{5C28BE1C-83AB-45E5-8FA7-FF80529E3FAC}" type="pres">
      <dgm:prSet presAssocID="{80131DAE-CCB4-487A-89CF-A27EAD422AD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ears"/>
        </a:ext>
      </dgm:extLst>
    </dgm:pt>
    <dgm:pt modelId="{7565C35A-5A1C-48F4-BA6A-1A99E52C0195}" type="pres">
      <dgm:prSet presAssocID="{80131DAE-CCB4-487A-89CF-A27EAD422AD0}" presName="spaceRect" presStyleCnt="0"/>
      <dgm:spPr/>
    </dgm:pt>
    <dgm:pt modelId="{38F2F1FB-EE56-4E27-A539-1B9FE3F9E5BF}" type="pres">
      <dgm:prSet presAssocID="{80131DAE-CCB4-487A-89CF-A27EAD422AD0}" presName="textRect" presStyleLbl="revTx" presStyleIdx="5" presStyleCnt="6">
        <dgm:presLayoutVars>
          <dgm:chMax val="1"/>
          <dgm:chPref val="1"/>
        </dgm:presLayoutVars>
      </dgm:prSet>
      <dgm:spPr/>
    </dgm:pt>
  </dgm:ptLst>
  <dgm:cxnLst>
    <dgm:cxn modelId="{89065036-BED4-46EE-BB61-41B9E74E998A}" type="presOf" srcId="{2836A8B2-450D-4137-8E1C-36C8110D8D80}" destId="{88AF2090-1A78-4CC3-A855-8C6AF801001F}" srcOrd="0" destOrd="0" presId="urn:microsoft.com/office/officeart/2018/2/layout/IconCircleList"/>
    <dgm:cxn modelId="{16553941-BE35-485A-BD73-701C2BF547B5}" type="presOf" srcId="{DD0E2147-70F5-4886-866D-B71644CFEB00}" destId="{B8847C3D-74AD-48D3-A1AF-E980C1310B40}" srcOrd="0" destOrd="0" presId="urn:microsoft.com/office/officeart/2018/2/layout/IconCircleList"/>
    <dgm:cxn modelId="{5155EB4B-D1E7-49DB-847C-344903A59157}" srcId="{78EC00AC-07A8-4C5E-8B76-3537B214363C}" destId="{1117526D-1CD9-47A9-97CD-32F58D97F175}" srcOrd="3" destOrd="0" parTransId="{47AD9EBD-9EBE-471A-B759-FF6DE6435892}" sibTransId="{06B7A18B-7878-490F-8D7D-14078ED37580}"/>
    <dgm:cxn modelId="{C91E264D-DA4E-4A10-809B-9F4CDA698B0A}" type="presOf" srcId="{8320733B-9777-4DD4-871B-F3C71ABFE74C}" destId="{27992835-5B5C-40E9-A182-6020FA989675}" srcOrd="0" destOrd="0" presId="urn:microsoft.com/office/officeart/2018/2/layout/IconCircleList"/>
    <dgm:cxn modelId="{FF096256-10D3-4EB7-A860-C0FA4D8A649A}" srcId="{78EC00AC-07A8-4C5E-8B76-3537B214363C}" destId="{6337ACB4-1B0B-43C6-BF43-5C1FE95D1D53}" srcOrd="2" destOrd="0" parTransId="{EFABD45D-A5DB-4C34-B1E0-9C900F92115B}" sibTransId="{8320733B-9777-4DD4-871B-F3C71ABFE74C}"/>
    <dgm:cxn modelId="{72E8287E-3038-4EF6-8BD2-C95A3B2DFC09}" srcId="{78EC00AC-07A8-4C5E-8B76-3537B214363C}" destId="{C1044376-6786-4228-84EA-47614255C993}" srcOrd="1" destOrd="0" parTransId="{F16CB210-6C8C-4F18-84F0-555E3F563D25}" sibTransId="{0B3A84FF-64C8-4566-81F4-DB41CCF7FBFB}"/>
    <dgm:cxn modelId="{2D302F8C-4985-4836-A667-6B1CF884B4F0}" type="presOf" srcId="{78EC00AC-07A8-4C5E-8B76-3537B214363C}" destId="{61BFDF61-0B4A-4830-87FB-559A5C745383}" srcOrd="0" destOrd="0" presId="urn:microsoft.com/office/officeart/2018/2/layout/IconCircleList"/>
    <dgm:cxn modelId="{5483388C-9854-42A9-9F42-324E0D8C1065}" type="presOf" srcId="{80131DAE-CCB4-487A-89CF-A27EAD422AD0}" destId="{38F2F1FB-EE56-4E27-A539-1B9FE3F9E5BF}" srcOrd="0" destOrd="0" presId="urn:microsoft.com/office/officeart/2018/2/layout/IconCircleList"/>
    <dgm:cxn modelId="{0314E194-7E1F-4488-B172-4552DA174211}" type="presOf" srcId="{6337ACB4-1B0B-43C6-BF43-5C1FE95D1D53}" destId="{ABB708AA-D1FF-494F-93E3-1571290440E3}" srcOrd="0" destOrd="0" presId="urn:microsoft.com/office/officeart/2018/2/layout/IconCircleList"/>
    <dgm:cxn modelId="{17426795-25BF-4AE1-9E83-F3C534F62C78}" type="presOf" srcId="{0B3A84FF-64C8-4566-81F4-DB41CCF7FBFB}" destId="{DABDCDAB-6881-4B1E-A04C-88EA3D3A7711}" srcOrd="0" destOrd="0" presId="urn:microsoft.com/office/officeart/2018/2/layout/IconCircleList"/>
    <dgm:cxn modelId="{F20995A0-B3E0-4277-9395-63BED5833A03}" type="presOf" srcId="{C1044376-6786-4228-84EA-47614255C993}" destId="{DA031BF6-91CB-417F-B182-1A13F7097F6F}" srcOrd="0" destOrd="0" presId="urn:microsoft.com/office/officeart/2018/2/layout/IconCircleList"/>
    <dgm:cxn modelId="{1042E9B7-27A9-428B-A355-92628C36F11B}" type="presOf" srcId="{1117526D-1CD9-47A9-97CD-32F58D97F175}" destId="{79559916-8CB9-42D8-8D79-DCFE40B8D163}" srcOrd="0" destOrd="0" presId="urn:microsoft.com/office/officeart/2018/2/layout/IconCircleList"/>
    <dgm:cxn modelId="{B3DBD7BA-538E-4609-A3A8-348DA76D5AC1}" type="presOf" srcId="{88776EA5-231F-4A4E-8C9D-59B3C58DE754}" destId="{A6E3771E-68EF-4092-A4A7-D91E735FE7B7}" srcOrd="0" destOrd="0" presId="urn:microsoft.com/office/officeart/2018/2/layout/IconCircleList"/>
    <dgm:cxn modelId="{17CA32C6-754B-4D6B-BC97-91F5DA4D114E}" srcId="{78EC00AC-07A8-4C5E-8B76-3537B214363C}" destId="{2836A8B2-450D-4137-8E1C-36C8110D8D80}" srcOrd="0" destOrd="0" parTransId="{BF842B60-699F-4D53-99A9-9BAA1254088E}" sibTransId="{DF820E71-68A5-4769-87BF-D38BF6311DB0}"/>
    <dgm:cxn modelId="{90057AD3-B59E-4D48-99B5-D5CD30C32B3B}" type="presOf" srcId="{DF820E71-68A5-4769-87BF-D38BF6311DB0}" destId="{102C9CD0-9F0A-447A-8BC8-36231D9E1CC8}" srcOrd="0" destOrd="0" presId="urn:microsoft.com/office/officeart/2018/2/layout/IconCircleList"/>
    <dgm:cxn modelId="{A2BB44DB-6BAD-4AC4-B6BD-89D5BBBFA7B1}" type="presOf" srcId="{06B7A18B-7878-490F-8D7D-14078ED37580}" destId="{C3079014-FBB2-4E2B-8A15-4C574995D711}" srcOrd="0" destOrd="0" presId="urn:microsoft.com/office/officeart/2018/2/layout/IconCircleList"/>
    <dgm:cxn modelId="{450B8EE2-810F-451F-913B-9F88B4677603}" srcId="{78EC00AC-07A8-4C5E-8B76-3537B214363C}" destId="{88776EA5-231F-4A4E-8C9D-59B3C58DE754}" srcOrd="4" destOrd="0" parTransId="{233D5AC9-2FFC-44D3-B723-5F5362A894F5}" sibTransId="{DD0E2147-70F5-4886-866D-B71644CFEB00}"/>
    <dgm:cxn modelId="{E6E628EB-197D-439D-BC6C-AB93DF1E12F1}" srcId="{78EC00AC-07A8-4C5E-8B76-3537B214363C}" destId="{80131DAE-CCB4-487A-89CF-A27EAD422AD0}" srcOrd="5" destOrd="0" parTransId="{92019632-3EA3-41B6-A50F-76D489624157}" sibTransId="{DE1F856E-356A-4D16-8CDD-0E9104B461F4}"/>
    <dgm:cxn modelId="{0E12D989-B71A-40A7-9B10-213BCBEF6A59}" type="presParOf" srcId="{61BFDF61-0B4A-4830-87FB-559A5C745383}" destId="{63F9F95D-B8DA-4FCD-BF0D-B51A4C3D84EA}" srcOrd="0" destOrd="0" presId="urn:microsoft.com/office/officeart/2018/2/layout/IconCircleList"/>
    <dgm:cxn modelId="{F2D0476A-F55E-4907-915E-EC16B382BBD0}" type="presParOf" srcId="{63F9F95D-B8DA-4FCD-BF0D-B51A4C3D84EA}" destId="{E25D8CEA-5EEC-4B94-9425-76A4854CD050}" srcOrd="0" destOrd="0" presId="urn:microsoft.com/office/officeart/2018/2/layout/IconCircleList"/>
    <dgm:cxn modelId="{0165A575-1A57-4C72-972F-5D99C7A7B6B9}" type="presParOf" srcId="{E25D8CEA-5EEC-4B94-9425-76A4854CD050}" destId="{BB2B8982-F6AB-4FF7-861D-AAA5AB060D80}" srcOrd="0" destOrd="0" presId="urn:microsoft.com/office/officeart/2018/2/layout/IconCircleList"/>
    <dgm:cxn modelId="{FD595649-82B1-49F7-B71C-DB408CF0A668}" type="presParOf" srcId="{E25D8CEA-5EEC-4B94-9425-76A4854CD050}" destId="{6767BA9A-8FE2-417B-A2BE-F1A52CE40CF2}" srcOrd="1" destOrd="0" presId="urn:microsoft.com/office/officeart/2018/2/layout/IconCircleList"/>
    <dgm:cxn modelId="{D17C56A9-22C2-4E13-A538-6E2243FB7BBD}" type="presParOf" srcId="{E25D8CEA-5EEC-4B94-9425-76A4854CD050}" destId="{68CC23CA-F1C5-4402-99F0-D7A3E1EBFBB9}" srcOrd="2" destOrd="0" presId="urn:microsoft.com/office/officeart/2018/2/layout/IconCircleList"/>
    <dgm:cxn modelId="{FA85DD71-0238-4CFE-973E-FDAAE31FB097}" type="presParOf" srcId="{E25D8CEA-5EEC-4B94-9425-76A4854CD050}" destId="{88AF2090-1A78-4CC3-A855-8C6AF801001F}" srcOrd="3" destOrd="0" presId="urn:microsoft.com/office/officeart/2018/2/layout/IconCircleList"/>
    <dgm:cxn modelId="{A27DCDFD-C159-473F-9CC0-8E2D0D87C263}" type="presParOf" srcId="{63F9F95D-B8DA-4FCD-BF0D-B51A4C3D84EA}" destId="{102C9CD0-9F0A-447A-8BC8-36231D9E1CC8}" srcOrd="1" destOrd="0" presId="urn:microsoft.com/office/officeart/2018/2/layout/IconCircleList"/>
    <dgm:cxn modelId="{BDA57D85-D5E5-45FC-91D8-69CBCC501374}" type="presParOf" srcId="{63F9F95D-B8DA-4FCD-BF0D-B51A4C3D84EA}" destId="{03EA0720-89C2-4CF5-B731-ECE0F8509081}" srcOrd="2" destOrd="0" presId="urn:microsoft.com/office/officeart/2018/2/layout/IconCircleList"/>
    <dgm:cxn modelId="{FCFB1368-DE54-4B13-9100-0C1B1DA5D1F7}" type="presParOf" srcId="{03EA0720-89C2-4CF5-B731-ECE0F8509081}" destId="{0C44C93B-D38F-425F-909D-69D0945E57AF}" srcOrd="0" destOrd="0" presId="urn:microsoft.com/office/officeart/2018/2/layout/IconCircleList"/>
    <dgm:cxn modelId="{33C88751-BCB3-4360-A93D-B004D6E65FFD}" type="presParOf" srcId="{03EA0720-89C2-4CF5-B731-ECE0F8509081}" destId="{29652176-16B0-439F-9E5C-5DAFB1EC067D}" srcOrd="1" destOrd="0" presId="urn:microsoft.com/office/officeart/2018/2/layout/IconCircleList"/>
    <dgm:cxn modelId="{44A084ED-AF68-4D3C-AC0E-6D4C661D8939}" type="presParOf" srcId="{03EA0720-89C2-4CF5-B731-ECE0F8509081}" destId="{245680C2-947B-4058-BC29-E343BC17FD08}" srcOrd="2" destOrd="0" presId="urn:microsoft.com/office/officeart/2018/2/layout/IconCircleList"/>
    <dgm:cxn modelId="{94E2E677-3046-4BEF-A68D-C3082ED59DFA}" type="presParOf" srcId="{03EA0720-89C2-4CF5-B731-ECE0F8509081}" destId="{DA031BF6-91CB-417F-B182-1A13F7097F6F}" srcOrd="3" destOrd="0" presId="urn:microsoft.com/office/officeart/2018/2/layout/IconCircleList"/>
    <dgm:cxn modelId="{1487C0A3-7722-406B-B468-8DCA52E2FA49}" type="presParOf" srcId="{63F9F95D-B8DA-4FCD-BF0D-B51A4C3D84EA}" destId="{DABDCDAB-6881-4B1E-A04C-88EA3D3A7711}" srcOrd="3" destOrd="0" presId="urn:microsoft.com/office/officeart/2018/2/layout/IconCircleList"/>
    <dgm:cxn modelId="{7BF3E475-0925-4F58-9A6B-4D10F8D2ED5B}" type="presParOf" srcId="{63F9F95D-B8DA-4FCD-BF0D-B51A4C3D84EA}" destId="{1A20DF6A-4D17-4337-BBC1-F3DB31DE7152}" srcOrd="4" destOrd="0" presId="urn:microsoft.com/office/officeart/2018/2/layout/IconCircleList"/>
    <dgm:cxn modelId="{60FFD3A6-9E5D-4243-AE13-E051FB090327}" type="presParOf" srcId="{1A20DF6A-4D17-4337-BBC1-F3DB31DE7152}" destId="{DA42804C-6751-4400-B774-0B6CE5663B04}" srcOrd="0" destOrd="0" presId="urn:microsoft.com/office/officeart/2018/2/layout/IconCircleList"/>
    <dgm:cxn modelId="{F5E900AA-C846-4CCD-8B62-290A2243CA39}" type="presParOf" srcId="{1A20DF6A-4D17-4337-BBC1-F3DB31DE7152}" destId="{A94EB739-47BF-48DF-86D8-368B54CCA17A}" srcOrd="1" destOrd="0" presId="urn:microsoft.com/office/officeart/2018/2/layout/IconCircleList"/>
    <dgm:cxn modelId="{5A54F614-9EFC-405D-8750-7F3C5B0B55BF}" type="presParOf" srcId="{1A20DF6A-4D17-4337-BBC1-F3DB31DE7152}" destId="{25E9D426-A51F-45A1-AA5D-F8E87CAB11D2}" srcOrd="2" destOrd="0" presId="urn:microsoft.com/office/officeart/2018/2/layout/IconCircleList"/>
    <dgm:cxn modelId="{D95088A0-0982-4346-968A-3110EB833E11}" type="presParOf" srcId="{1A20DF6A-4D17-4337-BBC1-F3DB31DE7152}" destId="{ABB708AA-D1FF-494F-93E3-1571290440E3}" srcOrd="3" destOrd="0" presId="urn:microsoft.com/office/officeart/2018/2/layout/IconCircleList"/>
    <dgm:cxn modelId="{204DF914-DCE0-4A42-A139-94C960E0C867}" type="presParOf" srcId="{63F9F95D-B8DA-4FCD-BF0D-B51A4C3D84EA}" destId="{27992835-5B5C-40E9-A182-6020FA989675}" srcOrd="5" destOrd="0" presId="urn:microsoft.com/office/officeart/2018/2/layout/IconCircleList"/>
    <dgm:cxn modelId="{019E77C1-6730-4DB2-BB38-F174ED0D5E94}" type="presParOf" srcId="{63F9F95D-B8DA-4FCD-BF0D-B51A4C3D84EA}" destId="{46144AED-DE18-4879-A13D-B38C0D0FDED1}" srcOrd="6" destOrd="0" presId="urn:microsoft.com/office/officeart/2018/2/layout/IconCircleList"/>
    <dgm:cxn modelId="{DD637680-615E-4CE2-B8A7-8D89C8FA674F}" type="presParOf" srcId="{46144AED-DE18-4879-A13D-B38C0D0FDED1}" destId="{35D4AB80-6C76-4A0B-9954-737D03C718B0}" srcOrd="0" destOrd="0" presId="urn:microsoft.com/office/officeart/2018/2/layout/IconCircleList"/>
    <dgm:cxn modelId="{0526130B-A2F7-467C-BF41-35B2CD157620}" type="presParOf" srcId="{46144AED-DE18-4879-A13D-B38C0D0FDED1}" destId="{70908591-7BED-4AFD-97BF-20243BD7B8BE}" srcOrd="1" destOrd="0" presId="urn:microsoft.com/office/officeart/2018/2/layout/IconCircleList"/>
    <dgm:cxn modelId="{513D8031-3845-4EFD-A2EE-986A4134FDF7}" type="presParOf" srcId="{46144AED-DE18-4879-A13D-B38C0D0FDED1}" destId="{0BECEB3A-1555-456E-A86C-98084B0F9A72}" srcOrd="2" destOrd="0" presId="urn:microsoft.com/office/officeart/2018/2/layout/IconCircleList"/>
    <dgm:cxn modelId="{DB9396BA-3860-498D-8D0E-CF1FDC9EC7D8}" type="presParOf" srcId="{46144AED-DE18-4879-A13D-B38C0D0FDED1}" destId="{79559916-8CB9-42D8-8D79-DCFE40B8D163}" srcOrd="3" destOrd="0" presId="urn:microsoft.com/office/officeart/2018/2/layout/IconCircleList"/>
    <dgm:cxn modelId="{C8B16D8A-E7F8-4B2C-B899-F171999301F6}" type="presParOf" srcId="{63F9F95D-B8DA-4FCD-BF0D-B51A4C3D84EA}" destId="{C3079014-FBB2-4E2B-8A15-4C574995D711}" srcOrd="7" destOrd="0" presId="urn:microsoft.com/office/officeart/2018/2/layout/IconCircleList"/>
    <dgm:cxn modelId="{C25F6119-9A5A-4A24-A4FD-347CB20C738B}" type="presParOf" srcId="{63F9F95D-B8DA-4FCD-BF0D-B51A4C3D84EA}" destId="{CC3CDED7-8064-42F7-AAF6-B80C19170100}" srcOrd="8" destOrd="0" presId="urn:microsoft.com/office/officeart/2018/2/layout/IconCircleList"/>
    <dgm:cxn modelId="{46FDBBE1-4CBD-4F8A-8593-99AF902AD315}" type="presParOf" srcId="{CC3CDED7-8064-42F7-AAF6-B80C19170100}" destId="{A10C4CF2-96EE-41DD-9135-26ACC0FFEB21}" srcOrd="0" destOrd="0" presId="urn:microsoft.com/office/officeart/2018/2/layout/IconCircleList"/>
    <dgm:cxn modelId="{3A352109-2071-470D-B5FB-CE6F3199402F}" type="presParOf" srcId="{CC3CDED7-8064-42F7-AAF6-B80C19170100}" destId="{0C8F7B97-6881-4D3B-8F50-9E6593283BF8}" srcOrd="1" destOrd="0" presId="urn:microsoft.com/office/officeart/2018/2/layout/IconCircleList"/>
    <dgm:cxn modelId="{1111B3CA-05C2-4E70-9AF9-E366DD3C9BC4}" type="presParOf" srcId="{CC3CDED7-8064-42F7-AAF6-B80C19170100}" destId="{26666620-6B2C-4701-AD95-17B8FA6628BE}" srcOrd="2" destOrd="0" presId="urn:microsoft.com/office/officeart/2018/2/layout/IconCircleList"/>
    <dgm:cxn modelId="{524E8AB9-C915-4AE9-ADD0-BEDBFFA4CDE7}" type="presParOf" srcId="{CC3CDED7-8064-42F7-AAF6-B80C19170100}" destId="{A6E3771E-68EF-4092-A4A7-D91E735FE7B7}" srcOrd="3" destOrd="0" presId="urn:microsoft.com/office/officeart/2018/2/layout/IconCircleList"/>
    <dgm:cxn modelId="{B4A231C4-2D4D-48FE-900C-E616CE641219}" type="presParOf" srcId="{63F9F95D-B8DA-4FCD-BF0D-B51A4C3D84EA}" destId="{B8847C3D-74AD-48D3-A1AF-E980C1310B40}" srcOrd="9" destOrd="0" presId="urn:microsoft.com/office/officeart/2018/2/layout/IconCircleList"/>
    <dgm:cxn modelId="{78F3C222-44F0-46F6-8247-F80AC135CFFA}" type="presParOf" srcId="{63F9F95D-B8DA-4FCD-BF0D-B51A4C3D84EA}" destId="{8614DC40-6600-4BD7-929B-C0690E9EE38A}" srcOrd="10" destOrd="0" presId="urn:microsoft.com/office/officeart/2018/2/layout/IconCircleList"/>
    <dgm:cxn modelId="{8AC3DEAB-CBE3-45C2-B7A8-7236F5AFBA9E}" type="presParOf" srcId="{8614DC40-6600-4BD7-929B-C0690E9EE38A}" destId="{E6C26495-2C18-4F91-9CF7-995AE551430F}" srcOrd="0" destOrd="0" presId="urn:microsoft.com/office/officeart/2018/2/layout/IconCircleList"/>
    <dgm:cxn modelId="{9876D57E-C4B3-4922-9E67-68C99F567DC0}" type="presParOf" srcId="{8614DC40-6600-4BD7-929B-C0690E9EE38A}" destId="{5C28BE1C-83AB-45E5-8FA7-FF80529E3FAC}" srcOrd="1" destOrd="0" presId="urn:microsoft.com/office/officeart/2018/2/layout/IconCircleList"/>
    <dgm:cxn modelId="{25790BAB-47DF-4D4B-B019-626E7162730F}" type="presParOf" srcId="{8614DC40-6600-4BD7-929B-C0690E9EE38A}" destId="{7565C35A-5A1C-48F4-BA6A-1A99E52C0195}" srcOrd="2" destOrd="0" presId="urn:microsoft.com/office/officeart/2018/2/layout/IconCircleList"/>
    <dgm:cxn modelId="{E28749F7-7CE1-46FC-A3AE-4709E4AE9EFD}" type="presParOf" srcId="{8614DC40-6600-4BD7-929B-C0690E9EE38A}" destId="{38F2F1FB-EE56-4E27-A539-1B9FE3F9E5B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ACBFE-0EBF-42BF-AD72-7352EBB780CA}"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FA11028-5AA6-4A9D-AA30-412BF26DE006}">
      <dgm:prSet/>
      <dgm:spPr/>
      <dgm:t>
        <a:bodyPr/>
        <a:lstStyle/>
        <a:p>
          <a:pPr>
            <a:lnSpc>
              <a:spcPct val="100000"/>
            </a:lnSpc>
            <a:defRPr cap="all"/>
          </a:pPr>
          <a:r>
            <a:rPr lang="en-GB"/>
            <a:t>Document your current processes, list your pain points, align your requirements with your business goals</a:t>
          </a:r>
          <a:endParaRPr lang="en-US"/>
        </a:p>
      </dgm:t>
    </dgm:pt>
    <dgm:pt modelId="{9E2F61F7-C09B-49F4-9633-3020396E8FE8}" type="parTrans" cxnId="{457CE01B-C6BB-4A3C-B8D0-FCCA90FD8973}">
      <dgm:prSet/>
      <dgm:spPr/>
      <dgm:t>
        <a:bodyPr/>
        <a:lstStyle/>
        <a:p>
          <a:endParaRPr lang="en-US"/>
        </a:p>
      </dgm:t>
    </dgm:pt>
    <dgm:pt modelId="{49E3E734-E72F-402C-AF6B-07E8404EEF66}" type="sibTrans" cxnId="{457CE01B-C6BB-4A3C-B8D0-FCCA90FD8973}">
      <dgm:prSet/>
      <dgm:spPr/>
      <dgm:t>
        <a:bodyPr/>
        <a:lstStyle/>
        <a:p>
          <a:endParaRPr lang="en-US"/>
        </a:p>
      </dgm:t>
    </dgm:pt>
    <dgm:pt modelId="{1A11EBEB-0F8C-48DE-8C0A-DD2262D5271A}">
      <dgm:prSet/>
      <dgm:spPr/>
      <dgm:t>
        <a:bodyPr/>
        <a:lstStyle/>
        <a:p>
          <a:pPr>
            <a:lnSpc>
              <a:spcPct val="100000"/>
            </a:lnSpc>
            <a:defRPr cap="all"/>
          </a:pPr>
          <a:r>
            <a:rPr lang="en-GB"/>
            <a:t>Visit the Salesforce App Exchange to find a consultancy that is right for you</a:t>
          </a:r>
          <a:endParaRPr lang="en-US"/>
        </a:p>
      </dgm:t>
    </dgm:pt>
    <dgm:pt modelId="{CDEB8344-77A0-4B7B-8D69-A86140DB7173}" type="parTrans" cxnId="{38D7BA23-EDC7-45B8-AF18-C6F7202845A9}">
      <dgm:prSet/>
      <dgm:spPr/>
      <dgm:t>
        <a:bodyPr/>
        <a:lstStyle/>
        <a:p>
          <a:endParaRPr lang="en-US"/>
        </a:p>
      </dgm:t>
    </dgm:pt>
    <dgm:pt modelId="{8FE34CCA-C367-4526-9623-FD9DA73E0806}" type="sibTrans" cxnId="{38D7BA23-EDC7-45B8-AF18-C6F7202845A9}">
      <dgm:prSet/>
      <dgm:spPr/>
      <dgm:t>
        <a:bodyPr/>
        <a:lstStyle/>
        <a:p>
          <a:endParaRPr lang="en-US"/>
        </a:p>
      </dgm:t>
    </dgm:pt>
    <dgm:pt modelId="{A70C4E59-91A2-4A38-A9F3-8C04725A9CA8}">
      <dgm:prSet/>
      <dgm:spPr/>
      <dgm:t>
        <a:bodyPr/>
        <a:lstStyle/>
        <a:p>
          <a:pPr>
            <a:lnSpc>
              <a:spcPct val="100000"/>
            </a:lnSpc>
            <a:defRPr cap="all"/>
          </a:pPr>
          <a:r>
            <a:rPr lang="en-GB"/>
            <a:t>Apply for your free licenses through </a:t>
          </a:r>
          <a:r>
            <a:rPr lang="en-GB">
              <a:hlinkClick xmlns:r="http://schemas.openxmlformats.org/officeDocument/2006/relationships" r:id="rId1"/>
            </a:rPr>
            <a:t>Power of Us - Salesforce.org</a:t>
          </a:r>
          <a:endParaRPr lang="en-US"/>
        </a:p>
      </dgm:t>
    </dgm:pt>
    <dgm:pt modelId="{76384988-6118-4CBA-BF13-7E72198EABFC}" type="parTrans" cxnId="{FFB1E49E-4ECB-42FF-83E9-32D0B7FC4E2B}">
      <dgm:prSet/>
      <dgm:spPr/>
      <dgm:t>
        <a:bodyPr/>
        <a:lstStyle/>
        <a:p>
          <a:endParaRPr lang="en-US"/>
        </a:p>
      </dgm:t>
    </dgm:pt>
    <dgm:pt modelId="{40B8590C-3CC6-4727-ADA2-061666D01275}" type="sibTrans" cxnId="{FFB1E49E-4ECB-42FF-83E9-32D0B7FC4E2B}">
      <dgm:prSet/>
      <dgm:spPr/>
      <dgm:t>
        <a:bodyPr/>
        <a:lstStyle/>
        <a:p>
          <a:endParaRPr lang="en-US"/>
        </a:p>
      </dgm:t>
    </dgm:pt>
    <dgm:pt modelId="{F1B99B73-C44E-482C-89AC-09DB5AFCE19C}">
      <dgm:prSet/>
      <dgm:spPr/>
      <dgm:t>
        <a:bodyPr/>
        <a:lstStyle/>
        <a:p>
          <a:pPr rtl="0">
            <a:lnSpc>
              <a:spcPct val="100000"/>
            </a:lnSpc>
            <a:defRPr cap="all"/>
          </a:pPr>
          <a:r>
            <a:rPr lang="en-GB"/>
            <a:t>Customise, automate, integrate and migrate</a:t>
          </a:r>
          <a:r>
            <a:rPr lang="en-GB">
              <a:latin typeface="Calibri Light" panose="020F0302020204030204"/>
            </a:rPr>
            <a:t> </a:t>
          </a:r>
          <a:endParaRPr lang="en-US"/>
        </a:p>
      </dgm:t>
    </dgm:pt>
    <dgm:pt modelId="{BC55CB84-24E8-4DDC-AA80-EBCF162A1FAC}" type="parTrans" cxnId="{1444093C-1C16-4814-BA57-6EAD138003FE}">
      <dgm:prSet/>
      <dgm:spPr/>
      <dgm:t>
        <a:bodyPr/>
        <a:lstStyle/>
        <a:p>
          <a:endParaRPr lang="en-US"/>
        </a:p>
      </dgm:t>
    </dgm:pt>
    <dgm:pt modelId="{883F7311-DC17-4F50-8B23-78477EF36F2E}" type="sibTrans" cxnId="{1444093C-1C16-4814-BA57-6EAD138003FE}">
      <dgm:prSet/>
      <dgm:spPr/>
      <dgm:t>
        <a:bodyPr/>
        <a:lstStyle/>
        <a:p>
          <a:endParaRPr lang="en-US"/>
        </a:p>
      </dgm:t>
    </dgm:pt>
    <dgm:pt modelId="{9046B9B7-E3C9-44AD-ACD6-C4D8FBFF8A7D}">
      <dgm:prSet/>
      <dgm:spPr/>
      <dgm:t>
        <a:bodyPr/>
        <a:lstStyle/>
        <a:p>
          <a:pPr rtl="0">
            <a:lnSpc>
              <a:spcPct val="100000"/>
            </a:lnSpc>
            <a:defRPr cap="all"/>
          </a:pPr>
          <a:r>
            <a:rPr lang="en-GB"/>
            <a:t>Analyse </a:t>
          </a:r>
          <a:r>
            <a:rPr lang="en-GB">
              <a:latin typeface="Calibri Light" panose="020F0302020204030204"/>
            </a:rPr>
            <a:t>and report on your </a:t>
          </a:r>
          <a:r>
            <a:rPr lang="en-GB"/>
            <a:t>data</a:t>
          </a:r>
          <a:r>
            <a:rPr lang="en-GB">
              <a:latin typeface="Calibri Light" panose="020F0302020204030204"/>
            </a:rPr>
            <a:t> </a:t>
          </a:r>
          <a:endParaRPr lang="en-US"/>
        </a:p>
      </dgm:t>
    </dgm:pt>
    <dgm:pt modelId="{95FC148F-4BBB-4CDA-BD67-FE6683495260}" type="parTrans" cxnId="{63176092-3738-4E2A-BFF8-082674385397}">
      <dgm:prSet/>
      <dgm:spPr/>
      <dgm:t>
        <a:bodyPr/>
        <a:lstStyle/>
        <a:p>
          <a:endParaRPr lang="en-US"/>
        </a:p>
      </dgm:t>
    </dgm:pt>
    <dgm:pt modelId="{F151AB87-3599-4284-B8C6-A20EC3BE4E29}" type="sibTrans" cxnId="{63176092-3738-4E2A-BFF8-082674385397}">
      <dgm:prSet/>
      <dgm:spPr/>
      <dgm:t>
        <a:bodyPr/>
        <a:lstStyle/>
        <a:p>
          <a:endParaRPr lang="en-US"/>
        </a:p>
      </dgm:t>
    </dgm:pt>
    <dgm:pt modelId="{A65B5A0D-112B-4ECE-9FE8-325BFA1FBC63}">
      <dgm:prSet/>
      <dgm:spPr/>
      <dgm:t>
        <a:bodyPr/>
        <a:lstStyle/>
        <a:p>
          <a:pPr>
            <a:lnSpc>
              <a:spcPct val="100000"/>
            </a:lnSpc>
            <a:defRPr cap="all"/>
          </a:pPr>
          <a:r>
            <a:rPr lang="en-GB"/>
            <a:t>Get training for yourself and your users</a:t>
          </a:r>
          <a:endParaRPr lang="en-US"/>
        </a:p>
      </dgm:t>
    </dgm:pt>
    <dgm:pt modelId="{629EBD9B-0DA1-4A15-A58D-E49D362BB2D6}" type="parTrans" cxnId="{295C69F1-E4DE-448A-8CE1-811B24032FD8}">
      <dgm:prSet/>
      <dgm:spPr/>
      <dgm:t>
        <a:bodyPr/>
        <a:lstStyle/>
        <a:p>
          <a:endParaRPr lang="en-US"/>
        </a:p>
      </dgm:t>
    </dgm:pt>
    <dgm:pt modelId="{8FBF643D-8294-475C-A1BA-6E17F2BE14B2}" type="sibTrans" cxnId="{295C69F1-E4DE-448A-8CE1-811B24032FD8}">
      <dgm:prSet/>
      <dgm:spPr/>
      <dgm:t>
        <a:bodyPr/>
        <a:lstStyle/>
        <a:p>
          <a:endParaRPr lang="en-US"/>
        </a:p>
      </dgm:t>
    </dgm:pt>
    <dgm:pt modelId="{A5D66FCD-91F4-4D19-A19A-B66F48D2DBC1}">
      <dgm:prSet/>
      <dgm:spPr/>
      <dgm:t>
        <a:bodyPr/>
        <a:lstStyle/>
        <a:p>
          <a:pPr>
            <a:lnSpc>
              <a:spcPct val="100000"/>
            </a:lnSpc>
            <a:defRPr cap="all"/>
          </a:pPr>
          <a:r>
            <a:rPr lang="en-GB"/>
            <a:t>Setup ongoing support</a:t>
          </a:r>
          <a:endParaRPr lang="en-US"/>
        </a:p>
      </dgm:t>
    </dgm:pt>
    <dgm:pt modelId="{D72A460C-2731-41FF-AA25-4111AAB0D5E9}" type="parTrans" cxnId="{FBD6F0CA-FCE7-4B3D-8698-1457E1E3FC45}">
      <dgm:prSet/>
      <dgm:spPr/>
      <dgm:t>
        <a:bodyPr/>
        <a:lstStyle/>
        <a:p>
          <a:endParaRPr lang="en-US"/>
        </a:p>
      </dgm:t>
    </dgm:pt>
    <dgm:pt modelId="{A51D28A8-D050-4E28-8662-3F12AC9EE46A}" type="sibTrans" cxnId="{FBD6F0CA-FCE7-4B3D-8698-1457E1E3FC45}">
      <dgm:prSet/>
      <dgm:spPr/>
      <dgm:t>
        <a:bodyPr/>
        <a:lstStyle/>
        <a:p>
          <a:endParaRPr lang="en-US"/>
        </a:p>
      </dgm:t>
    </dgm:pt>
    <dgm:pt modelId="{DAF46CDE-7FF6-41DD-8D3F-095A0CE98F59}" type="pres">
      <dgm:prSet presAssocID="{84EACBFE-0EBF-42BF-AD72-7352EBB780CA}" presName="root" presStyleCnt="0">
        <dgm:presLayoutVars>
          <dgm:dir/>
          <dgm:resizeHandles val="exact"/>
        </dgm:presLayoutVars>
      </dgm:prSet>
      <dgm:spPr/>
    </dgm:pt>
    <dgm:pt modelId="{74F1525A-33CA-47F9-8F6F-DF371E07FC7E}" type="pres">
      <dgm:prSet presAssocID="{4FA11028-5AA6-4A9D-AA30-412BF26DE006}" presName="compNode" presStyleCnt="0"/>
      <dgm:spPr/>
    </dgm:pt>
    <dgm:pt modelId="{4868D03A-9032-4054-B681-5F126A183C6D}" type="pres">
      <dgm:prSet presAssocID="{4FA11028-5AA6-4A9D-AA30-412BF26DE006}" presName="iconBgRect" presStyleLbl="bgShp" presStyleIdx="0" presStyleCnt="7"/>
      <dgm:spPr/>
    </dgm:pt>
    <dgm:pt modelId="{4948193C-1C18-4B19-A7DD-A1B6FC5FED10}" type="pres">
      <dgm:prSet presAssocID="{4FA11028-5AA6-4A9D-AA30-412BF26DE006}"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DB7411EA-13E2-4693-80A5-A788B57C77BA}" type="pres">
      <dgm:prSet presAssocID="{4FA11028-5AA6-4A9D-AA30-412BF26DE006}" presName="spaceRect" presStyleCnt="0"/>
      <dgm:spPr/>
    </dgm:pt>
    <dgm:pt modelId="{4C6B8953-9EB0-4903-9F01-B426FE8EB3C7}" type="pres">
      <dgm:prSet presAssocID="{4FA11028-5AA6-4A9D-AA30-412BF26DE006}" presName="textRect" presStyleLbl="revTx" presStyleIdx="0" presStyleCnt="7">
        <dgm:presLayoutVars>
          <dgm:chMax val="1"/>
          <dgm:chPref val="1"/>
        </dgm:presLayoutVars>
      </dgm:prSet>
      <dgm:spPr/>
    </dgm:pt>
    <dgm:pt modelId="{00C37D6F-7FA1-49DE-9414-2FCFA673EA62}" type="pres">
      <dgm:prSet presAssocID="{49E3E734-E72F-402C-AF6B-07E8404EEF66}" presName="sibTrans" presStyleCnt="0"/>
      <dgm:spPr/>
    </dgm:pt>
    <dgm:pt modelId="{36FF6229-560A-4741-AA66-272EBF2C26D0}" type="pres">
      <dgm:prSet presAssocID="{1A11EBEB-0F8C-48DE-8C0A-DD2262D5271A}" presName="compNode" presStyleCnt="0"/>
      <dgm:spPr/>
    </dgm:pt>
    <dgm:pt modelId="{4C501694-F6B8-4A89-AFBE-2CB5391433F8}" type="pres">
      <dgm:prSet presAssocID="{1A11EBEB-0F8C-48DE-8C0A-DD2262D5271A}" presName="iconBgRect" presStyleLbl="bgShp" presStyleIdx="1" presStyleCnt="7"/>
      <dgm:spPr/>
    </dgm:pt>
    <dgm:pt modelId="{DA523378-48B4-400C-99CE-F24D280943F2}" type="pres">
      <dgm:prSet presAssocID="{1A11EBEB-0F8C-48DE-8C0A-DD2262D5271A}"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andshake"/>
        </a:ext>
      </dgm:extLst>
    </dgm:pt>
    <dgm:pt modelId="{FA1B2D13-9149-447D-97FF-D4D481DAB4CB}" type="pres">
      <dgm:prSet presAssocID="{1A11EBEB-0F8C-48DE-8C0A-DD2262D5271A}" presName="spaceRect" presStyleCnt="0"/>
      <dgm:spPr/>
    </dgm:pt>
    <dgm:pt modelId="{19BC9603-CD2A-41A2-886D-FD2A2605BE08}" type="pres">
      <dgm:prSet presAssocID="{1A11EBEB-0F8C-48DE-8C0A-DD2262D5271A}" presName="textRect" presStyleLbl="revTx" presStyleIdx="1" presStyleCnt="7">
        <dgm:presLayoutVars>
          <dgm:chMax val="1"/>
          <dgm:chPref val="1"/>
        </dgm:presLayoutVars>
      </dgm:prSet>
      <dgm:spPr/>
    </dgm:pt>
    <dgm:pt modelId="{641D42EB-6ACF-41D5-B15E-8F2438D857F9}" type="pres">
      <dgm:prSet presAssocID="{8FE34CCA-C367-4526-9623-FD9DA73E0806}" presName="sibTrans" presStyleCnt="0"/>
      <dgm:spPr/>
    </dgm:pt>
    <dgm:pt modelId="{13117B4F-6B08-4B0C-B7A6-CF6315043165}" type="pres">
      <dgm:prSet presAssocID="{A70C4E59-91A2-4A38-A9F3-8C04725A9CA8}" presName="compNode" presStyleCnt="0"/>
      <dgm:spPr/>
    </dgm:pt>
    <dgm:pt modelId="{869594C1-4A4D-443A-9F3B-16831038FD5A}" type="pres">
      <dgm:prSet presAssocID="{A70C4E59-91A2-4A38-A9F3-8C04725A9CA8}" presName="iconBgRect" presStyleLbl="bgShp" presStyleIdx="2" presStyleCnt="7"/>
      <dgm:spPr/>
    </dgm:pt>
    <dgm:pt modelId="{B7FA7039-1464-423A-BC95-8996F014B53B}" type="pres">
      <dgm:prSet presAssocID="{A70C4E59-91A2-4A38-A9F3-8C04725A9CA8}"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lectrician"/>
        </a:ext>
      </dgm:extLst>
    </dgm:pt>
    <dgm:pt modelId="{456CE974-5C94-46DD-B0BA-50AF4BF3C87B}" type="pres">
      <dgm:prSet presAssocID="{A70C4E59-91A2-4A38-A9F3-8C04725A9CA8}" presName="spaceRect" presStyleCnt="0"/>
      <dgm:spPr/>
    </dgm:pt>
    <dgm:pt modelId="{C0ADC031-858F-4595-84CA-B40967531A9A}" type="pres">
      <dgm:prSet presAssocID="{A70C4E59-91A2-4A38-A9F3-8C04725A9CA8}" presName="textRect" presStyleLbl="revTx" presStyleIdx="2" presStyleCnt="7">
        <dgm:presLayoutVars>
          <dgm:chMax val="1"/>
          <dgm:chPref val="1"/>
        </dgm:presLayoutVars>
      </dgm:prSet>
      <dgm:spPr/>
    </dgm:pt>
    <dgm:pt modelId="{479B2E5E-FAFE-4D44-AFBC-A7E8DD0F9ACF}" type="pres">
      <dgm:prSet presAssocID="{40B8590C-3CC6-4727-ADA2-061666D01275}" presName="sibTrans" presStyleCnt="0"/>
      <dgm:spPr/>
    </dgm:pt>
    <dgm:pt modelId="{4C4C11A5-2325-4721-9272-5FB733D97CD3}" type="pres">
      <dgm:prSet presAssocID="{F1B99B73-C44E-482C-89AC-09DB5AFCE19C}" presName="compNode" presStyleCnt="0"/>
      <dgm:spPr/>
    </dgm:pt>
    <dgm:pt modelId="{C1E9611E-CD05-4C66-A665-6DFB40F58A6B}" type="pres">
      <dgm:prSet presAssocID="{F1B99B73-C44E-482C-89AC-09DB5AFCE19C}" presName="iconBgRect" presStyleLbl="bgShp" presStyleIdx="3" presStyleCnt="7"/>
      <dgm:spPr/>
    </dgm:pt>
    <dgm:pt modelId="{1F03D3D6-55DA-4605-9005-9F6E68C1CED0}" type="pres">
      <dgm:prSet presAssocID="{F1B99B73-C44E-482C-89AC-09DB5AFCE19C}"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Robot"/>
        </a:ext>
      </dgm:extLst>
    </dgm:pt>
    <dgm:pt modelId="{42405E9B-4CE0-4CA9-BC81-4B5CAAE423C1}" type="pres">
      <dgm:prSet presAssocID="{F1B99B73-C44E-482C-89AC-09DB5AFCE19C}" presName="spaceRect" presStyleCnt="0"/>
      <dgm:spPr/>
    </dgm:pt>
    <dgm:pt modelId="{1F85FEBB-BA7E-46CE-853C-EB52239A8CF5}" type="pres">
      <dgm:prSet presAssocID="{F1B99B73-C44E-482C-89AC-09DB5AFCE19C}" presName="textRect" presStyleLbl="revTx" presStyleIdx="3" presStyleCnt="7">
        <dgm:presLayoutVars>
          <dgm:chMax val="1"/>
          <dgm:chPref val="1"/>
        </dgm:presLayoutVars>
      </dgm:prSet>
      <dgm:spPr/>
    </dgm:pt>
    <dgm:pt modelId="{D1983BA6-946E-44DC-ACFE-EC53F024EE86}" type="pres">
      <dgm:prSet presAssocID="{883F7311-DC17-4F50-8B23-78477EF36F2E}" presName="sibTrans" presStyleCnt="0"/>
      <dgm:spPr/>
    </dgm:pt>
    <dgm:pt modelId="{A77C07FB-7DD8-4BE9-8C1E-67DE068FB96A}" type="pres">
      <dgm:prSet presAssocID="{9046B9B7-E3C9-44AD-ACD6-C4D8FBFF8A7D}" presName="compNode" presStyleCnt="0"/>
      <dgm:spPr/>
    </dgm:pt>
    <dgm:pt modelId="{3EB20063-E60A-4D39-9899-9013320EEDCA}" type="pres">
      <dgm:prSet presAssocID="{9046B9B7-E3C9-44AD-ACD6-C4D8FBFF8A7D}" presName="iconBgRect" presStyleLbl="bgShp" presStyleIdx="4" presStyleCnt="7"/>
      <dgm:spPr/>
    </dgm:pt>
    <dgm:pt modelId="{51C30388-ADAA-4099-B5F4-F89AAA678E9F}" type="pres">
      <dgm:prSet presAssocID="{9046B9B7-E3C9-44AD-ACD6-C4D8FBFF8A7D}"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Bar chart"/>
        </a:ext>
      </dgm:extLst>
    </dgm:pt>
    <dgm:pt modelId="{F6904337-E716-4972-A701-5C616B5F886B}" type="pres">
      <dgm:prSet presAssocID="{9046B9B7-E3C9-44AD-ACD6-C4D8FBFF8A7D}" presName="spaceRect" presStyleCnt="0"/>
      <dgm:spPr/>
    </dgm:pt>
    <dgm:pt modelId="{276B817B-90D7-4584-AAE0-0B28C9C16B44}" type="pres">
      <dgm:prSet presAssocID="{9046B9B7-E3C9-44AD-ACD6-C4D8FBFF8A7D}" presName="textRect" presStyleLbl="revTx" presStyleIdx="4" presStyleCnt="7">
        <dgm:presLayoutVars>
          <dgm:chMax val="1"/>
          <dgm:chPref val="1"/>
        </dgm:presLayoutVars>
      </dgm:prSet>
      <dgm:spPr/>
    </dgm:pt>
    <dgm:pt modelId="{A81EA08C-E00A-4EB5-9006-A11FDEC4F5E5}" type="pres">
      <dgm:prSet presAssocID="{F151AB87-3599-4284-B8C6-A20EC3BE4E29}" presName="sibTrans" presStyleCnt="0"/>
      <dgm:spPr/>
    </dgm:pt>
    <dgm:pt modelId="{41B9245F-8FD3-4207-9B65-BBA94C194C71}" type="pres">
      <dgm:prSet presAssocID="{A65B5A0D-112B-4ECE-9FE8-325BFA1FBC63}" presName="compNode" presStyleCnt="0"/>
      <dgm:spPr/>
    </dgm:pt>
    <dgm:pt modelId="{9BD14FC5-5F6A-473F-84A1-6079DEEA1E47}" type="pres">
      <dgm:prSet presAssocID="{A65B5A0D-112B-4ECE-9FE8-325BFA1FBC63}" presName="iconBgRect" presStyleLbl="bgShp" presStyleIdx="5" presStyleCnt="7"/>
      <dgm:spPr/>
    </dgm:pt>
    <dgm:pt modelId="{E6CB08C0-0B10-4C4C-9AD1-0D4F4AB97CA3}" type="pres">
      <dgm:prSet presAssocID="{A65B5A0D-112B-4ECE-9FE8-325BFA1FBC63}" presName="iconRect" presStyleLbl="node1" presStyleIdx="5"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Teacher"/>
        </a:ext>
      </dgm:extLst>
    </dgm:pt>
    <dgm:pt modelId="{D5EDC1D5-1B6E-42FC-BBAA-3B269FE07F1F}" type="pres">
      <dgm:prSet presAssocID="{A65B5A0D-112B-4ECE-9FE8-325BFA1FBC63}" presName="spaceRect" presStyleCnt="0"/>
      <dgm:spPr/>
    </dgm:pt>
    <dgm:pt modelId="{B2031F8D-1D59-4BF5-8778-5232C0AF4DC7}" type="pres">
      <dgm:prSet presAssocID="{A65B5A0D-112B-4ECE-9FE8-325BFA1FBC63}" presName="textRect" presStyleLbl="revTx" presStyleIdx="5" presStyleCnt="7">
        <dgm:presLayoutVars>
          <dgm:chMax val="1"/>
          <dgm:chPref val="1"/>
        </dgm:presLayoutVars>
      </dgm:prSet>
      <dgm:spPr/>
    </dgm:pt>
    <dgm:pt modelId="{59A084E1-616D-4EC7-8612-FAB2DEC3E463}" type="pres">
      <dgm:prSet presAssocID="{8FBF643D-8294-475C-A1BA-6E17F2BE14B2}" presName="sibTrans" presStyleCnt="0"/>
      <dgm:spPr/>
    </dgm:pt>
    <dgm:pt modelId="{25C3913F-8BD3-4555-999E-AB297BC79DFE}" type="pres">
      <dgm:prSet presAssocID="{A5D66FCD-91F4-4D19-A19A-B66F48D2DBC1}" presName="compNode" presStyleCnt="0"/>
      <dgm:spPr/>
    </dgm:pt>
    <dgm:pt modelId="{95FDCC14-0D41-42C5-ABA9-A4F75FEAE38B}" type="pres">
      <dgm:prSet presAssocID="{A5D66FCD-91F4-4D19-A19A-B66F48D2DBC1}" presName="iconBgRect" presStyleLbl="bgShp" presStyleIdx="6" presStyleCnt="7"/>
      <dgm:spPr/>
    </dgm:pt>
    <dgm:pt modelId="{12A778AB-B6D7-4B44-85CC-B5F703CE28F9}" type="pres">
      <dgm:prSet presAssocID="{A5D66FCD-91F4-4D19-A19A-B66F48D2DBC1}"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Tick"/>
        </a:ext>
      </dgm:extLst>
    </dgm:pt>
    <dgm:pt modelId="{678E3255-3533-4ABB-84A9-FF63CD4CAE1B}" type="pres">
      <dgm:prSet presAssocID="{A5D66FCD-91F4-4D19-A19A-B66F48D2DBC1}" presName="spaceRect" presStyleCnt="0"/>
      <dgm:spPr/>
    </dgm:pt>
    <dgm:pt modelId="{F070C6CB-FB5B-46C7-B2F2-D2D6E6B36F58}" type="pres">
      <dgm:prSet presAssocID="{A5D66FCD-91F4-4D19-A19A-B66F48D2DBC1}" presName="textRect" presStyleLbl="revTx" presStyleIdx="6" presStyleCnt="7">
        <dgm:presLayoutVars>
          <dgm:chMax val="1"/>
          <dgm:chPref val="1"/>
        </dgm:presLayoutVars>
      </dgm:prSet>
      <dgm:spPr/>
    </dgm:pt>
  </dgm:ptLst>
  <dgm:cxnLst>
    <dgm:cxn modelId="{457CE01B-C6BB-4A3C-B8D0-FCCA90FD8973}" srcId="{84EACBFE-0EBF-42BF-AD72-7352EBB780CA}" destId="{4FA11028-5AA6-4A9D-AA30-412BF26DE006}" srcOrd="0" destOrd="0" parTransId="{9E2F61F7-C09B-49F4-9633-3020396E8FE8}" sibTransId="{49E3E734-E72F-402C-AF6B-07E8404EEF66}"/>
    <dgm:cxn modelId="{BD34991E-A9D1-4194-9FE2-CB24EF5B737B}" type="presOf" srcId="{A5D66FCD-91F4-4D19-A19A-B66F48D2DBC1}" destId="{F070C6CB-FB5B-46C7-B2F2-D2D6E6B36F58}" srcOrd="0" destOrd="0" presId="urn:microsoft.com/office/officeart/2018/5/layout/IconCircleLabelList"/>
    <dgm:cxn modelId="{38D7BA23-EDC7-45B8-AF18-C6F7202845A9}" srcId="{84EACBFE-0EBF-42BF-AD72-7352EBB780CA}" destId="{1A11EBEB-0F8C-48DE-8C0A-DD2262D5271A}" srcOrd="1" destOrd="0" parTransId="{CDEB8344-77A0-4B7B-8D69-A86140DB7173}" sibTransId="{8FE34CCA-C367-4526-9623-FD9DA73E0806}"/>
    <dgm:cxn modelId="{1444093C-1C16-4814-BA57-6EAD138003FE}" srcId="{84EACBFE-0EBF-42BF-AD72-7352EBB780CA}" destId="{F1B99B73-C44E-482C-89AC-09DB5AFCE19C}" srcOrd="3" destOrd="0" parTransId="{BC55CB84-24E8-4DDC-AA80-EBCF162A1FAC}" sibTransId="{883F7311-DC17-4F50-8B23-78477EF36F2E}"/>
    <dgm:cxn modelId="{2B56218E-B02B-4605-A1D3-EE8B82D41758}" type="presOf" srcId="{84EACBFE-0EBF-42BF-AD72-7352EBB780CA}" destId="{DAF46CDE-7FF6-41DD-8D3F-095A0CE98F59}" srcOrd="0" destOrd="0" presId="urn:microsoft.com/office/officeart/2018/5/layout/IconCircleLabelList"/>
    <dgm:cxn modelId="{63176092-3738-4E2A-BFF8-082674385397}" srcId="{84EACBFE-0EBF-42BF-AD72-7352EBB780CA}" destId="{9046B9B7-E3C9-44AD-ACD6-C4D8FBFF8A7D}" srcOrd="4" destOrd="0" parTransId="{95FC148F-4BBB-4CDA-BD67-FE6683495260}" sibTransId="{F151AB87-3599-4284-B8C6-A20EC3BE4E29}"/>
    <dgm:cxn modelId="{55C65493-43D7-4352-A31C-45E273D100F5}" type="presOf" srcId="{9046B9B7-E3C9-44AD-ACD6-C4D8FBFF8A7D}" destId="{276B817B-90D7-4584-AAE0-0B28C9C16B44}" srcOrd="0" destOrd="0" presId="urn:microsoft.com/office/officeart/2018/5/layout/IconCircleLabelList"/>
    <dgm:cxn modelId="{FFB1E49E-4ECB-42FF-83E9-32D0B7FC4E2B}" srcId="{84EACBFE-0EBF-42BF-AD72-7352EBB780CA}" destId="{A70C4E59-91A2-4A38-A9F3-8C04725A9CA8}" srcOrd="2" destOrd="0" parTransId="{76384988-6118-4CBA-BF13-7E72198EABFC}" sibTransId="{40B8590C-3CC6-4727-ADA2-061666D01275}"/>
    <dgm:cxn modelId="{B2B666BD-AF35-4382-A058-7A79ED3095AA}" type="presOf" srcId="{A65B5A0D-112B-4ECE-9FE8-325BFA1FBC63}" destId="{B2031F8D-1D59-4BF5-8778-5232C0AF4DC7}" srcOrd="0" destOrd="0" presId="urn:microsoft.com/office/officeart/2018/5/layout/IconCircleLabelList"/>
    <dgm:cxn modelId="{C072C0C6-2870-490C-BDC2-DFA8AB248FBD}" type="presOf" srcId="{A70C4E59-91A2-4A38-A9F3-8C04725A9CA8}" destId="{C0ADC031-858F-4595-84CA-B40967531A9A}" srcOrd="0" destOrd="0" presId="urn:microsoft.com/office/officeart/2018/5/layout/IconCircleLabelList"/>
    <dgm:cxn modelId="{33A843CA-4B77-42A2-9292-674DF8417218}" type="presOf" srcId="{F1B99B73-C44E-482C-89AC-09DB5AFCE19C}" destId="{1F85FEBB-BA7E-46CE-853C-EB52239A8CF5}" srcOrd="0" destOrd="0" presId="urn:microsoft.com/office/officeart/2018/5/layout/IconCircleLabelList"/>
    <dgm:cxn modelId="{FBD6F0CA-FCE7-4B3D-8698-1457E1E3FC45}" srcId="{84EACBFE-0EBF-42BF-AD72-7352EBB780CA}" destId="{A5D66FCD-91F4-4D19-A19A-B66F48D2DBC1}" srcOrd="6" destOrd="0" parTransId="{D72A460C-2731-41FF-AA25-4111AAB0D5E9}" sibTransId="{A51D28A8-D050-4E28-8662-3F12AC9EE46A}"/>
    <dgm:cxn modelId="{8626ADDB-4370-463C-8565-2F3454D7E352}" type="presOf" srcId="{4FA11028-5AA6-4A9D-AA30-412BF26DE006}" destId="{4C6B8953-9EB0-4903-9F01-B426FE8EB3C7}" srcOrd="0" destOrd="0" presId="urn:microsoft.com/office/officeart/2018/5/layout/IconCircleLabelList"/>
    <dgm:cxn modelId="{C91299E5-7CCB-497F-BE4D-C08B0CD4B254}" type="presOf" srcId="{1A11EBEB-0F8C-48DE-8C0A-DD2262D5271A}" destId="{19BC9603-CD2A-41A2-886D-FD2A2605BE08}" srcOrd="0" destOrd="0" presId="urn:microsoft.com/office/officeart/2018/5/layout/IconCircleLabelList"/>
    <dgm:cxn modelId="{295C69F1-E4DE-448A-8CE1-811B24032FD8}" srcId="{84EACBFE-0EBF-42BF-AD72-7352EBB780CA}" destId="{A65B5A0D-112B-4ECE-9FE8-325BFA1FBC63}" srcOrd="5" destOrd="0" parTransId="{629EBD9B-0DA1-4A15-A58D-E49D362BB2D6}" sibTransId="{8FBF643D-8294-475C-A1BA-6E17F2BE14B2}"/>
    <dgm:cxn modelId="{F905CEF4-BE4D-4A88-97DA-88E729FD6301}" type="presParOf" srcId="{DAF46CDE-7FF6-41DD-8D3F-095A0CE98F59}" destId="{74F1525A-33CA-47F9-8F6F-DF371E07FC7E}" srcOrd="0" destOrd="0" presId="urn:microsoft.com/office/officeart/2018/5/layout/IconCircleLabelList"/>
    <dgm:cxn modelId="{48CB94C7-63A7-46EA-9ADA-F78AFFA48D05}" type="presParOf" srcId="{74F1525A-33CA-47F9-8F6F-DF371E07FC7E}" destId="{4868D03A-9032-4054-B681-5F126A183C6D}" srcOrd="0" destOrd="0" presId="urn:microsoft.com/office/officeart/2018/5/layout/IconCircleLabelList"/>
    <dgm:cxn modelId="{F0E43C63-B91E-4C02-BEDE-AEA407C04C04}" type="presParOf" srcId="{74F1525A-33CA-47F9-8F6F-DF371E07FC7E}" destId="{4948193C-1C18-4B19-A7DD-A1B6FC5FED10}" srcOrd="1" destOrd="0" presId="urn:microsoft.com/office/officeart/2018/5/layout/IconCircleLabelList"/>
    <dgm:cxn modelId="{E4AE764D-B457-4D9B-A960-48CBDF4D6047}" type="presParOf" srcId="{74F1525A-33CA-47F9-8F6F-DF371E07FC7E}" destId="{DB7411EA-13E2-4693-80A5-A788B57C77BA}" srcOrd="2" destOrd="0" presId="urn:microsoft.com/office/officeart/2018/5/layout/IconCircleLabelList"/>
    <dgm:cxn modelId="{F60265C2-0824-45A7-8306-FDAF34434075}" type="presParOf" srcId="{74F1525A-33CA-47F9-8F6F-DF371E07FC7E}" destId="{4C6B8953-9EB0-4903-9F01-B426FE8EB3C7}" srcOrd="3" destOrd="0" presId="urn:microsoft.com/office/officeart/2018/5/layout/IconCircleLabelList"/>
    <dgm:cxn modelId="{F107EEC6-7FBA-4C3F-BB8B-9683C4B79641}" type="presParOf" srcId="{DAF46CDE-7FF6-41DD-8D3F-095A0CE98F59}" destId="{00C37D6F-7FA1-49DE-9414-2FCFA673EA62}" srcOrd="1" destOrd="0" presId="urn:microsoft.com/office/officeart/2018/5/layout/IconCircleLabelList"/>
    <dgm:cxn modelId="{79901CCE-4D9A-4C44-96D3-2797A8F4E7BA}" type="presParOf" srcId="{DAF46CDE-7FF6-41DD-8D3F-095A0CE98F59}" destId="{36FF6229-560A-4741-AA66-272EBF2C26D0}" srcOrd="2" destOrd="0" presId="urn:microsoft.com/office/officeart/2018/5/layout/IconCircleLabelList"/>
    <dgm:cxn modelId="{2084F6DB-AA72-44B7-B8E9-895A1A64D9D2}" type="presParOf" srcId="{36FF6229-560A-4741-AA66-272EBF2C26D0}" destId="{4C501694-F6B8-4A89-AFBE-2CB5391433F8}" srcOrd="0" destOrd="0" presId="urn:microsoft.com/office/officeart/2018/5/layout/IconCircleLabelList"/>
    <dgm:cxn modelId="{5372B1A9-6B90-4B6A-AD80-AB347860F4D9}" type="presParOf" srcId="{36FF6229-560A-4741-AA66-272EBF2C26D0}" destId="{DA523378-48B4-400C-99CE-F24D280943F2}" srcOrd="1" destOrd="0" presId="urn:microsoft.com/office/officeart/2018/5/layout/IconCircleLabelList"/>
    <dgm:cxn modelId="{AFBCF198-5643-46C9-B69C-62BCDA0DE3F6}" type="presParOf" srcId="{36FF6229-560A-4741-AA66-272EBF2C26D0}" destId="{FA1B2D13-9149-447D-97FF-D4D481DAB4CB}" srcOrd="2" destOrd="0" presId="urn:microsoft.com/office/officeart/2018/5/layout/IconCircleLabelList"/>
    <dgm:cxn modelId="{EA2454DF-369C-43B9-A9C0-3FAFEBA8A232}" type="presParOf" srcId="{36FF6229-560A-4741-AA66-272EBF2C26D0}" destId="{19BC9603-CD2A-41A2-886D-FD2A2605BE08}" srcOrd="3" destOrd="0" presId="urn:microsoft.com/office/officeart/2018/5/layout/IconCircleLabelList"/>
    <dgm:cxn modelId="{EA6FA4ED-58E6-475A-8C01-74BC319EB439}" type="presParOf" srcId="{DAF46CDE-7FF6-41DD-8D3F-095A0CE98F59}" destId="{641D42EB-6ACF-41D5-B15E-8F2438D857F9}" srcOrd="3" destOrd="0" presId="urn:microsoft.com/office/officeart/2018/5/layout/IconCircleLabelList"/>
    <dgm:cxn modelId="{2B270769-90BD-4453-B20A-EBEE8D2DE0B8}" type="presParOf" srcId="{DAF46CDE-7FF6-41DD-8D3F-095A0CE98F59}" destId="{13117B4F-6B08-4B0C-B7A6-CF6315043165}" srcOrd="4" destOrd="0" presId="urn:microsoft.com/office/officeart/2018/5/layout/IconCircleLabelList"/>
    <dgm:cxn modelId="{CCFA1DC7-1002-4EF6-AA99-D08D39417804}" type="presParOf" srcId="{13117B4F-6B08-4B0C-B7A6-CF6315043165}" destId="{869594C1-4A4D-443A-9F3B-16831038FD5A}" srcOrd="0" destOrd="0" presId="urn:microsoft.com/office/officeart/2018/5/layout/IconCircleLabelList"/>
    <dgm:cxn modelId="{EE0AB99E-76AA-4523-B03F-E47A7C1D36AC}" type="presParOf" srcId="{13117B4F-6B08-4B0C-B7A6-CF6315043165}" destId="{B7FA7039-1464-423A-BC95-8996F014B53B}" srcOrd="1" destOrd="0" presId="urn:microsoft.com/office/officeart/2018/5/layout/IconCircleLabelList"/>
    <dgm:cxn modelId="{667845A4-2CC8-4FF8-8BB0-C2A8937B3E87}" type="presParOf" srcId="{13117B4F-6B08-4B0C-B7A6-CF6315043165}" destId="{456CE974-5C94-46DD-B0BA-50AF4BF3C87B}" srcOrd="2" destOrd="0" presId="urn:microsoft.com/office/officeart/2018/5/layout/IconCircleLabelList"/>
    <dgm:cxn modelId="{8DA21748-BEAC-4BE1-B36B-3AC9AD8ABD4F}" type="presParOf" srcId="{13117B4F-6B08-4B0C-B7A6-CF6315043165}" destId="{C0ADC031-858F-4595-84CA-B40967531A9A}" srcOrd="3" destOrd="0" presId="urn:microsoft.com/office/officeart/2018/5/layout/IconCircleLabelList"/>
    <dgm:cxn modelId="{501FDABD-C2B7-4828-ABB0-64AC6A136BA7}" type="presParOf" srcId="{DAF46CDE-7FF6-41DD-8D3F-095A0CE98F59}" destId="{479B2E5E-FAFE-4D44-AFBC-A7E8DD0F9ACF}" srcOrd="5" destOrd="0" presId="urn:microsoft.com/office/officeart/2018/5/layout/IconCircleLabelList"/>
    <dgm:cxn modelId="{1A6C50F1-565E-4328-8D81-5873834288E2}" type="presParOf" srcId="{DAF46CDE-7FF6-41DD-8D3F-095A0CE98F59}" destId="{4C4C11A5-2325-4721-9272-5FB733D97CD3}" srcOrd="6" destOrd="0" presId="urn:microsoft.com/office/officeart/2018/5/layout/IconCircleLabelList"/>
    <dgm:cxn modelId="{251820B7-248B-408A-B21F-9984147E7E7E}" type="presParOf" srcId="{4C4C11A5-2325-4721-9272-5FB733D97CD3}" destId="{C1E9611E-CD05-4C66-A665-6DFB40F58A6B}" srcOrd="0" destOrd="0" presId="urn:microsoft.com/office/officeart/2018/5/layout/IconCircleLabelList"/>
    <dgm:cxn modelId="{A25B69A5-5927-427E-8EEB-72A5041261D7}" type="presParOf" srcId="{4C4C11A5-2325-4721-9272-5FB733D97CD3}" destId="{1F03D3D6-55DA-4605-9005-9F6E68C1CED0}" srcOrd="1" destOrd="0" presId="urn:microsoft.com/office/officeart/2018/5/layout/IconCircleLabelList"/>
    <dgm:cxn modelId="{E52BDB3C-C472-4B69-980C-9D891102E083}" type="presParOf" srcId="{4C4C11A5-2325-4721-9272-5FB733D97CD3}" destId="{42405E9B-4CE0-4CA9-BC81-4B5CAAE423C1}" srcOrd="2" destOrd="0" presId="urn:microsoft.com/office/officeart/2018/5/layout/IconCircleLabelList"/>
    <dgm:cxn modelId="{EB8A6C83-18F3-478E-BC82-3206B61CAB0C}" type="presParOf" srcId="{4C4C11A5-2325-4721-9272-5FB733D97CD3}" destId="{1F85FEBB-BA7E-46CE-853C-EB52239A8CF5}" srcOrd="3" destOrd="0" presId="urn:microsoft.com/office/officeart/2018/5/layout/IconCircleLabelList"/>
    <dgm:cxn modelId="{76887FF1-88AD-4975-B9FC-D32412E08330}" type="presParOf" srcId="{DAF46CDE-7FF6-41DD-8D3F-095A0CE98F59}" destId="{D1983BA6-946E-44DC-ACFE-EC53F024EE86}" srcOrd="7" destOrd="0" presId="urn:microsoft.com/office/officeart/2018/5/layout/IconCircleLabelList"/>
    <dgm:cxn modelId="{042294F0-2692-4919-AF4B-A3208260FFE6}" type="presParOf" srcId="{DAF46CDE-7FF6-41DD-8D3F-095A0CE98F59}" destId="{A77C07FB-7DD8-4BE9-8C1E-67DE068FB96A}" srcOrd="8" destOrd="0" presId="urn:microsoft.com/office/officeart/2018/5/layout/IconCircleLabelList"/>
    <dgm:cxn modelId="{93A851A6-A452-4447-B350-7B453CE05525}" type="presParOf" srcId="{A77C07FB-7DD8-4BE9-8C1E-67DE068FB96A}" destId="{3EB20063-E60A-4D39-9899-9013320EEDCA}" srcOrd="0" destOrd="0" presId="urn:microsoft.com/office/officeart/2018/5/layout/IconCircleLabelList"/>
    <dgm:cxn modelId="{0156EAF1-AABE-4F11-848A-6D198EC007A4}" type="presParOf" srcId="{A77C07FB-7DD8-4BE9-8C1E-67DE068FB96A}" destId="{51C30388-ADAA-4099-B5F4-F89AAA678E9F}" srcOrd="1" destOrd="0" presId="urn:microsoft.com/office/officeart/2018/5/layout/IconCircleLabelList"/>
    <dgm:cxn modelId="{472BFE9A-2FD6-4E98-9D4D-DE98C8E63261}" type="presParOf" srcId="{A77C07FB-7DD8-4BE9-8C1E-67DE068FB96A}" destId="{F6904337-E716-4972-A701-5C616B5F886B}" srcOrd="2" destOrd="0" presId="urn:microsoft.com/office/officeart/2018/5/layout/IconCircleLabelList"/>
    <dgm:cxn modelId="{4E488597-A344-4837-9B7C-F0BE28C1A9FC}" type="presParOf" srcId="{A77C07FB-7DD8-4BE9-8C1E-67DE068FB96A}" destId="{276B817B-90D7-4584-AAE0-0B28C9C16B44}" srcOrd="3" destOrd="0" presId="urn:microsoft.com/office/officeart/2018/5/layout/IconCircleLabelList"/>
    <dgm:cxn modelId="{0D4BA6F1-1289-4C94-A199-7FC464C8A4FA}" type="presParOf" srcId="{DAF46CDE-7FF6-41DD-8D3F-095A0CE98F59}" destId="{A81EA08C-E00A-4EB5-9006-A11FDEC4F5E5}" srcOrd="9" destOrd="0" presId="urn:microsoft.com/office/officeart/2018/5/layout/IconCircleLabelList"/>
    <dgm:cxn modelId="{775772BD-DC29-4261-9704-A77DF4118361}" type="presParOf" srcId="{DAF46CDE-7FF6-41DD-8D3F-095A0CE98F59}" destId="{41B9245F-8FD3-4207-9B65-BBA94C194C71}" srcOrd="10" destOrd="0" presId="urn:microsoft.com/office/officeart/2018/5/layout/IconCircleLabelList"/>
    <dgm:cxn modelId="{F8A71DD7-A5A2-4628-8954-F700459A143F}" type="presParOf" srcId="{41B9245F-8FD3-4207-9B65-BBA94C194C71}" destId="{9BD14FC5-5F6A-473F-84A1-6079DEEA1E47}" srcOrd="0" destOrd="0" presId="urn:microsoft.com/office/officeart/2018/5/layout/IconCircleLabelList"/>
    <dgm:cxn modelId="{4FFDD421-9E33-4408-B028-EA81D6BF8A41}" type="presParOf" srcId="{41B9245F-8FD3-4207-9B65-BBA94C194C71}" destId="{E6CB08C0-0B10-4C4C-9AD1-0D4F4AB97CA3}" srcOrd="1" destOrd="0" presId="urn:microsoft.com/office/officeart/2018/5/layout/IconCircleLabelList"/>
    <dgm:cxn modelId="{3EE9D373-5CDE-4EE2-8292-342C04E63B4B}" type="presParOf" srcId="{41B9245F-8FD3-4207-9B65-BBA94C194C71}" destId="{D5EDC1D5-1B6E-42FC-BBAA-3B269FE07F1F}" srcOrd="2" destOrd="0" presId="urn:microsoft.com/office/officeart/2018/5/layout/IconCircleLabelList"/>
    <dgm:cxn modelId="{4FB5B1B9-BA53-4EEF-A92C-56A38790166F}" type="presParOf" srcId="{41B9245F-8FD3-4207-9B65-BBA94C194C71}" destId="{B2031F8D-1D59-4BF5-8778-5232C0AF4DC7}" srcOrd="3" destOrd="0" presId="urn:microsoft.com/office/officeart/2018/5/layout/IconCircleLabelList"/>
    <dgm:cxn modelId="{A0717513-0395-4D30-9D03-E56D913436C9}" type="presParOf" srcId="{DAF46CDE-7FF6-41DD-8D3F-095A0CE98F59}" destId="{59A084E1-616D-4EC7-8612-FAB2DEC3E463}" srcOrd="11" destOrd="0" presId="urn:microsoft.com/office/officeart/2018/5/layout/IconCircleLabelList"/>
    <dgm:cxn modelId="{EB9BB1A4-FFC1-453B-939E-287A9CBDACB7}" type="presParOf" srcId="{DAF46CDE-7FF6-41DD-8D3F-095A0CE98F59}" destId="{25C3913F-8BD3-4555-999E-AB297BC79DFE}" srcOrd="12" destOrd="0" presId="urn:microsoft.com/office/officeart/2018/5/layout/IconCircleLabelList"/>
    <dgm:cxn modelId="{806B18E8-348B-4C00-B5CD-654BFFC017F0}" type="presParOf" srcId="{25C3913F-8BD3-4555-999E-AB297BC79DFE}" destId="{95FDCC14-0D41-42C5-ABA9-A4F75FEAE38B}" srcOrd="0" destOrd="0" presId="urn:microsoft.com/office/officeart/2018/5/layout/IconCircleLabelList"/>
    <dgm:cxn modelId="{57A73962-D764-44D2-A8A6-E48786A01DA8}" type="presParOf" srcId="{25C3913F-8BD3-4555-999E-AB297BC79DFE}" destId="{12A778AB-B6D7-4B44-85CC-B5F703CE28F9}" srcOrd="1" destOrd="0" presId="urn:microsoft.com/office/officeart/2018/5/layout/IconCircleLabelList"/>
    <dgm:cxn modelId="{370B8394-2262-47FA-9550-E1E7F1960833}" type="presParOf" srcId="{25C3913F-8BD3-4555-999E-AB297BC79DFE}" destId="{678E3255-3533-4ABB-84A9-FF63CD4CAE1B}" srcOrd="2" destOrd="0" presId="urn:microsoft.com/office/officeart/2018/5/layout/IconCircleLabelList"/>
    <dgm:cxn modelId="{4ED0358E-0C0E-4305-9CE0-89A0E25E1F34}" type="presParOf" srcId="{25C3913F-8BD3-4555-999E-AB297BC79DFE}" destId="{F070C6CB-FB5B-46C7-B2F2-D2D6E6B36F5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B8982-F6AB-4FF7-861D-AAA5AB060D80}">
      <dsp:nvSpPr>
        <dsp:cNvPr id="0" name=""/>
        <dsp:cNvSpPr/>
      </dsp:nvSpPr>
      <dsp:spPr>
        <a:xfrm>
          <a:off x="1087" y="347592"/>
          <a:ext cx="653410" cy="6534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67BA9A-8FE2-417B-A2BE-F1A52CE40CF2}">
      <dsp:nvSpPr>
        <dsp:cNvPr id="0" name=""/>
        <dsp:cNvSpPr/>
      </dsp:nvSpPr>
      <dsp:spPr>
        <a:xfrm>
          <a:off x="138303" y="484808"/>
          <a:ext cx="378978" cy="3789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F2090-1A78-4CC3-A855-8C6AF801001F}">
      <dsp:nvSpPr>
        <dsp:cNvPr id="0" name=""/>
        <dsp:cNvSpPr/>
      </dsp:nvSpPr>
      <dsp:spPr>
        <a:xfrm>
          <a:off x="794514" y="347592"/>
          <a:ext cx="1540182" cy="653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Salesforce is open and flexible</a:t>
          </a:r>
          <a:endParaRPr lang="en-US" sz="1600" kern="1200"/>
        </a:p>
      </dsp:txBody>
      <dsp:txXfrm>
        <a:off x="794514" y="347592"/>
        <a:ext cx="1540182" cy="653410"/>
      </dsp:txXfrm>
    </dsp:sp>
    <dsp:sp modelId="{0C44C93B-D38F-425F-909D-69D0945E57AF}">
      <dsp:nvSpPr>
        <dsp:cNvPr id="0" name=""/>
        <dsp:cNvSpPr/>
      </dsp:nvSpPr>
      <dsp:spPr>
        <a:xfrm>
          <a:off x="2603062" y="347592"/>
          <a:ext cx="653410" cy="6534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52176-16B0-439F-9E5C-5DAFB1EC067D}">
      <dsp:nvSpPr>
        <dsp:cNvPr id="0" name=""/>
        <dsp:cNvSpPr/>
      </dsp:nvSpPr>
      <dsp:spPr>
        <a:xfrm>
          <a:off x="2740278" y="484808"/>
          <a:ext cx="378978" cy="3789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31BF6-91CB-417F-B182-1A13F7097F6F}">
      <dsp:nvSpPr>
        <dsp:cNvPr id="0" name=""/>
        <dsp:cNvSpPr/>
      </dsp:nvSpPr>
      <dsp:spPr>
        <a:xfrm>
          <a:off x="3396489" y="347592"/>
          <a:ext cx="1540182" cy="653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Easily transferable support </a:t>
          </a:r>
          <a:endParaRPr lang="en-US" sz="1600" kern="1200"/>
        </a:p>
      </dsp:txBody>
      <dsp:txXfrm>
        <a:off x="3396489" y="347592"/>
        <a:ext cx="1540182" cy="653410"/>
      </dsp:txXfrm>
    </dsp:sp>
    <dsp:sp modelId="{DA42804C-6751-4400-B774-0B6CE5663B04}">
      <dsp:nvSpPr>
        <dsp:cNvPr id="0" name=""/>
        <dsp:cNvSpPr/>
      </dsp:nvSpPr>
      <dsp:spPr>
        <a:xfrm>
          <a:off x="1087" y="1684974"/>
          <a:ext cx="653410" cy="6534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EB739-47BF-48DF-86D8-368B54CCA17A}">
      <dsp:nvSpPr>
        <dsp:cNvPr id="0" name=""/>
        <dsp:cNvSpPr/>
      </dsp:nvSpPr>
      <dsp:spPr>
        <a:xfrm>
          <a:off x="138303" y="1822190"/>
          <a:ext cx="378978" cy="3789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708AA-D1FF-494F-93E3-1571290440E3}">
      <dsp:nvSpPr>
        <dsp:cNvPr id="0" name=""/>
        <dsp:cNvSpPr/>
      </dsp:nvSpPr>
      <dsp:spPr>
        <a:xfrm>
          <a:off x="794514" y="1684974"/>
          <a:ext cx="1540182" cy="653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Donated licenses</a:t>
          </a:r>
          <a:endParaRPr lang="en-US" sz="1600" kern="1200"/>
        </a:p>
      </dsp:txBody>
      <dsp:txXfrm>
        <a:off x="794514" y="1684974"/>
        <a:ext cx="1540182" cy="653410"/>
      </dsp:txXfrm>
    </dsp:sp>
    <dsp:sp modelId="{35D4AB80-6C76-4A0B-9954-737D03C718B0}">
      <dsp:nvSpPr>
        <dsp:cNvPr id="0" name=""/>
        <dsp:cNvSpPr/>
      </dsp:nvSpPr>
      <dsp:spPr>
        <a:xfrm>
          <a:off x="2603062" y="1684974"/>
          <a:ext cx="653410" cy="6534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08591-7BED-4AFD-97BF-20243BD7B8BE}">
      <dsp:nvSpPr>
        <dsp:cNvPr id="0" name=""/>
        <dsp:cNvSpPr/>
      </dsp:nvSpPr>
      <dsp:spPr>
        <a:xfrm>
          <a:off x="2740278" y="1822190"/>
          <a:ext cx="378978" cy="3789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59916-8CB9-42D8-8D79-DCFE40B8D163}">
      <dsp:nvSpPr>
        <dsp:cNvPr id="0" name=""/>
        <dsp:cNvSpPr/>
      </dsp:nvSpPr>
      <dsp:spPr>
        <a:xfrm>
          <a:off x="3396489" y="1684974"/>
          <a:ext cx="1540182" cy="653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Powerful reporting tool</a:t>
          </a:r>
          <a:endParaRPr lang="en-US" sz="1600" kern="1200"/>
        </a:p>
      </dsp:txBody>
      <dsp:txXfrm>
        <a:off x="3396489" y="1684974"/>
        <a:ext cx="1540182" cy="653410"/>
      </dsp:txXfrm>
    </dsp:sp>
    <dsp:sp modelId="{A10C4CF2-96EE-41DD-9135-26ACC0FFEB21}">
      <dsp:nvSpPr>
        <dsp:cNvPr id="0" name=""/>
        <dsp:cNvSpPr/>
      </dsp:nvSpPr>
      <dsp:spPr>
        <a:xfrm>
          <a:off x="1087" y="3022356"/>
          <a:ext cx="653410" cy="6534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F7B97-6881-4D3B-8F50-9E6593283BF8}">
      <dsp:nvSpPr>
        <dsp:cNvPr id="0" name=""/>
        <dsp:cNvSpPr/>
      </dsp:nvSpPr>
      <dsp:spPr>
        <a:xfrm>
          <a:off x="138303" y="3159572"/>
          <a:ext cx="378978" cy="3789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3771E-68EF-4092-A4A7-D91E735FE7B7}">
      <dsp:nvSpPr>
        <dsp:cNvPr id="0" name=""/>
        <dsp:cNvSpPr/>
      </dsp:nvSpPr>
      <dsp:spPr>
        <a:xfrm>
          <a:off x="794514" y="3022356"/>
          <a:ext cx="1540182" cy="653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Mobile</a:t>
          </a:r>
          <a:endParaRPr lang="en-US" sz="1600" kern="1200"/>
        </a:p>
      </dsp:txBody>
      <dsp:txXfrm>
        <a:off x="794514" y="3022356"/>
        <a:ext cx="1540182" cy="653410"/>
      </dsp:txXfrm>
    </dsp:sp>
    <dsp:sp modelId="{E6C26495-2C18-4F91-9CF7-995AE551430F}">
      <dsp:nvSpPr>
        <dsp:cNvPr id="0" name=""/>
        <dsp:cNvSpPr/>
      </dsp:nvSpPr>
      <dsp:spPr>
        <a:xfrm>
          <a:off x="2603062" y="3022356"/>
          <a:ext cx="653410" cy="6534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8BE1C-83AB-45E5-8FA7-FF80529E3FAC}">
      <dsp:nvSpPr>
        <dsp:cNvPr id="0" name=""/>
        <dsp:cNvSpPr/>
      </dsp:nvSpPr>
      <dsp:spPr>
        <a:xfrm>
          <a:off x="2740278" y="3159572"/>
          <a:ext cx="378978" cy="3789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2F1FB-EE56-4E27-A539-1B9FE3F9E5BF}">
      <dsp:nvSpPr>
        <dsp:cNvPr id="0" name=""/>
        <dsp:cNvSpPr/>
      </dsp:nvSpPr>
      <dsp:spPr>
        <a:xfrm>
          <a:off x="3396489" y="3022356"/>
          <a:ext cx="1540182" cy="653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Integrations with other systems </a:t>
          </a:r>
          <a:endParaRPr lang="en-US" sz="1600" kern="1200"/>
        </a:p>
      </dsp:txBody>
      <dsp:txXfrm>
        <a:off x="3396489" y="3022356"/>
        <a:ext cx="1540182" cy="653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8D03A-9032-4054-B681-5F126A183C6D}">
      <dsp:nvSpPr>
        <dsp:cNvPr id="0" name=""/>
        <dsp:cNvSpPr/>
      </dsp:nvSpPr>
      <dsp:spPr>
        <a:xfrm>
          <a:off x="266273" y="946754"/>
          <a:ext cx="825644" cy="8256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8193C-1C18-4B19-A7DD-A1B6FC5FED10}">
      <dsp:nvSpPr>
        <dsp:cNvPr id="0" name=""/>
        <dsp:cNvSpPr/>
      </dsp:nvSpPr>
      <dsp:spPr>
        <a:xfrm>
          <a:off x="442230" y="1122711"/>
          <a:ext cx="473730" cy="473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6B8953-9EB0-4903-9F01-B426FE8EB3C7}">
      <dsp:nvSpPr>
        <dsp:cNvPr id="0" name=""/>
        <dsp:cNvSpPr/>
      </dsp:nvSpPr>
      <dsp:spPr>
        <a:xfrm>
          <a:off x="2338" y="2029567"/>
          <a:ext cx="1353515" cy="64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Document your current processes, list your pain points, align your requirements with your business goals</a:t>
          </a:r>
          <a:endParaRPr lang="en-US" sz="1100" kern="1200"/>
        </a:p>
      </dsp:txBody>
      <dsp:txXfrm>
        <a:off x="2338" y="2029567"/>
        <a:ext cx="1353515" cy="642919"/>
      </dsp:txXfrm>
    </dsp:sp>
    <dsp:sp modelId="{4C501694-F6B8-4A89-AFBE-2CB5391433F8}">
      <dsp:nvSpPr>
        <dsp:cNvPr id="0" name=""/>
        <dsp:cNvSpPr/>
      </dsp:nvSpPr>
      <dsp:spPr>
        <a:xfrm>
          <a:off x="1856654" y="946754"/>
          <a:ext cx="825644" cy="8256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23378-48B4-400C-99CE-F24D280943F2}">
      <dsp:nvSpPr>
        <dsp:cNvPr id="0" name=""/>
        <dsp:cNvSpPr/>
      </dsp:nvSpPr>
      <dsp:spPr>
        <a:xfrm>
          <a:off x="2032611" y="1122711"/>
          <a:ext cx="473730" cy="473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BC9603-CD2A-41A2-886D-FD2A2605BE08}">
      <dsp:nvSpPr>
        <dsp:cNvPr id="0" name=""/>
        <dsp:cNvSpPr/>
      </dsp:nvSpPr>
      <dsp:spPr>
        <a:xfrm>
          <a:off x="1592718" y="2029567"/>
          <a:ext cx="1353515" cy="64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Visit the Salesforce App Exchange to find a consultancy that is right for you</a:t>
          </a:r>
          <a:endParaRPr lang="en-US" sz="1100" kern="1200"/>
        </a:p>
      </dsp:txBody>
      <dsp:txXfrm>
        <a:off x="1592718" y="2029567"/>
        <a:ext cx="1353515" cy="642919"/>
      </dsp:txXfrm>
    </dsp:sp>
    <dsp:sp modelId="{869594C1-4A4D-443A-9F3B-16831038FD5A}">
      <dsp:nvSpPr>
        <dsp:cNvPr id="0" name=""/>
        <dsp:cNvSpPr/>
      </dsp:nvSpPr>
      <dsp:spPr>
        <a:xfrm>
          <a:off x="3447035" y="946754"/>
          <a:ext cx="825644" cy="8256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A7039-1464-423A-BC95-8996F014B53B}">
      <dsp:nvSpPr>
        <dsp:cNvPr id="0" name=""/>
        <dsp:cNvSpPr/>
      </dsp:nvSpPr>
      <dsp:spPr>
        <a:xfrm>
          <a:off x="3622992" y="1122711"/>
          <a:ext cx="473730" cy="473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ADC031-858F-4595-84CA-B40967531A9A}">
      <dsp:nvSpPr>
        <dsp:cNvPr id="0" name=""/>
        <dsp:cNvSpPr/>
      </dsp:nvSpPr>
      <dsp:spPr>
        <a:xfrm>
          <a:off x="3183099" y="2029567"/>
          <a:ext cx="1353515" cy="64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Apply for your free licenses through </a:t>
          </a:r>
          <a:r>
            <a:rPr lang="en-GB" sz="1100" kern="1200">
              <a:hlinkClick xmlns:r="http://schemas.openxmlformats.org/officeDocument/2006/relationships" r:id="rId7"/>
            </a:rPr>
            <a:t>Power of Us - Salesforce.org</a:t>
          </a:r>
          <a:endParaRPr lang="en-US" sz="1100" kern="1200"/>
        </a:p>
      </dsp:txBody>
      <dsp:txXfrm>
        <a:off x="3183099" y="2029567"/>
        <a:ext cx="1353515" cy="642919"/>
      </dsp:txXfrm>
    </dsp:sp>
    <dsp:sp modelId="{C1E9611E-CD05-4C66-A665-6DFB40F58A6B}">
      <dsp:nvSpPr>
        <dsp:cNvPr id="0" name=""/>
        <dsp:cNvSpPr/>
      </dsp:nvSpPr>
      <dsp:spPr>
        <a:xfrm>
          <a:off x="5037416" y="946754"/>
          <a:ext cx="825644" cy="8256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3D3D6-55DA-4605-9005-9F6E68C1CED0}">
      <dsp:nvSpPr>
        <dsp:cNvPr id="0" name=""/>
        <dsp:cNvSpPr/>
      </dsp:nvSpPr>
      <dsp:spPr>
        <a:xfrm>
          <a:off x="5213373" y="1122711"/>
          <a:ext cx="473730" cy="47373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85FEBB-BA7E-46CE-853C-EB52239A8CF5}">
      <dsp:nvSpPr>
        <dsp:cNvPr id="0" name=""/>
        <dsp:cNvSpPr/>
      </dsp:nvSpPr>
      <dsp:spPr>
        <a:xfrm>
          <a:off x="4773480" y="2029567"/>
          <a:ext cx="1353515" cy="64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GB" sz="1100" kern="1200"/>
            <a:t>Customise, automate, integrate and migrate</a:t>
          </a:r>
          <a:r>
            <a:rPr lang="en-GB" sz="1100" kern="1200">
              <a:latin typeface="Calibri Light" panose="020F0302020204030204"/>
            </a:rPr>
            <a:t> </a:t>
          </a:r>
          <a:endParaRPr lang="en-US" sz="1100" kern="1200"/>
        </a:p>
      </dsp:txBody>
      <dsp:txXfrm>
        <a:off x="4773480" y="2029567"/>
        <a:ext cx="1353515" cy="642919"/>
      </dsp:txXfrm>
    </dsp:sp>
    <dsp:sp modelId="{3EB20063-E60A-4D39-9899-9013320EEDCA}">
      <dsp:nvSpPr>
        <dsp:cNvPr id="0" name=""/>
        <dsp:cNvSpPr/>
      </dsp:nvSpPr>
      <dsp:spPr>
        <a:xfrm>
          <a:off x="6627797" y="946754"/>
          <a:ext cx="825644" cy="8256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30388-ADAA-4099-B5F4-F89AAA678E9F}">
      <dsp:nvSpPr>
        <dsp:cNvPr id="0" name=""/>
        <dsp:cNvSpPr/>
      </dsp:nvSpPr>
      <dsp:spPr>
        <a:xfrm>
          <a:off x="6803754" y="1122711"/>
          <a:ext cx="473730" cy="47373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6B817B-90D7-4584-AAE0-0B28C9C16B44}">
      <dsp:nvSpPr>
        <dsp:cNvPr id="0" name=""/>
        <dsp:cNvSpPr/>
      </dsp:nvSpPr>
      <dsp:spPr>
        <a:xfrm>
          <a:off x="6363861" y="2029567"/>
          <a:ext cx="1353515" cy="64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GB" sz="1100" kern="1200"/>
            <a:t>Analyse </a:t>
          </a:r>
          <a:r>
            <a:rPr lang="en-GB" sz="1100" kern="1200">
              <a:latin typeface="Calibri Light" panose="020F0302020204030204"/>
            </a:rPr>
            <a:t>and report on your </a:t>
          </a:r>
          <a:r>
            <a:rPr lang="en-GB" sz="1100" kern="1200"/>
            <a:t>data</a:t>
          </a:r>
          <a:r>
            <a:rPr lang="en-GB" sz="1100" kern="1200">
              <a:latin typeface="Calibri Light" panose="020F0302020204030204"/>
            </a:rPr>
            <a:t> </a:t>
          </a:r>
          <a:endParaRPr lang="en-US" sz="1100" kern="1200"/>
        </a:p>
      </dsp:txBody>
      <dsp:txXfrm>
        <a:off x="6363861" y="2029567"/>
        <a:ext cx="1353515" cy="642919"/>
      </dsp:txXfrm>
    </dsp:sp>
    <dsp:sp modelId="{9BD14FC5-5F6A-473F-84A1-6079DEEA1E47}">
      <dsp:nvSpPr>
        <dsp:cNvPr id="0" name=""/>
        <dsp:cNvSpPr/>
      </dsp:nvSpPr>
      <dsp:spPr>
        <a:xfrm>
          <a:off x="8218177" y="946754"/>
          <a:ext cx="825644" cy="8256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B08C0-0B10-4C4C-9AD1-0D4F4AB97CA3}">
      <dsp:nvSpPr>
        <dsp:cNvPr id="0" name=""/>
        <dsp:cNvSpPr/>
      </dsp:nvSpPr>
      <dsp:spPr>
        <a:xfrm>
          <a:off x="8394134" y="1122711"/>
          <a:ext cx="473730" cy="473730"/>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031F8D-1D59-4BF5-8778-5232C0AF4DC7}">
      <dsp:nvSpPr>
        <dsp:cNvPr id="0" name=""/>
        <dsp:cNvSpPr/>
      </dsp:nvSpPr>
      <dsp:spPr>
        <a:xfrm>
          <a:off x="7954242" y="2029567"/>
          <a:ext cx="1353515" cy="64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Get training for yourself and your users</a:t>
          </a:r>
          <a:endParaRPr lang="en-US" sz="1100" kern="1200"/>
        </a:p>
      </dsp:txBody>
      <dsp:txXfrm>
        <a:off x="7954242" y="2029567"/>
        <a:ext cx="1353515" cy="642919"/>
      </dsp:txXfrm>
    </dsp:sp>
    <dsp:sp modelId="{95FDCC14-0D41-42C5-ABA9-A4F75FEAE38B}">
      <dsp:nvSpPr>
        <dsp:cNvPr id="0" name=""/>
        <dsp:cNvSpPr/>
      </dsp:nvSpPr>
      <dsp:spPr>
        <a:xfrm>
          <a:off x="9808558" y="946754"/>
          <a:ext cx="825644" cy="8256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778AB-B6D7-4B44-85CC-B5F703CE28F9}">
      <dsp:nvSpPr>
        <dsp:cNvPr id="0" name=""/>
        <dsp:cNvSpPr/>
      </dsp:nvSpPr>
      <dsp:spPr>
        <a:xfrm>
          <a:off x="9984515" y="1122711"/>
          <a:ext cx="473730" cy="473730"/>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70C6CB-FB5B-46C7-B2F2-D2D6E6B36F58}">
      <dsp:nvSpPr>
        <dsp:cNvPr id="0" name=""/>
        <dsp:cNvSpPr/>
      </dsp:nvSpPr>
      <dsp:spPr>
        <a:xfrm>
          <a:off x="9544623" y="2029567"/>
          <a:ext cx="1353515" cy="64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Setup ongoing support</a:t>
          </a:r>
          <a:endParaRPr lang="en-US" sz="1100" kern="1200"/>
        </a:p>
      </dsp:txBody>
      <dsp:txXfrm>
        <a:off x="9544623" y="2029567"/>
        <a:ext cx="1353515" cy="64291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7B8A6-77FC-4191-AC24-7DDAEA51B6AC}" type="datetimeFigureOut">
              <a:t>6/13/2022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FD2A7-5EEC-4CAE-9C16-FB744F4EC59A}" type="slidenum">
              <a:t>‹#›</a:t>
            </a:fld>
            <a:endParaRPr lang="en-GB"/>
          </a:p>
        </p:txBody>
      </p:sp>
    </p:spTree>
    <p:extLst>
      <p:ext uri="{BB962C8B-B14F-4D97-AF65-F5344CB8AC3E}">
        <p14:creationId xmlns:p14="http://schemas.microsoft.com/office/powerpoint/2010/main" val="35369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Slide 1 (Ian) 3 minutes</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About Issimo</a:t>
            </a:r>
            <a:r>
              <a:rPr lang="en-GB" sz="1800">
                <a:effectLst/>
                <a:latin typeface="Calibri" panose="020F0502020204030204" pitchFamily="34" charset="0"/>
                <a:ea typeface="Calibri" panose="020F0502020204030204" pitchFamily="34" charset="0"/>
                <a:cs typeface="Times New Roman" panose="02020603050405020304" pitchFamily="18" charset="0"/>
              </a:rPr>
              <a:t> – 10 years ago Rob Lilley and Jacqueline Rae, grantmaking consultancy, selling Benefactor, Developed Salesforce product.</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About me</a:t>
            </a:r>
            <a:r>
              <a:rPr lang="en-GB" sz="1800">
                <a:effectLst/>
                <a:latin typeface="Calibri" panose="020F0502020204030204" pitchFamily="34" charset="0"/>
                <a:ea typeface="Calibri" panose="020F0502020204030204" pitchFamily="34" charset="0"/>
                <a:cs typeface="Times New Roman" panose="02020603050405020304" pitchFamily="18" charset="0"/>
              </a:rPr>
              <a:t> – developer, trustee, Salesforce for Case Management, freelanced for Issimo, partner, owner</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Our Team</a:t>
            </a:r>
            <a:r>
              <a:rPr lang="en-GB" sz="1800">
                <a:effectLst/>
                <a:latin typeface="Calibri" panose="020F0502020204030204" pitchFamily="34" charset="0"/>
                <a:ea typeface="Calibri" panose="020F0502020204030204" pitchFamily="34" charset="0"/>
                <a:cs typeface="Times New Roman" panose="02020603050405020304" pitchFamily="18" charset="0"/>
              </a:rPr>
              <a:t> - Ashley – Project Management, Training, Salesforce</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James – Salesforce</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Jaqueline – Grant Management consultancy and business development</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What we do</a:t>
            </a:r>
            <a:r>
              <a:rPr lang="en-GB" sz="1800">
                <a:effectLst/>
                <a:latin typeface="Calibri" panose="020F0502020204030204" pitchFamily="34" charset="0"/>
                <a:ea typeface="Calibri" panose="020F0502020204030204" pitchFamily="34" charset="0"/>
                <a:cs typeface="Times New Roman" panose="02020603050405020304" pitchFamily="18" charset="0"/>
              </a:rPr>
              <a:t>? Grant Management, Salesforce, Support</a:t>
            </a:r>
          </a:p>
          <a:p>
            <a:r>
              <a:rPr lang="en-GB" sz="1800" b="1">
                <a:effectLst/>
                <a:latin typeface="Calibri" panose="020F0502020204030204" pitchFamily="34" charset="0"/>
                <a:ea typeface="Calibri" panose="020F0502020204030204" pitchFamily="34" charset="0"/>
                <a:cs typeface="Times New Roman" panose="02020603050405020304" pitchFamily="18" charset="0"/>
              </a:rPr>
              <a:t>What sets us apart</a:t>
            </a:r>
            <a:r>
              <a:rPr lang="en-GB" sz="1800">
                <a:effectLst/>
                <a:latin typeface="Calibri" panose="020F0502020204030204" pitchFamily="34" charset="0"/>
                <a:ea typeface="Calibri" panose="020F0502020204030204" pitchFamily="34" charset="0"/>
                <a:cs typeface="Times New Roman" panose="02020603050405020304" pitchFamily="18" charset="0"/>
              </a:rPr>
              <a:t>?  Values – honesty, competitive and transparent pricing, Third Sector only, Grant Management specialists.</a:t>
            </a:r>
            <a:endParaRPr lang="en-GB"/>
          </a:p>
        </p:txBody>
      </p:sp>
      <p:sp>
        <p:nvSpPr>
          <p:cNvPr id="4" name="Slide Number Placeholder 3"/>
          <p:cNvSpPr>
            <a:spLocks noGrp="1"/>
          </p:cNvSpPr>
          <p:nvPr>
            <p:ph type="sldNum" sz="quarter" idx="5"/>
          </p:nvPr>
        </p:nvSpPr>
        <p:spPr/>
        <p:txBody>
          <a:bodyPr/>
          <a:lstStyle/>
          <a:p>
            <a:fld id="{863FD2A7-5EEC-4CAE-9C16-FB744F4EC59A}" type="slidenum">
              <a:rPr lang="en-GB" smtClean="0"/>
              <a:t>1</a:t>
            </a:fld>
            <a:endParaRPr lang="en-GB"/>
          </a:p>
        </p:txBody>
      </p:sp>
    </p:spTree>
    <p:extLst>
      <p:ext uri="{BB962C8B-B14F-4D97-AF65-F5344CB8AC3E}">
        <p14:creationId xmlns:p14="http://schemas.microsoft.com/office/powerpoint/2010/main" val="85551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Slide 2 (Ian) 1 minute</a:t>
            </a: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Structured data</a:t>
            </a:r>
            <a:r>
              <a:rPr lang="en-US" sz="1800">
                <a:effectLst/>
                <a:latin typeface="Calibri" panose="020F0502020204030204" pitchFamily="34" charset="0"/>
                <a:ea typeface="Calibri" panose="020F0502020204030204" pitchFamily="34" charset="0"/>
                <a:cs typeface="Times New Roman" panose="02020603050405020304" pitchFamily="18" charset="0"/>
              </a:rPr>
              <a:t> v Document data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Duplicate data</a:t>
            </a:r>
            <a:r>
              <a:rPr lang="en-US" sz="1800">
                <a:effectLst/>
                <a:latin typeface="Calibri" panose="020F0502020204030204" pitchFamily="34" charset="0"/>
                <a:ea typeface="Calibri" panose="020F0502020204030204" pitchFamily="34" charset="0"/>
                <a:cs typeface="Times New Roman" panose="02020603050405020304" pitchFamily="18" charset="0"/>
              </a:rPr>
              <a:t> – each document has same organisation details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MOVE to top - Integrity and Consistency</a:t>
            </a:r>
            <a:r>
              <a:rPr lang="en-US" sz="1800">
                <a:effectLst/>
                <a:latin typeface="Calibri" panose="020F0502020204030204" pitchFamily="34" charset="0"/>
                <a:ea typeface="Calibri" panose="020F0502020204030204" pitchFamily="34" charset="0"/>
                <a:cs typeface="Times New Roman" panose="02020603050405020304" pitchFamily="18" charset="0"/>
              </a:rPr>
              <a:t> – Validation rules, data types, phone numbers, emails etc.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Sharing – </a:t>
            </a:r>
            <a:r>
              <a:rPr lang="en-US" sz="1800">
                <a:effectLst/>
                <a:latin typeface="Calibri" panose="020F0502020204030204" pitchFamily="34" charset="0"/>
                <a:ea typeface="Calibri" panose="020F0502020204030204" pitchFamily="34" charset="0"/>
                <a:cs typeface="Times New Roman" panose="02020603050405020304" pitchFamily="18" charset="0"/>
              </a:rPr>
              <a:t>other members of your organisation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Analysis</a:t>
            </a:r>
            <a:r>
              <a:rPr lang="en-US" sz="1800">
                <a:effectLst/>
                <a:latin typeface="Calibri" panose="020F0502020204030204" pitchFamily="34" charset="0"/>
                <a:ea typeface="Calibri" panose="020F0502020204030204" pitchFamily="34" charset="0"/>
                <a:cs typeface="Times New Roman" panose="02020603050405020304" pitchFamily="18" charset="0"/>
              </a:rPr>
              <a:t> – build up a history. Find patterns. Plan future. Measure performance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Auditing and security</a:t>
            </a:r>
            <a:r>
              <a:rPr lang="en-US" sz="1800">
                <a:effectLst/>
                <a:latin typeface="Calibri" panose="020F0502020204030204" pitchFamily="34" charset="0"/>
                <a:ea typeface="Calibri" panose="020F0502020204030204" pitchFamily="34" charset="0"/>
                <a:cs typeface="Times New Roman" panose="02020603050405020304" pitchFamily="18" charset="0"/>
              </a:rPr>
              <a:t> – changes to data can be recorded. Access to data can be restricted. Backup against loss/fire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360 giving</a:t>
            </a:r>
            <a:r>
              <a:rPr lang="en-US" sz="1800">
                <a:effectLst/>
                <a:latin typeface="Calibri" panose="020F0502020204030204" pitchFamily="34" charset="0"/>
                <a:ea typeface="Calibri" panose="020F0502020204030204" pitchFamily="34" charset="0"/>
                <a:cs typeface="Times New Roman" panose="02020603050405020304" pitchFamily="18" charset="0"/>
              </a:rPr>
              <a:t> – extract data each year for 360</a:t>
            </a: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Environment</a:t>
            </a:r>
            <a:r>
              <a:rPr lang="en-US" sz="1800">
                <a:effectLst/>
                <a:latin typeface="Calibri" panose="020F0502020204030204" pitchFamily="34" charset="0"/>
                <a:ea typeface="Calibri" panose="020F0502020204030204" pitchFamily="34" charset="0"/>
                <a:cs typeface="Times New Roman" panose="02020603050405020304" pitchFamily="18" charset="0"/>
              </a:rPr>
              <a:t> - paperless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3FD2A7-5EEC-4CAE-9C16-FB744F4EC59A}" type="slidenum">
              <a:rPr lang="en-GB" smtClean="0"/>
              <a:t>2</a:t>
            </a:fld>
            <a:endParaRPr lang="en-GB"/>
          </a:p>
        </p:txBody>
      </p:sp>
    </p:spTree>
    <p:extLst>
      <p:ext uri="{BB962C8B-B14F-4D97-AF65-F5344CB8AC3E}">
        <p14:creationId xmlns:p14="http://schemas.microsoft.com/office/powerpoint/2010/main" val="185760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Slide 3 (Ian) 1 minute</a:t>
            </a: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Online Forms – </a:t>
            </a:r>
            <a:r>
              <a:rPr lang="en-US" sz="1800" b="0">
                <a:effectLst/>
                <a:latin typeface="Calibri" panose="020F0502020204030204" pitchFamily="34" charset="0"/>
                <a:ea typeface="Calibri" panose="020F0502020204030204" pitchFamily="34" charset="0"/>
                <a:cs typeface="Times New Roman" panose="02020603050405020304" pitchFamily="18" charset="0"/>
              </a:rPr>
              <a:t>SurveyMonkey, Google Forms, spreadsheet data structure, not always possible to add files, duplication, no history by organisation</a:t>
            </a:r>
            <a:endParaRPr lang="en-GB" sz="1800" b="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Blackbaud/Gifts/Benefactor</a:t>
            </a:r>
            <a:r>
              <a:rPr lang="en-GB" sz="1800" b="0">
                <a:effectLst/>
                <a:latin typeface="Calibri" panose="020F0502020204030204" pitchFamily="34" charset="0"/>
                <a:ea typeface="Calibri" panose="020F0502020204030204" pitchFamily="34" charset="0"/>
                <a:cs typeface="Times New Roman" panose="02020603050405020304" pitchFamily="18" charset="0"/>
              </a:rPr>
              <a:t> – Expensive, ageing, BB built on SF, difficult and expensive to modify, large global organisations with consultancy</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Bespoke</a:t>
            </a:r>
            <a:r>
              <a:rPr lang="en-GB" sz="1800" b="0">
                <a:effectLst/>
                <a:latin typeface="Calibri" panose="020F0502020204030204" pitchFamily="34" charset="0"/>
                <a:ea typeface="Calibri" panose="020F0502020204030204" pitchFamily="34" charset="0"/>
                <a:cs typeface="Times New Roman" panose="02020603050405020304" pitchFamily="18" charset="0"/>
              </a:rPr>
              <a:t> – Expensive. Closed. Can be cheap – bad. Good if you have a very unusual process (but you’re not that special).</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Salesforce</a:t>
            </a:r>
            <a:r>
              <a:rPr lang="en-GB" sz="1800" b="0">
                <a:effectLst/>
                <a:latin typeface="Calibri" panose="020F0502020204030204" pitchFamily="34" charset="0"/>
                <a:ea typeface="Calibri" panose="020F0502020204030204" pitchFamily="34" charset="0"/>
                <a:cs typeface="Times New Roman" panose="02020603050405020304" pitchFamily="18" charset="0"/>
              </a:rPr>
              <a:t> – DIY – one of dangers is that it’s quick and easy to make a pig’s ear.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Salesforce</a:t>
            </a:r>
            <a:r>
              <a:rPr lang="en-GB" sz="1800" b="0">
                <a:effectLst/>
                <a:latin typeface="Calibri" panose="020F0502020204030204" pitchFamily="34" charset="0"/>
                <a:ea typeface="Calibri" panose="020F0502020204030204" pitchFamily="34" charset="0"/>
                <a:cs typeface="Times New Roman" panose="02020603050405020304" pitchFamily="18" charset="0"/>
              </a:rPr>
              <a:t> – General consultancy</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Salesforce</a:t>
            </a:r>
            <a:r>
              <a:rPr lang="en-GB" sz="1800" b="0">
                <a:effectLst/>
                <a:latin typeface="Calibri" panose="020F0502020204030204" pitchFamily="34" charset="0"/>
                <a:ea typeface="Calibri" panose="020F0502020204030204" pitchFamily="34" charset="0"/>
                <a:cs typeface="Times New Roman" panose="02020603050405020304" pitchFamily="18" charset="0"/>
              </a:rPr>
              <a:t> - Specialist consultancy.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a:p>
        </p:txBody>
      </p:sp>
      <p:sp>
        <p:nvSpPr>
          <p:cNvPr id="4" name="Slide Number Placeholder 3"/>
          <p:cNvSpPr>
            <a:spLocks noGrp="1"/>
          </p:cNvSpPr>
          <p:nvPr>
            <p:ph type="sldNum" sz="quarter" idx="5"/>
          </p:nvPr>
        </p:nvSpPr>
        <p:spPr/>
        <p:txBody>
          <a:bodyPr/>
          <a:lstStyle/>
          <a:p>
            <a:fld id="{863FD2A7-5EEC-4CAE-9C16-FB744F4EC59A}" type="slidenum">
              <a:rPr lang="en-GB" smtClean="0"/>
              <a:t>3</a:t>
            </a:fld>
            <a:endParaRPr lang="en-GB"/>
          </a:p>
        </p:txBody>
      </p:sp>
    </p:spTree>
    <p:extLst>
      <p:ext uri="{BB962C8B-B14F-4D97-AF65-F5344CB8AC3E}">
        <p14:creationId xmlns:p14="http://schemas.microsoft.com/office/powerpoint/2010/main" val="145763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t>Slide 4 – (Ashley) Why Choose Salesforce? 3 min</a:t>
            </a:r>
            <a:endParaRPr lang="en-US" sz="1800"/>
          </a:p>
          <a:p>
            <a:r>
              <a:rPr lang="en-GB" sz="1800"/>
              <a:t>Easy, Open, Flexible – Access from the cloud, don’t install, access anywhere and anytime with the same experience.  Salesforce as easy to use as websites you visit every day. You can login from anywhere, collaborate with your colleagues, and view and update data whenever you want. </a:t>
            </a:r>
            <a:endParaRPr lang="en-US" sz="1800"/>
          </a:p>
          <a:p>
            <a:r>
              <a:rPr lang="en-GB" sz="1800"/>
              <a:t>Multitenant Platform means users share sale infrastructure and instance of the software.  Allows for automatic and simultaneous updates while keeping data secure. Latest features with automatic, seamless upgrades 3 times a year.</a:t>
            </a:r>
            <a:endParaRPr lang="en-US" sz="1800"/>
          </a:p>
          <a:p>
            <a:r>
              <a:rPr lang="en-GB" sz="1800"/>
              <a:t>With a robust and well-documented API, any integration is possible. This lets you map your business processes onto Salesforce more effectively and boost productivity.</a:t>
            </a:r>
            <a:endParaRPr lang="en-US" sz="1800"/>
          </a:p>
          <a:p>
            <a:r>
              <a:rPr lang="en-GB" sz="1800"/>
              <a:t>App Exchange Eco-System – AppExchange in Salesforce allows you to develop and market your own app or get access to thousands of useful, secured and verified applications and integrations built by other users.</a:t>
            </a:r>
            <a:endParaRPr lang="en-US" sz="1800"/>
          </a:p>
          <a:p>
            <a:r>
              <a:rPr lang="en-GB" sz="1800"/>
              <a:t>Mobile – Same experience on the go. One of the first companies to introduce concept of mobile CRM. Simply download the Salesforce Mobile App. </a:t>
            </a:r>
            <a:endParaRPr lang="en-US" sz="1800"/>
          </a:p>
          <a:p>
            <a:r>
              <a:rPr lang="en-GB" sz="1800"/>
              <a:t>Support – You own the system and data. If you don’t like existing support you can find someone else who can help you manage your system. Hire a consultant or your own administrator Free support through Trailhead (training modules), Salesforce Documentation, Power of Us hub and Salesforce community. The community is always ready to help and support you, provide customisation services and gain access to rich pool of developer talent.</a:t>
            </a:r>
            <a:endParaRPr lang="en-US" sz="1800"/>
          </a:p>
          <a:p>
            <a:r>
              <a:rPr lang="en-GB" sz="1800"/>
              <a:t>Easy to use Report Builder for analysing data. Analyse, Subscribe, Export and As long as you have the data in Salesforce you can build it.</a:t>
            </a:r>
            <a:endParaRPr lang="en-US" sz="1800"/>
          </a:p>
          <a:p>
            <a:endParaRPr lang="en-US" sz="1800">
              <a:cs typeface="Calibri"/>
            </a:endParaRPr>
          </a:p>
        </p:txBody>
      </p:sp>
      <p:sp>
        <p:nvSpPr>
          <p:cNvPr id="4" name="Slide Number Placeholder 3"/>
          <p:cNvSpPr>
            <a:spLocks noGrp="1"/>
          </p:cNvSpPr>
          <p:nvPr>
            <p:ph type="sldNum" sz="quarter" idx="5"/>
          </p:nvPr>
        </p:nvSpPr>
        <p:spPr/>
        <p:txBody>
          <a:bodyPr/>
          <a:lstStyle/>
          <a:p>
            <a:fld id="{863FD2A7-5EEC-4CAE-9C16-FB744F4EC59A}" type="slidenum">
              <a:t>4</a:t>
            </a:fld>
            <a:endParaRPr lang="en-GB"/>
          </a:p>
        </p:txBody>
      </p:sp>
    </p:spTree>
    <p:extLst>
      <p:ext uri="{BB962C8B-B14F-4D97-AF65-F5344CB8AC3E}">
        <p14:creationId xmlns:p14="http://schemas.microsoft.com/office/powerpoint/2010/main" val="46348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t>Slide 5 (Ashley) 2 minutes</a:t>
            </a:r>
          </a:p>
          <a:p>
            <a:r>
              <a:rPr lang="en-GB" sz="1800" b="1"/>
              <a:t>Salesforce not only for businesses but also the right fit for </a:t>
            </a:r>
            <a:r>
              <a:rPr lang="en-GB" sz="1800" b="1" err="1"/>
              <a:t>Nonprofit</a:t>
            </a:r>
            <a:r>
              <a:rPr lang="en-GB" sz="1800" b="1"/>
              <a:t> organisations. </a:t>
            </a:r>
            <a:r>
              <a:rPr lang="en-GB" sz="1800" b="1" err="1"/>
              <a:t>Nonprofits</a:t>
            </a:r>
            <a:r>
              <a:rPr lang="en-GB" sz="1800" b="1"/>
              <a:t> can streamline operations at a much lower cost.</a:t>
            </a:r>
            <a:endParaRPr lang="en-US" sz="1800"/>
          </a:p>
          <a:p>
            <a:r>
              <a:rPr lang="en-GB" sz="1800"/>
              <a:t>Donated Licenses – 10 free full salesforce licenses valued at £1500, additional Non-Profit discount, direct reflection of their ethos and the importance of Ohana or community to Salesforce</a:t>
            </a:r>
            <a:endParaRPr lang="en-US" sz="1800"/>
          </a:p>
          <a:p>
            <a:r>
              <a:rPr lang="en-GB" sz="1800"/>
              <a:t>NPSP – Free package developed for Non-Profits with powerful fundraising and constituent engagement features. NPSP organises Constituent, Fundraising and Program Data for Non-profits. The Programme Management Module is a standard framework to track Programs, Services, Constituent or Cohorts’ programme Engagements and service delivery and extract meaningful outputs of data. Real-Time Reports and Dashboards to help drive decisions.</a:t>
            </a:r>
            <a:endParaRPr lang="en-US" sz="1800"/>
          </a:p>
          <a:p>
            <a:r>
              <a:rPr lang="en-GB" sz="1800"/>
              <a:t>Outbounds Funds Module – Out of the box grant management system developed over 5 years in conjunction with non-profits, grant makers, partners and staff. A few objects with no Automation and needs to be heavily customised. Also US centric.</a:t>
            </a:r>
            <a:endParaRPr lang="en-US" sz="1800"/>
          </a:p>
          <a:p>
            <a:endParaRPr lang="en-US" sz="1800">
              <a:cs typeface="Calibri"/>
            </a:endParaRPr>
          </a:p>
        </p:txBody>
      </p:sp>
      <p:sp>
        <p:nvSpPr>
          <p:cNvPr id="4" name="Slide Number Placeholder 3"/>
          <p:cNvSpPr>
            <a:spLocks noGrp="1"/>
          </p:cNvSpPr>
          <p:nvPr>
            <p:ph type="sldNum" sz="quarter" idx="5"/>
          </p:nvPr>
        </p:nvSpPr>
        <p:spPr/>
        <p:txBody>
          <a:bodyPr/>
          <a:lstStyle/>
          <a:p>
            <a:fld id="{863FD2A7-5EEC-4CAE-9C16-FB744F4EC59A}" type="slidenum">
              <a:t>5</a:t>
            </a:fld>
            <a:endParaRPr lang="en-GB"/>
          </a:p>
        </p:txBody>
      </p:sp>
    </p:spTree>
    <p:extLst>
      <p:ext uri="{BB962C8B-B14F-4D97-AF65-F5344CB8AC3E}">
        <p14:creationId xmlns:p14="http://schemas.microsoft.com/office/powerpoint/2010/main" val="1754094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FORMSTACK</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We use a form builder tool called Formstack. You can pay £2400 per year to host your own account or allow us to host it for you at a reduced rate of £300. This includes Salesforce integration and Amazon S3 storage integration at no additional cost.</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Ashley complete form while Ian talks about Formstack features including:</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Data Validation, File Uploads, Single v. Multi page forms, Save and Resume, Email Notifications and Confirmations, Issimo Support</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Switch to Salesforce to show data and files effortlessly in Salesforce</a:t>
            </a: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NEW APPLICATION</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Show standard fields with data from Formstack, including Formstack Form Reference</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Convert button (takes a minute) – when ready to commit data to Salesforce. Explain Duplicates and create New Account. Choose meetings (June 22) and then Convert.</a:t>
            </a: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REQUEST</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After conversion, Data is now in the Request. Additional information can be added at this stage.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Path at the top of the page to track the journey of the Request. The path can be easily customised to your foundations processes.</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Details Section captures converted information and new information. Quickly scroll down page and point out sections. Scroll back up page.</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June 22 Meeting – Lets have a look at the meeting record we mentioned during the conversion process. This record captures a summary of all requests submitted and allows us to run Board Papers with an Opero docs subscription.</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Activity Centre for capturing interaction with clients and customers:</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Emails – Quick text and Email templates, can associate Sent email with Record and show whether opened, unopened, bounced</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Outlook &amp; Gmail Integration – Show what Outlook Integration looks like and how it works with Carla’s address</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Tasks – yourself and others</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Log Calls</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Notes – associate with records and people</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Files – any size, preview, any type</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Decision made following June 22 Meeting. Clone Request. Then</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Rejection: Choose reason. Open e-mail.</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Approved: Different ways of collecting information from Trustees (You can have varying levels of access)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Screen flow where record is updated</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Separate Assessment records</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Voting Record whereby Votes are collected and rolled up to the Request</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Approve ONE-YEAR request – make sure to point out status change</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Grant Offer. E-mail Grant Offer. Click on Grant Offer Form (While Ian talking Ashley completing Form). Show details in Salesforce and Status updates.</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When approved, if selected, payments and monitoring reports automatically created.</a:t>
            </a: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PAYMENTS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Discuss Scheduled and Actual Payments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Manual or Automated Grant Receipt Form when payment made</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Click over to Budget.</a:t>
            </a: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MONITORING REPORT</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 You can select template or automate Report Due notice.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Status in Grant Being Paid.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Final report received stage changes to Grant Paid or Closed, whichever you prefer.</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Show final stage.</a:t>
            </a: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HOME PAGE AND DASHBOARD</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Use Report Builder to create any report and add it to dynamic dashboard for latest information relevant to you.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Subscribe to reports and export in right format.</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360 giving report</a:t>
            </a:r>
          </a:p>
          <a:p>
            <a:endParaRPr lang="en-GB"/>
          </a:p>
        </p:txBody>
      </p:sp>
      <p:sp>
        <p:nvSpPr>
          <p:cNvPr id="4" name="Slide Number Placeholder 3"/>
          <p:cNvSpPr>
            <a:spLocks noGrp="1"/>
          </p:cNvSpPr>
          <p:nvPr>
            <p:ph type="sldNum" sz="quarter" idx="5"/>
          </p:nvPr>
        </p:nvSpPr>
        <p:spPr/>
        <p:txBody>
          <a:bodyPr/>
          <a:lstStyle/>
          <a:p>
            <a:fld id="{863FD2A7-5EEC-4CAE-9C16-FB744F4EC59A}" type="slidenum">
              <a:rPr lang="en-GB" smtClean="0"/>
              <a:t>6</a:t>
            </a:fld>
            <a:endParaRPr lang="en-GB"/>
          </a:p>
        </p:txBody>
      </p:sp>
    </p:spTree>
    <p:extLst>
      <p:ext uri="{BB962C8B-B14F-4D97-AF65-F5344CB8AC3E}">
        <p14:creationId xmlns:p14="http://schemas.microsoft.com/office/powerpoint/2010/main" val="270535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3FD2A7-5EEC-4CAE-9C16-FB744F4EC59A}" type="slidenum">
              <a:rPr lang="en-GB" smtClean="0"/>
              <a:t>7</a:t>
            </a:fld>
            <a:endParaRPr lang="en-GB"/>
          </a:p>
        </p:txBody>
      </p:sp>
    </p:spTree>
    <p:extLst>
      <p:ext uri="{BB962C8B-B14F-4D97-AF65-F5344CB8AC3E}">
        <p14:creationId xmlns:p14="http://schemas.microsoft.com/office/powerpoint/2010/main" val="700247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Slide 9 – Ian – 3 minutes</a:t>
            </a: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Interesting Question</a:t>
            </a:r>
            <a:r>
              <a:rPr lang="en-GB" sz="1800" b="0">
                <a:effectLst/>
                <a:latin typeface="Calibri" panose="020F0502020204030204" pitchFamily="34" charset="0"/>
                <a:ea typeface="Calibri" panose="020F0502020204030204" pitchFamily="34" charset="0"/>
                <a:cs typeface="Arial" panose="020B0604020202020204" pitchFamily="34" charset="0"/>
              </a:rPr>
              <a:t> – hands-up exercise</a:t>
            </a:r>
            <a:endParaRPr lang="en-GB" sz="1800" b="1">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Issimo</a:t>
            </a:r>
            <a:r>
              <a:rPr lang="en-GB" sz="1800">
                <a:effectLst/>
                <a:latin typeface="Calibri" panose="020F0502020204030204" pitchFamily="34" charset="0"/>
                <a:ea typeface="Calibri" panose="020F0502020204030204" pitchFamily="34" charset="0"/>
                <a:cs typeface="Arial" panose="020B0604020202020204" pitchFamily="34" charset="0"/>
              </a:rPr>
              <a:t> start £6,000 - £10,000. Depend on number of forms, automation, data cleansing &amp; migration. We give a fixed price.</a:t>
            </a: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Hyphen 8</a:t>
            </a:r>
            <a:r>
              <a:rPr lang="en-GB" sz="1800">
                <a:effectLst/>
                <a:latin typeface="Calibri" panose="020F0502020204030204" pitchFamily="34" charset="0"/>
                <a:ea typeface="Calibri" panose="020F0502020204030204" pitchFamily="34" charset="0"/>
                <a:cs typeface="Arial" panose="020B0604020202020204" pitchFamily="34" charset="0"/>
              </a:rPr>
              <a:t> – Grant Flex. You can watch the demo on their website. Typically for bigger funders starting at £15,000. They use Form Assembly. </a:t>
            </a: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Silver Softworks</a:t>
            </a:r>
            <a:r>
              <a:rPr lang="en-GB" sz="1800">
                <a:effectLst/>
                <a:latin typeface="Calibri" panose="020F0502020204030204" pitchFamily="34" charset="0"/>
                <a:ea typeface="Calibri" panose="020F0502020204030204" pitchFamily="34" charset="0"/>
                <a:cs typeface="Arial" panose="020B0604020202020204" pitchFamily="34" charset="0"/>
              </a:rPr>
              <a:t> – Package at £8,000. No online forms. Install Outbounds funds module with limited customisation. Big list of what’s not included..</a:t>
            </a:r>
          </a:p>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Any other Salesforce consultancy –</a:t>
            </a:r>
            <a:r>
              <a:rPr lang="en-GB" sz="1800" b="0">
                <a:effectLst/>
                <a:latin typeface="Calibri" panose="020F0502020204030204" pitchFamily="34" charset="0"/>
                <a:ea typeface="Calibri" panose="020F0502020204030204" pitchFamily="34" charset="0"/>
                <a:cs typeface="Arial" panose="020B0604020202020204" pitchFamily="34" charset="0"/>
              </a:rPr>
              <a:t> search the Salesforce AppExchange – may be hard to pin down a fixed price. May get a budget range.</a:t>
            </a:r>
          </a:p>
          <a:p>
            <a:endParaRPr lang="en-GB"/>
          </a:p>
        </p:txBody>
      </p:sp>
      <p:sp>
        <p:nvSpPr>
          <p:cNvPr id="4" name="Slide Number Placeholder 3"/>
          <p:cNvSpPr>
            <a:spLocks noGrp="1"/>
          </p:cNvSpPr>
          <p:nvPr>
            <p:ph type="sldNum" sz="quarter" idx="5"/>
          </p:nvPr>
        </p:nvSpPr>
        <p:spPr/>
        <p:txBody>
          <a:bodyPr/>
          <a:lstStyle/>
          <a:p>
            <a:fld id="{863FD2A7-5EEC-4CAE-9C16-FB744F4EC59A}" type="slidenum">
              <a:rPr lang="en-GB" smtClean="0"/>
              <a:t>8</a:t>
            </a:fld>
            <a:endParaRPr lang="en-GB"/>
          </a:p>
        </p:txBody>
      </p:sp>
    </p:spTree>
    <p:extLst>
      <p:ext uri="{BB962C8B-B14F-4D97-AF65-F5344CB8AC3E}">
        <p14:creationId xmlns:p14="http://schemas.microsoft.com/office/powerpoint/2010/main" val="367502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3FD2A7-5EEC-4CAE-9C16-FB744F4EC59A}" type="slidenum">
              <a:rPr lang="en-GB" smtClean="0"/>
              <a:t>9</a:t>
            </a:fld>
            <a:endParaRPr lang="en-GB"/>
          </a:p>
        </p:txBody>
      </p:sp>
    </p:spTree>
    <p:extLst>
      <p:ext uri="{BB962C8B-B14F-4D97-AF65-F5344CB8AC3E}">
        <p14:creationId xmlns:p14="http://schemas.microsoft.com/office/powerpoint/2010/main" val="396738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F403708-513E-4FD6-A851-93174FC6EDCD}"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A2473-BA35-4E07-917C-7A497E66DB2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61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03708-513E-4FD6-A851-93174FC6EDCD}"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A2473-BA35-4E07-917C-7A497E66DB2B}" type="slidenum">
              <a:rPr lang="en-GB" smtClean="0"/>
              <a:t>‹#›</a:t>
            </a:fld>
            <a:endParaRPr lang="en-GB"/>
          </a:p>
        </p:txBody>
      </p:sp>
    </p:spTree>
    <p:extLst>
      <p:ext uri="{BB962C8B-B14F-4D97-AF65-F5344CB8AC3E}">
        <p14:creationId xmlns:p14="http://schemas.microsoft.com/office/powerpoint/2010/main" val="268832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03708-513E-4FD6-A851-93174FC6EDCD}"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A2473-BA35-4E07-917C-7A497E66DB2B}" type="slidenum">
              <a:rPr lang="en-GB" smtClean="0"/>
              <a:t>‹#›</a:t>
            </a:fld>
            <a:endParaRPr lang="en-GB"/>
          </a:p>
        </p:txBody>
      </p:sp>
    </p:spTree>
    <p:extLst>
      <p:ext uri="{BB962C8B-B14F-4D97-AF65-F5344CB8AC3E}">
        <p14:creationId xmlns:p14="http://schemas.microsoft.com/office/powerpoint/2010/main" val="140952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03708-513E-4FD6-A851-93174FC6EDCD}"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A2473-BA35-4E07-917C-7A497E66DB2B}" type="slidenum">
              <a:rPr lang="en-GB" smtClean="0"/>
              <a:t>‹#›</a:t>
            </a:fld>
            <a:endParaRPr lang="en-GB"/>
          </a:p>
        </p:txBody>
      </p:sp>
    </p:spTree>
    <p:extLst>
      <p:ext uri="{BB962C8B-B14F-4D97-AF65-F5344CB8AC3E}">
        <p14:creationId xmlns:p14="http://schemas.microsoft.com/office/powerpoint/2010/main" val="51594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403708-513E-4FD6-A851-93174FC6EDCD}"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A2473-BA35-4E07-917C-7A497E66DB2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00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403708-513E-4FD6-A851-93174FC6EDCD}"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A2473-BA35-4E07-917C-7A497E66DB2B}" type="slidenum">
              <a:rPr lang="en-GB" smtClean="0"/>
              <a:t>‹#›</a:t>
            </a:fld>
            <a:endParaRPr lang="en-GB"/>
          </a:p>
        </p:txBody>
      </p:sp>
    </p:spTree>
    <p:extLst>
      <p:ext uri="{BB962C8B-B14F-4D97-AF65-F5344CB8AC3E}">
        <p14:creationId xmlns:p14="http://schemas.microsoft.com/office/powerpoint/2010/main" val="6084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403708-513E-4FD6-A851-93174FC6EDCD}" type="datetimeFigureOut">
              <a:rPr lang="en-GB" smtClean="0"/>
              <a:t>13/06/2022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1A2473-BA35-4E07-917C-7A497E66DB2B}" type="slidenum">
              <a:rPr lang="en-GB" smtClean="0"/>
              <a:t>‹#›</a:t>
            </a:fld>
            <a:endParaRPr lang="en-GB"/>
          </a:p>
        </p:txBody>
      </p:sp>
    </p:spTree>
    <p:extLst>
      <p:ext uri="{BB962C8B-B14F-4D97-AF65-F5344CB8AC3E}">
        <p14:creationId xmlns:p14="http://schemas.microsoft.com/office/powerpoint/2010/main" val="137199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403708-513E-4FD6-A851-93174FC6EDCD}" type="datetimeFigureOut">
              <a:rPr lang="en-GB" smtClean="0"/>
              <a:t>13/06/2022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1A2473-BA35-4E07-917C-7A497E66DB2B}" type="slidenum">
              <a:rPr lang="en-GB" smtClean="0"/>
              <a:t>‹#›</a:t>
            </a:fld>
            <a:endParaRPr lang="en-GB"/>
          </a:p>
        </p:txBody>
      </p:sp>
    </p:spTree>
    <p:extLst>
      <p:ext uri="{BB962C8B-B14F-4D97-AF65-F5344CB8AC3E}">
        <p14:creationId xmlns:p14="http://schemas.microsoft.com/office/powerpoint/2010/main" val="187103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403708-513E-4FD6-A851-93174FC6EDCD}" type="datetimeFigureOut">
              <a:rPr lang="en-GB" smtClean="0"/>
              <a:t>13/06/2022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C1A2473-BA35-4E07-917C-7A497E66DB2B}" type="slidenum">
              <a:rPr lang="en-GB" smtClean="0"/>
              <a:t>‹#›</a:t>
            </a:fld>
            <a:endParaRPr lang="en-GB"/>
          </a:p>
        </p:txBody>
      </p:sp>
    </p:spTree>
    <p:extLst>
      <p:ext uri="{BB962C8B-B14F-4D97-AF65-F5344CB8AC3E}">
        <p14:creationId xmlns:p14="http://schemas.microsoft.com/office/powerpoint/2010/main" val="350916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F403708-513E-4FD6-A851-93174FC6EDCD}" type="datetimeFigureOut">
              <a:rPr lang="en-GB" smtClean="0"/>
              <a:t>13/06/2022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1A2473-BA35-4E07-917C-7A497E66DB2B}" type="slidenum">
              <a:rPr lang="en-GB" smtClean="0"/>
              <a:t>‹#›</a:t>
            </a:fld>
            <a:endParaRPr lang="en-GB"/>
          </a:p>
        </p:txBody>
      </p:sp>
    </p:spTree>
    <p:extLst>
      <p:ext uri="{BB962C8B-B14F-4D97-AF65-F5344CB8AC3E}">
        <p14:creationId xmlns:p14="http://schemas.microsoft.com/office/powerpoint/2010/main" val="162459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403708-513E-4FD6-A851-93174FC6EDCD}"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A2473-BA35-4E07-917C-7A497E66DB2B}" type="slidenum">
              <a:rPr lang="en-GB" smtClean="0"/>
              <a:t>‹#›</a:t>
            </a:fld>
            <a:endParaRPr lang="en-GB"/>
          </a:p>
        </p:txBody>
      </p:sp>
    </p:spTree>
    <p:extLst>
      <p:ext uri="{BB962C8B-B14F-4D97-AF65-F5344CB8AC3E}">
        <p14:creationId xmlns:p14="http://schemas.microsoft.com/office/powerpoint/2010/main" val="120866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F403708-513E-4FD6-A851-93174FC6EDCD}" type="datetimeFigureOut">
              <a:rPr lang="en-GB" smtClean="0"/>
              <a:t>13/06/2022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C1A2473-BA35-4E07-917C-7A497E66DB2B}"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97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4" descr="Logo&#10;&#10;Description automatically generated">
            <a:extLst>
              <a:ext uri="{FF2B5EF4-FFF2-40B4-BE49-F238E27FC236}">
                <a16:creationId xmlns:a16="http://schemas.microsoft.com/office/drawing/2014/main" id="{88AD6430-E41D-EFD4-857E-2B69F91B5895}"/>
              </a:ext>
            </a:extLst>
          </p:cNvPr>
          <p:cNvPicPr>
            <a:picLocks noChangeAspect="1"/>
          </p:cNvPicPr>
          <p:nvPr/>
        </p:nvPicPr>
        <p:blipFill rotWithShape="1">
          <a:blip r:embed="rId2">
            <a:alphaModFix amt="35000"/>
          </a:blip>
          <a:srcRect t="36452" b="9689"/>
          <a:stretch/>
        </p:blipFill>
        <p:spPr>
          <a:xfrm>
            <a:off x="20" y="10"/>
            <a:ext cx="12191980" cy="6857990"/>
          </a:xfrm>
          <a:prstGeom prst="rect">
            <a:avLst/>
          </a:prstGeom>
        </p:spPr>
      </p:pic>
      <p:sp>
        <p:nvSpPr>
          <p:cNvPr id="2" name="Title 1">
            <a:extLst>
              <a:ext uri="{FF2B5EF4-FFF2-40B4-BE49-F238E27FC236}">
                <a16:creationId xmlns:a16="http://schemas.microsoft.com/office/drawing/2014/main" id="{AC854777-5C18-2FDF-78DD-383BF361DB2D}"/>
              </a:ext>
            </a:extLst>
          </p:cNvPr>
          <p:cNvSpPr>
            <a:spLocks noGrp="1"/>
          </p:cNvSpPr>
          <p:nvPr>
            <p:ph type="ctrTitle"/>
          </p:nvPr>
        </p:nvSpPr>
        <p:spPr>
          <a:xfrm>
            <a:off x="1097280" y="758952"/>
            <a:ext cx="10058400" cy="3566160"/>
          </a:xfrm>
        </p:spPr>
        <p:txBody>
          <a:bodyPr>
            <a:normAutofit/>
          </a:bodyPr>
          <a:lstStyle/>
          <a:p>
            <a:r>
              <a:rPr lang="en-GB">
                <a:solidFill>
                  <a:srgbClr val="FFFFFF"/>
                </a:solidFill>
                <a:cs typeface="Calibri Light"/>
              </a:rPr>
              <a:t>Developing your grant management system</a:t>
            </a:r>
            <a:endParaRPr lang="en-GB">
              <a:solidFill>
                <a:srgbClr val="FFFFFF"/>
              </a:solidFill>
            </a:endParaRPr>
          </a:p>
        </p:txBody>
      </p:sp>
      <p:sp>
        <p:nvSpPr>
          <p:cNvPr id="3" name="Subtitle 2">
            <a:extLst>
              <a:ext uri="{FF2B5EF4-FFF2-40B4-BE49-F238E27FC236}">
                <a16:creationId xmlns:a16="http://schemas.microsoft.com/office/drawing/2014/main" id="{C0658314-3B16-AB1F-2ECC-86D891F1A326}"/>
              </a:ext>
            </a:extLst>
          </p:cNvPr>
          <p:cNvSpPr>
            <a:spLocks noGrp="1"/>
          </p:cNvSpPr>
          <p:nvPr>
            <p:ph type="subTitle" idx="1"/>
          </p:nvPr>
        </p:nvSpPr>
        <p:spPr>
          <a:xfrm>
            <a:off x="1100051" y="4455620"/>
            <a:ext cx="10058400" cy="1143000"/>
          </a:xfrm>
        </p:spPr>
        <p:txBody>
          <a:bodyPr vert="horz" lIns="91440" tIns="45720" rIns="91440" bIns="45720" rtlCol="0">
            <a:normAutofit/>
          </a:bodyPr>
          <a:lstStyle/>
          <a:p>
            <a:r>
              <a:rPr lang="en-GB">
                <a:solidFill>
                  <a:srgbClr val="FFFFFF"/>
                </a:solidFill>
                <a:cs typeface="Calibri Light"/>
              </a:rPr>
              <a:t>Led by IAn bates, technical director at issimo consultancy</a:t>
            </a:r>
            <a:endParaRPr lang="en-GB">
              <a:solidFill>
                <a:srgbClr val="FFFFFF"/>
              </a:solidFill>
            </a:endParaRPr>
          </a:p>
        </p:txBody>
      </p:sp>
      <p:cxnSp>
        <p:nvCxnSpPr>
          <p:cNvPr id="40" name="Straight Connector 8">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1" name="Rectangle 10">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12">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84916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2" name="Rectangle 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1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5" name="Picture 3" descr="Yellow question mark">
            <a:extLst>
              <a:ext uri="{FF2B5EF4-FFF2-40B4-BE49-F238E27FC236}">
                <a16:creationId xmlns:a16="http://schemas.microsoft.com/office/drawing/2014/main" id="{46F6319B-3402-D6DC-EE47-610D403D6E92}"/>
              </a:ext>
            </a:extLst>
          </p:cNvPr>
          <p:cNvPicPr>
            <a:picLocks noChangeAspect="1"/>
          </p:cNvPicPr>
          <p:nvPr/>
        </p:nvPicPr>
        <p:blipFill rotWithShape="1">
          <a:blip r:embed="rId3">
            <a:alphaModFix amt="35000"/>
          </a:blip>
          <a:srcRect r="-2" b="6263"/>
          <a:stretch/>
        </p:blipFill>
        <p:spPr>
          <a:xfrm>
            <a:off x="20" y="10"/>
            <a:ext cx="12191980" cy="6857990"/>
          </a:xfrm>
          <a:prstGeom prst="rect">
            <a:avLst/>
          </a:prstGeom>
        </p:spPr>
      </p:pic>
      <p:sp>
        <p:nvSpPr>
          <p:cNvPr id="2" name="TextBox 1">
            <a:extLst>
              <a:ext uri="{FF2B5EF4-FFF2-40B4-BE49-F238E27FC236}">
                <a16:creationId xmlns:a16="http://schemas.microsoft.com/office/drawing/2014/main" id="{6750C719-C860-F6FE-ADEF-6F6C8CBC0FBA}"/>
              </a:ext>
            </a:extLst>
          </p:cNvPr>
          <p:cNvSpPr txBox="1"/>
          <p:nvPr/>
        </p:nvSpPr>
        <p:spPr>
          <a:xfrm>
            <a:off x="1097280" y="758952"/>
            <a:ext cx="10058400" cy="356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85000"/>
              </a:lnSpc>
              <a:spcBef>
                <a:spcPct val="0"/>
              </a:spcBef>
              <a:spcAft>
                <a:spcPts val="600"/>
              </a:spcAft>
            </a:pPr>
            <a:r>
              <a:rPr lang="en-US" sz="8000" spc="-50">
                <a:solidFill>
                  <a:srgbClr val="FFFFFF"/>
                </a:solidFill>
                <a:latin typeface="+mj-lt"/>
                <a:ea typeface="+mj-ea"/>
                <a:cs typeface="+mj-cs"/>
              </a:rPr>
              <a:t>Questions</a:t>
            </a:r>
          </a:p>
        </p:txBody>
      </p:sp>
      <p:cxnSp>
        <p:nvCxnSpPr>
          <p:cNvPr id="46" name="Straight Connector 13">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7" name="Rectangle 15">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7">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32606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3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4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4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7" name="Rectangle 4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E244C332-C84A-B784-A762-0D6446D1CB5A}"/>
              </a:ext>
            </a:extLst>
          </p:cNvPr>
          <p:cNvPicPr>
            <a:picLocks noChangeAspect="1"/>
          </p:cNvPicPr>
          <p:nvPr/>
        </p:nvPicPr>
        <p:blipFill>
          <a:blip r:embed="rId3"/>
          <a:stretch>
            <a:fillRect/>
          </a:stretch>
        </p:blipFill>
        <p:spPr>
          <a:xfrm>
            <a:off x="633999" y="1797326"/>
            <a:ext cx="6275667" cy="3263347"/>
          </a:xfrm>
          <a:prstGeom prst="rect">
            <a:avLst/>
          </a:prstGeom>
        </p:spPr>
      </p:pic>
      <p:sp>
        <p:nvSpPr>
          <p:cNvPr id="58" name="Rectangle 4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3E200E-5EA5-1214-98A6-2318C0DBF613}"/>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t>Ian Bate,</a:t>
            </a:r>
            <a:br>
              <a:rPr lang="en-US" sz="4400"/>
            </a:br>
            <a:r>
              <a:rPr lang="en-US" sz="4400"/>
              <a:t>CEO &amp; Technical Director</a:t>
            </a:r>
          </a:p>
        </p:txBody>
      </p:sp>
      <p:sp>
        <p:nvSpPr>
          <p:cNvPr id="59" name="Rectangle 4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374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9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Rectangle 10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 name="Straight Connector 10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3" name="Rectangle 10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4" name="Rectangle 10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3E200E-5EA5-1214-98A6-2318C0DBF613}"/>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5400"/>
              <a:t>Why use a system to manage your grants?</a:t>
            </a:r>
          </a:p>
        </p:txBody>
      </p:sp>
      <p:sp>
        <p:nvSpPr>
          <p:cNvPr id="125" name="Rectangle 10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xtBox 46">
            <a:extLst>
              <a:ext uri="{FF2B5EF4-FFF2-40B4-BE49-F238E27FC236}">
                <a16:creationId xmlns:a16="http://schemas.microsoft.com/office/drawing/2014/main" id="{CABA9FEC-B575-7D8B-AEF2-A429D2022AF3}"/>
              </a:ext>
            </a:extLst>
          </p:cNvPr>
          <p:cNvSpPr txBox="1"/>
          <p:nvPr/>
        </p:nvSpPr>
        <p:spPr>
          <a:xfrm>
            <a:off x="4742016" y="605896"/>
            <a:ext cx="6413663" cy="5646208"/>
          </a:xfrm>
          <a:prstGeom prst="rect">
            <a:avLst/>
          </a:prstGeom>
        </p:spPr>
        <p:txBody>
          <a:bodyPr vert="horz" lIns="0" tIns="45720" rIns="0" bIns="45720" rtlCol="0" anchor="ctr">
            <a:normAutofit lnSpcReduction="10000"/>
          </a:bodyPr>
          <a:lstStyle/>
          <a:p>
            <a:pPr marL="285750" indent="-285750" defTabSz="914400">
              <a:lnSpc>
                <a:spcPct val="90000"/>
              </a:lnSpc>
              <a:spcAft>
                <a:spcPts val="800"/>
              </a:spcAft>
              <a:buClr>
                <a:schemeClr val="accent1"/>
              </a:buClr>
              <a:buFont typeface="Calibri" panose="020F0502020204030204" pitchFamily="34" charset="0"/>
              <a:buChar char="•"/>
            </a:pPr>
            <a:r>
              <a:rPr lang="en-US" sz="4400" b="1">
                <a:solidFill>
                  <a:schemeClr val="tx1">
                    <a:lumMod val="75000"/>
                    <a:lumOff val="25000"/>
                  </a:schemeClr>
                </a:solidFill>
                <a:effectLst/>
              </a:rPr>
              <a:t>Structured data</a:t>
            </a:r>
          </a:p>
          <a:p>
            <a:pPr marL="285750" indent="-285750" defTabSz="914400">
              <a:lnSpc>
                <a:spcPct val="90000"/>
              </a:lnSpc>
              <a:spcAft>
                <a:spcPts val="800"/>
              </a:spcAft>
              <a:buClr>
                <a:schemeClr val="accent1"/>
              </a:buClr>
              <a:buFont typeface="Calibri" panose="020F0502020204030204" pitchFamily="34" charset="0"/>
              <a:buChar char="•"/>
            </a:pPr>
            <a:r>
              <a:rPr lang="en-US" sz="4400" b="1">
                <a:solidFill>
                  <a:schemeClr val="tx1">
                    <a:lumMod val="75000"/>
                    <a:lumOff val="25000"/>
                  </a:schemeClr>
                </a:solidFill>
                <a:effectLst/>
              </a:rPr>
              <a:t>Duplicate data</a:t>
            </a:r>
          </a:p>
          <a:p>
            <a:pPr marL="285750" indent="-285750" defTabSz="914400">
              <a:lnSpc>
                <a:spcPct val="90000"/>
              </a:lnSpc>
              <a:spcAft>
                <a:spcPts val="800"/>
              </a:spcAft>
              <a:buClr>
                <a:schemeClr val="accent1"/>
              </a:buClr>
              <a:buFont typeface="Calibri" panose="020F0502020204030204" pitchFamily="34" charset="0"/>
              <a:buChar char="•"/>
            </a:pPr>
            <a:r>
              <a:rPr lang="en-US" sz="4400" b="1">
                <a:solidFill>
                  <a:schemeClr val="tx1">
                    <a:lumMod val="75000"/>
                    <a:lumOff val="25000"/>
                  </a:schemeClr>
                </a:solidFill>
                <a:effectLst/>
              </a:rPr>
              <a:t>Integrity and Consistency </a:t>
            </a:r>
          </a:p>
          <a:p>
            <a:pPr marL="285750" indent="-285750" defTabSz="914400">
              <a:lnSpc>
                <a:spcPct val="90000"/>
              </a:lnSpc>
              <a:spcAft>
                <a:spcPts val="800"/>
              </a:spcAft>
              <a:buClr>
                <a:schemeClr val="accent1"/>
              </a:buClr>
              <a:buFont typeface="Calibri" panose="020F0502020204030204" pitchFamily="34" charset="0"/>
              <a:buChar char="•"/>
            </a:pPr>
            <a:r>
              <a:rPr lang="en-US" sz="4400" b="1">
                <a:solidFill>
                  <a:schemeClr val="tx1">
                    <a:lumMod val="75000"/>
                    <a:lumOff val="25000"/>
                  </a:schemeClr>
                </a:solidFill>
                <a:effectLst/>
              </a:rPr>
              <a:t>Sharing </a:t>
            </a:r>
          </a:p>
          <a:p>
            <a:pPr marL="285750" indent="-285750" defTabSz="914400">
              <a:lnSpc>
                <a:spcPct val="90000"/>
              </a:lnSpc>
              <a:spcAft>
                <a:spcPts val="800"/>
              </a:spcAft>
              <a:buClr>
                <a:schemeClr val="accent1"/>
              </a:buClr>
              <a:buFont typeface="Calibri" panose="020F0502020204030204" pitchFamily="34" charset="0"/>
              <a:buChar char="•"/>
            </a:pPr>
            <a:r>
              <a:rPr lang="en-US" sz="4400" b="1">
                <a:solidFill>
                  <a:schemeClr val="tx1">
                    <a:lumMod val="75000"/>
                    <a:lumOff val="25000"/>
                  </a:schemeClr>
                </a:solidFill>
                <a:effectLst/>
              </a:rPr>
              <a:t>Analysis </a:t>
            </a:r>
          </a:p>
          <a:p>
            <a:pPr marL="285750" indent="-285750" defTabSz="914400">
              <a:lnSpc>
                <a:spcPct val="90000"/>
              </a:lnSpc>
              <a:spcAft>
                <a:spcPts val="800"/>
              </a:spcAft>
              <a:buClr>
                <a:schemeClr val="accent1"/>
              </a:buClr>
              <a:buFont typeface="Calibri" panose="020F0502020204030204" pitchFamily="34" charset="0"/>
              <a:buChar char="•"/>
            </a:pPr>
            <a:r>
              <a:rPr lang="en-US" sz="4400" b="1">
                <a:solidFill>
                  <a:schemeClr val="tx1">
                    <a:lumMod val="75000"/>
                    <a:lumOff val="25000"/>
                  </a:schemeClr>
                </a:solidFill>
                <a:effectLst/>
              </a:rPr>
              <a:t>Auditing and security </a:t>
            </a:r>
          </a:p>
          <a:p>
            <a:pPr marL="285750" indent="-285750" defTabSz="914400">
              <a:lnSpc>
                <a:spcPct val="90000"/>
              </a:lnSpc>
              <a:spcAft>
                <a:spcPts val="800"/>
              </a:spcAft>
              <a:buClr>
                <a:schemeClr val="accent1"/>
              </a:buClr>
              <a:buFont typeface="Calibri" panose="020F0502020204030204" pitchFamily="34" charset="0"/>
              <a:buChar char="•"/>
            </a:pPr>
            <a:r>
              <a:rPr lang="en-US" sz="4400" b="1">
                <a:solidFill>
                  <a:schemeClr val="tx1">
                    <a:lumMod val="75000"/>
                    <a:lumOff val="25000"/>
                  </a:schemeClr>
                </a:solidFill>
                <a:effectLst/>
              </a:rPr>
              <a:t>360 giving</a:t>
            </a:r>
          </a:p>
          <a:p>
            <a:pPr marL="285750" indent="-285750" defTabSz="914400">
              <a:lnSpc>
                <a:spcPct val="90000"/>
              </a:lnSpc>
              <a:spcAft>
                <a:spcPts val="800"/>
              </a:spcAft>
              <a:buClr>
                <a:schemeClr val="accent1"/>
              </a:buClr>
              <a:buFont typeface="Calibri" panose="020F0502020204030204" pitchFamily="34" charset="0"/>
              <a:buChar char="•"/>
            </a:pPr>
            <a:r>
              <a:rPr lang="en-US" sz="4400" b="1">
                <a:solidFill>
                  <a:schemeClr val="tx1">
                    <a:lumMod val="75000"/>
                    <a:lumOff val="25000"/>
                  </a:schemeClr>
                </a:solidFill>
                <a:effectLst/>
              </a:rPr>
              <a:t>Environment </a:t>
            </a:r>
          </a:p>
          <a:p>
            <a:pPr defTabSz="914400">
              <a:lnSpc>
                <a:spcPct val="90000"/>
              </a:lnSpc>
              <a:spcAft>
                <a:spcPts val="800"/>
              </a:spcAft>
              <a:buClr>
                <a:schemeClr val="accent1"/>
              </a:buClr>
              <a:buFont typeface="Calibri" panose="020F0502020204030204" pitchFamily="34" charset="0"/>
            </a:pPr>
            <a:endParaRPr lang="en-US" sz="4400" b="1">
              <a:solidFill>
                <a:schemeClr val="tx1">
                  <a:lumMod val="75000"/>
                  <a:lumOff val="25000"/>
                </a:schemeClr>
              </a:solidFill>
              <a:effectLst/>
            </a:endParaRPr>
          </a:p>
        </p:txBody>
      </p:sp>
    </p:spTree>
    <p:extLst>
      <p:ext uri="{BB962C8B-B14F-4D97-AF65-F5344CB8AC3E}">
        <p14:creationId xmlns:p14="http://schemas.microsoft.com/office/powerpoint/2010/main" val="89970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pic>
        <p:nvPicPr>
          <p:cNvPr id="6" name="Picture 6" descr="Text, email&#10;&#10;Description automatically generated">
            <a:extLst>
              <a:ext uri="{FF2B5EF4-FFF2-40B4-BE49-F238E27FC236}">
                <a16:creationId xmlns:a16="http://schemas.microsoft.com/office/drawing/2014/main" id="{6CD5DB20-1760-2024-3295-0EF1B1177B32}"/>
              </a:ext>
            </a:extLst>
          </p:cNvPr>
          <p:cNvPicPr>
            <a:picLocks noChangeAspect="1"/>
          </p:cNvPicPr>
          <p:nvPr/>
        </p:nvPicPr>
        <p:blipFill>
          <a:blip r:embed="rId3"/>
          <a:stretch>
            <a:fillRect/>
          </a:stretch>
        </p:blipFill>
        <p:spPr>
          <a:xfrm>
            <a:off x="2505075" y="4600575"/>
            <a:ext cx="2743200" cy="914400"/>
          </a:xfrm>
          <a:prstGeom prst="rect">
            <a:avLst/>
          </a:prstGeom>
        </p:spPr>
      </p:pic>
      <p:pic>
        <p:nvPicPr>
          <p:cNvPr id="7" name="Picture 7" descr="A picture containing logo&#10;&#10;Description automatically generated">
            <a:extLst>
              <a:ext uri="{FF2B5EF4-FFF2-40B4-BE49-F238E27FC236}">
                <a16:creationId xmlns:a16="http://schemas.microsoft.com/office/drawing/2014/main" id="{BE761A46-AB76-2E09-592B-9153FA3EC645}"/>
              </a:ext>
            </a:extLst>
          </p:cNvPr>
          <p:cNvPicPr>
            <a:picLocks noChangeAspect="1"/>
          </p:cNvPicPr>
          <p:nvPr/>
        </p:nvPicPr>
        <p:blipFill>
          <a:blip r:embed="rId4"/>
          <a:stretch>
            <a:fillRect/>
          </a:stretch>
        </p:blipFill>
        <p:spPr>
          <a:xfrm>
            <a:off x="4643438" y="5334000"/>
            <a:ext cx="2314575" cy="609600"/>
          </a:xfrm>
          <a:prstGeom prst="rect">
            <a:avLst/>
          </a:prstGeom>
        </p:spPr>
      </p:pic>
      <p:pic>
        <p:nvPicPr>
          <p:cNvPr id="8" name="Picture 8" descr="A picture containing logo&#10;&#10;Description automatically generated">
            <a:extLst>
              <a:ext uri="{FF2B5EF4-FFF2-40B4-BE49-F238E27FC236}">
                <a16:creationId xmlns:a16="http://schemas.microsoft.com/office/drawing/2014/main" id="{488FE19B-CB58-2882-5A1F-E249F912F200}"/>
              </a:ext>
            </a:extLst>
          </p:cNvPr>
          <p:cNvPicPr>
            <a:picLocks noChangeAspect="1"/>
          </p:cNvPicPr>
          <p:nvPr/>
        </p:nvPicPr>
        <p:blipFill>
          <a:blip r:embed="rId5"/>
          <a:stretch>
            <a:fillRect/>
          </a:stretch>
        </p:blipFill>
        <p:spPr>
          <a:xfrm>
            <a:off x="1323975" y="4412129"/>
            <a:ext cx="2743200" cy="376892"/>
          </a:xfrm>
          <a:prstGeom prst="rect">
            <a:avLst/>
          </a:prstGeom>
        </p:spPr>
      </p:pic>
      <p:pic>
        <p:nvPicPr>
          <p:cNvPr id="3" name="Picture 5" descr="A picture containing logo&#10;&#10;Description automatically generated">
            <a:extLst>
              <a:ext uri="{FF2B5EF4-FFF2-40B4-BE49-F238E27FC236}">
                <a16:creationId xmlns:a16="http://schemas.microsoft.com/office/drawing/2014/main" id="{95CD9416-FCD4-4A9E-493A-493E09D7D0F7}"/>
              </a:ext>
            </a:extLst>
          </p:cNvPr>
          <p:cNvPicPr>
            <a:picLocks noChangeAspect="1"/>
          </p:cNvPicPr>
          <p:nvPr/>
        </p:nvPicPr>
        <p:blipFill>
          <a:blip r:embed="rId6"/>
          <a:stretch>
            <a:fillRect/>
          </a:stretch>
        </p:blipFill>
        <p:spPr>
          <a:xfrm>
            <a:off x="2981325" y="3509963"/>
            <a:ext cx="2343150" cy="1000125"/>
          </a:xfrm>
          <a:prstGeom prst="rect">
            <a:avLst/>
          </a:prstGeom>
        </p:spPr>
      </p:pic>
      <p:pic>
        <p:nvPicPr>
          <p:cNvPr id="9" name="Picture 9">
            <a:extLst>
              <a:ext uri="{FF2B5EF4-FFF2-40B4-BE49-F238E27FC236}">
                <a16:creationId xmlns:a16="http://schemas.microsoft.com/office/drawing/2014/main" id="{15736723-3C77-3EAF-17CC-148F587931AB}"/>
              </a:ext>
            </a:extLst>
          </p:cNvPr>
          <p:cNvPicPr>
            <a:picLocks noChangeAspect="1"/>
          </p:cNvPicPr>
          <p:nvPr/>
        </p:nvPicPr>
        <p:blipFill>
          <a:blip r:embed="rId7"/>
          <a:stretch>
            <a:fillRect/>
          </a:stretch>
        </p:blipFill>
        <p:spPr>
          <a:xfrm>
            <a:off x="804863" y="4976813"/>
            <a:ext cx="1657350" cy="1162050"/>
          </a:xfrm>
          <a:prstGeom prst="rect">
            <a:avLst/>
          </a:prstGeom>
        </p:spPr>
      </p:pic>
      <p:sp>
        <p:nvSpPr>
          <p:cNvPr id="20" name="TextBox 19">
            <a:extLst>
              <a:ext uri="{FF2B5EF4-FFF2-40B4-BE49-F238E27FC236}">
                <a16:creationId xmlns:a16="http://schemas.microsoft.com/office/drawing/2014/main" id="{437430C1-E830-1D81-C999-41368C11175D}"/>
              </a:ext>
            </a:extLst>
          </p:cNvPr>
          <p:cNvSpPr txBox="1"/>
          <p:nvPr/>
        </p:nvSpPr>
        <p:spPr>
          <a:xfrm>
            <a:off x="7943199" y="3509963"/>
            <a:ext cx="34215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a:cs typeface="Calibri"/>
              </a:rPr>
              <a:t>Bespoke</a:t>
            </a:r>
          </a:p>
        </p:txBody>
      </p:sp>
      <p:sp>
        <p:nvSpPr>
          <p:cNvPr id="21" name="TextBox 20">
            <a:extLst>
              <a:ext uri="{FF2B5EF4-FFF2-40B4-BE49-F238E27FC236}">
                <a16:creationId xmlns:a16="http://schemas.microsoft.com/office/drawing/2014/main" id="{69546054-1F31-EC93-C1BE-043B6B9A6D0C}"/>
              </a:ext>
            </a:extLst>
          </p:cNvPr>
          <p:cNvSpPr txBox="1"/>
          <p:nvPr/>
        </p:nvSpPr>
        <p:spPr>
          <a:xfrm>
            <a:off x="670967" y="567721"/>
            <a:ext cx="54361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t>Online</a:t>
            </a:r>
            <a:r>
              <a:rPr lang="en-GB" sz="3600"/>
              <a:t> </a:t>
            </a:r>
            <a:r>
              <a:rPr lang="en-GB" sz="3600" b="1"/>
              <a:t>Form Builders &amp; Surveys</a:t>
            </a:r>
            <a:endParaRPr lang="en-GB" sz="3600" b="1">
              <a:cs typeface="Calibri"/>
            </a:endParaRPr>
          </a:p>
        </p:txBody>
      </p:sp>
      <p:sp>
        <p:nvSpPr>
          <p:cNvPr id="22" name="TextBox 21">
            <a:extLst>
              <a:ext uri="{FF2B5EF4-FFF2-40B4-BE49-F238E27FC236}">
                <a16:creationId xmlns:a16="http://schemas.microsoft.com/office/drawing/2014/main" id="{0A589837-38B6-DFAA-6D31-047A3A557771}"/>
              </a:ext>
            </a:extLst>
          </p:cNvPr>
          <p:cNvSpPr txBox="1"/>
          <p:nvPr/>
        </p:nvSpPr>
        <p:spPr>
          <a:xfrm>
            <a:off x="2462213" y="2010421"/>
            <a:ext cx="40624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a:cs typeface="Calibri"/>
              </a:rPr>
              <a:t>Blackbaud/GIFTS</a:t>
            </a:r>
          </a:p>
        </p:txBody>
      </p:sp>
      <p:sp>
        <p:nvSpPr>
          <p:cNvPr id="23" name="TextBox 22">
            <a:extLst>
              <a:ext uri="{FF2B5EF4-FFF2-40B4-BE49-F238E27FC236}">
                <a16:creationId xmlns:a16="http://schemas.microsoft.com/office/drawing/2014/main" id="{8717039F-556C-E0CE-F842-F6151824D3F1}"/>
              </a:ext>
            </a:extLst>
          </p:cNvPr>
          <p:cNvSpPr txBox="1"/>
          <p:nvPr/>
        </p:nvSpPr>
        <p:spPr>
          <a:xfrm>
            <a:off x="8132590" y="4687669"/>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a:cs typeface="Calibri"/>
              </a:rPr>
              <a:t>Salesforce</a:t>
            </a:r>
          </a:p>
        </p:txBody>
      </p:sp>
      <p:pic>
        <p:nvPicPr>
          <p:cNvPr id="26" name="Picture 26" descr="A picture containing text, electronics, screenshot&#10;&#10;Description automatically generated">
            <a:extLst>
              <a:ext uri="{FF2B5EF4-FFF2-40B4-BE49-F238E27FC236}">
                <a16:creationId xmlns:a16="http://schemas.microsoft.com/office/drawing/2014/main" id="{71FBD389-6204-472A-B8A0-72B162B6FCD8}"/>
              </a:ext>
            </a:extLst>
          </p:cNvPr>
          <p:cNvPicPr>
            <a:picLocks noChangeAspect="1"/>
          </p:cNvPicPr>
          <p:nvPr/>
        </p:nvPicPr>
        <p:blipFill>
          <a:blip r:embed="rId8"/>
          <a:stretch>
            <a:fillRect/>
          </a:stretch>
        </p:blipFill>
        <p:spPr>
          <a:xfrm>
            <a:off x="6962775" y="85633"/>
            <a:ext cx="4648200" cy="2457635"/>
          </a:xfrm>
          <a:prstGeom prst="rect">
            <a:avLst/>
          </a:prstGeom>
        </p:spPr>
      </p:pic>
      <p:pic>
        <p:nvPicPr>
          <p:cNvPr id="1026" name="Picture 2" descr="Benefactor Logo">
            <a:extLst>
              <a:ext uri="{FF2B5EF4-FFF2-40B4-BE49-F238E27FC236}">
                <a16:creationId xmlns:a16="http://schemas.microsoft.com/office/drawing/2014/main" id="{7CB3282C-1A55-0CA8-A189-E80213E8B3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6997" y="2939486"/>
            <a:ext cx="2810530" cy="640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 descr="Logo&#10;&#10;Description automatically generated">
            <a:extLst>
              <a:ext uri="{FF2B5EF4-FFF2-40B4-BE49-F238E27FC236}">
                <a16:creationId xmlns:a16="http://schemas.microsoft.com/office/drawing/2014/main" id="{2469D8A5-AF40-88FB-3FB8-325F7AF5985F}"/>
              </a:ext>
            </a:extLst>
          </p:cNvPr>
          <p:cNvPicPr>
            <a:picLocks noChangeAspect="1"/>
          </p:cNvPicPr>
          <p:nvPr/>
        </p:nvPicPr>
        <p:blipFill>
          <a:blip r:embed="rId10"/>
          <a:stretch>
            <a:fillRect/>
          </a:stretch>
        </p:blipFill>
        <p:spPr>
          <a:xfrm>
            <a:off x="670967" y="3265156"/>
            <a:ext cx="2086417" cy="1027560"/>
          </a:xfrm>
          <a:prstGeom prst="rect">
            <a:avLst/>
          </a:prstGeom>
        </p:spPr>
      </p:pic>
    </p:spTree>
    <p:extLst>
      <p:ext uri="{BB962C8B-B14F-4D97-AF65-F5344CB8AC3E}">
        <p14:creationId xmlns:p14="http://schemas.microsoft.com/office/powerpoint/2010/main" val="41179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AE76-CC09-9DE1-AF42-C6592AF75D69}"/>
              </a:ext>
            </a:extLst>
          </p:cNvPr>
          <p:cNvSpPr>
            <a:spLocks noGrp="1"/>
          </p:cNvSpPr>
          <p:nvPr>
            <p:ph type="title"/>
          </p:nvPr>
        </p:nvSpPr>
        <p:spPr/>
        <p:txBody>
          <a:bodyPr/>
          <a:lstStyle/>
          <a:p>
            <a:r>
              <a:rPr lang="en-GB"/>
              <a:t>Why choose Salesforce?</a:t>
            </a:r>
          </a:p>
        </p:txBody>
      </p:sp>
      <p:graphicFrame>
        <p:nvGraphicFramePr>
          <p:cNvPr id="9" name="Content Placeholder 2">
            <a:extLst>
              <a:ext uri="{FF2B5EF4-FFF2-40B4-BE49-F238E27FC236}">
                <a16:creationId xmlns:a16="http://schemas.microsoft.com/office/drawing/2014/main" id="{A4C6FF40-4898-70F7-5CC7-1E9BF0EC252E}"/>
              </a:ext>
            </a:extLst>
          </p:cNvPr>
          <p:cNvGraphicFramePr>
            <a:graphicFrameLocks noGrp="1"/>
          </p:cNvGraphicFramePr>
          <p:nvPr>
            <p:ph sz="half" idx="1"/>
          </p:nvPr>
        </p:nvGraphicFramePr>
        <p:xfrm>
          <a:off x="1097279" y="1845734"/>
          <a:ext cx="493776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1" name="Picture 191" descr="A picture containing person, toy, doll&#10;&#10;Description automatically generated">
            <a:extLst>
              <a:ext uri="{FF2B5EF4-FFF2-40B4-BE49-F238E27FC236}">
                <a16:creationId xmlns:a16="http://schemas.microsoft.com/office/drawing/2014/main" id="{01166C96-E24E-9361-822E-F4A160221E10}"/>
              </a:ext>
            </a:extLst>
          </p:cNvPr>
          <p:cNvPicPr>
            <a:picLocks noGrp="1" noChangeAspect="1"/>
          </p:cNvPicPr>
          <p:nvPr>
            <p:ph sz="half" idx="2"/>
          </p:nvPr>
        </p:nvPicPr>
        <p:blipFill>
          <a:blip r:embed="rId8"/>
          <a:stretch>
            <a:fillRect/>
          </a:stretch>
        </p:blipFill>
        <p:spPr>
          <a:xfrm>
            <a:off x="6479197" y="2375114"/>
            <a:ext cx="4937125" cy="2777132"/>
          </a:xfrm>
        </p:spPr>
      </p:pic>
      <p:pic>
        <p:nvPicPr>
          <p:cNvPr id="192" name="Picture 192">
            <a:extLst>
              <a:ext uri="{FF2B5EF4-FFF2-40B4-BE49-F238E27FC236}">
                <a16:creationId xmlns:a16="http://schemas.microsoft.com/office/drawing/2014/main" id="{7E408701-3B3F-E9A3-46E2-C38B95C3CDCE}"/>
              </a:ext>
            </a:extLst>
          </p:cNvPr>
          <p:cNvPicPr>
            <a:picLocks noChangeAspect="1"/>
          </p:cNvPicPr>
          <p:nvPr/>
        </p:nvPicPr>
        <p:blipFill>
          <a:blip r:embed="rId9"/>
          <a:stretch>
            <a:fillRect/>
          </a:stretch>
        </p:blipFill>
        <p:spPr>
          <a:xfrm>
            <a:off x="7286625" y="946237"/>
            <a:ext cx="666750" cy="685800"/>
          </a:xfrm>
          <a:prstGeom prst="rect">
            <a:avLst/>
          </a:prstGeom>
        </p:spPr>
      </p:pic>
    </p:spTree>
    <p:extLst>
      <p:ext uri="{BB962C8B-B14F-4D97-AF65-F5344CB8AC3E}">
        <p14:creationId xmlns:p14="http://schemas.microsoft.com/office/powerpoint/2010/main" val="254339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Rectangle 143">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6" name="Straight Connector 145">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8" name="Rectangle 147">
            <a:extLst>
              <a:ext uri="{FF2B5EF4-FFF2-40B4-BE49-F238E27FC236}">
                <a16:creationId xmlns:a16="http://schemas.microsoft.com/office/drawing/2014/main" id="{20E9A622-9996-4927-BBCD-AEE2687B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51DE3FC3-BAC1-4105-9620-4FB64EDCE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5902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607AE76-CC09-9DE1-AF42-C6592AF75D69}"/>
              </a:ext>
            </a:extLst>
          </p:cNvPr>
          <p:cNvSpPr>
            <a:spLocks noGrp="1"/>
          </p:cNvSpPr>
          <p:nvPr>
            <p:ph type="title"/>
          </p:nvPr>
        </p:nvSpPr>
        <p:spPr>
          <a:xfrm>
            <a:off x="492369" y="516835"/>
            <a:ext cx="3735502" cy="2103875"/>
          </a:xfrm>
        </p:spPr>
        <p:txBody>
          <a:bodyPr vert="horz" lIns="91440" tIns="45720" rIns="91440" bIns="45720" rtlCol="0" anchor="b">
            <a:normAutofit/>
          </a:bodyPr>
          <a:lstStyle/>
          <a:p>
            <a:r>
              <a:rPr lang="en-US" sz="3600">
                <a:solidFill>
                  <a:srgbClr val="FFFFFF"/>
                </a:solidFill>
              </a:rPr>
              <a:t>Salesforce for </a:t>
            </a:r>
            <a:br>
              <a:rPr lang="en-US" sz="3600">
                <a:solidFill>
                  <a:srgbClr val="FFFFFF"/>
                </a:solidFill>
              </a:rPr>
            </a:br>
            <a:r>
              <a:rPr lang="en-US" sz="3600">
                <a:solidFill>
                  <a:srgbClr val="FFFFFF"/>
                </a:solidFill>
              </a:rPr>
              <a:t>Non-Profits</a:t>
            </a:r>
            <a:br>
              <a:rPr lang="en-US" sz="3600">
                <a:solidFill>
                  <a:srgbClr val="FFFFFF"/>
                </a:solidFill>
              </a:rPr>
            </a:br>
            <a:endParaRPr lang="en-US" sz="3600">
              <a:solidFill>
                <a:srgbClr val="FFFFFF"/>
              </a:solidFill>
              <a:cs typeface="Calibri Light"/>
            </a:endParaRPr>
          </a:p>
        </p:txBody>
      </p:sp>
      <p:sp>
        <p:nvSpPr>
          <p:cNvPr id="106" name="Content Placeholder 105">
            <a:extLst>
              <a:ext uri="{FF2B5EF4-FFF2-40B4-BE49-F238E27FC236}">
                <a16:creationId xmlns:a16="http://schemas.microsoft.com/office/drawing/2014/main" id="{15BFF0CC-A4EF-6414-4EF1-4F2547766A3D}"/>
              </a:ext>
            </a:extLst>
          </p:cNvPr>
          <p:cNvSpPr>
            <a:spLocks noGrp="1"/>
          </p:cNvSpPr>
          <p:nvPr>
            <p:ph sz="half" idx="2"/>
          </p:nvPr>
        </p:nvSpPr>
        <p:spPr>
          <a:xfrm>
            <a:off x="492371" y="2653800"/>
            <a:ext cx="3735500" cy="3335519"/>
          </a:xfrm>
        </p:spPr>
        <p:txBody>
          <a:bodyPr vert="horz" lIns="0" tIns="45720" rIns="0" bIns="45720" rtlCol="0" anchor="t">
            <a:normAutofit/>
          </a:bodyPr>
          <a:lstStyle/>
          <a:p>
            <a:pPr>
              <a:buFont typeface="Wingdings" panose="020F0502020204030204" pitchFamily="34" charset="0"/>
              <a:buChar char="ü"/>
            </a:pPr>
            <a:r>
              <a:rPr lang="en-US" sz="2400">
                <a:solidFill>
                  <a:srgbClr val="FFFFFF"/>
                </a:solidFill>
              </a:rPr>
              <a:t>NPSP</a:t>
            </a:r>
            <a:endParaRPr lang="en-US" sz="2400">
              <a:solidFill>
                <a:srgbClr val="FFFFFF"/>
              </a:solidFill>
              <a:cs typeface="Calibri" panose="020F0502020204030204"/>
            </a:endParaRPr>
          </a:p>
          <a:p>
            <a:pPr>
              <a:buFont typeface="Wingdings" panose="020F0502020204030204" pitchFamily="34" charset="0"/>
              <a:buChar char="ü"/>
            </a:pPr>
            <a:r>
              <a:rPr lang="en-US" sz="2400">
                <a:solidFill>
                  <a:srgbClr val="FFFFFF"/>
                </a:solidFill>
              </a:rPr>
              <a:t>Outbound Funds Module</a:t>
            </a:r>
            <a:endParaRPr lang="en-US" sz="2400">
              <a:solidFill>
                <a:srgbClr val="FFFFFF"/>
              </a:solidFill>
              <a:cs typeface="Calibri"/>
            </a:endParaRPr>
          </a:p>
          <a:p>
            <a:pPr>
              <a:buFont typeface="Wingdings" panose="020F0502020204030204" pitchFamily="34" charset="0"/>
              <a:buChar char="ü"/>
            </a:pPr>
            <a:r>
              <a:rPr lang="en-US" sz="2400">
                <a:solidFill>
                  <a:srgbClr val="FFFFFF"/>
                </a:solidFill>
              </a:rPr>
              <a:t>AppExchange</a:t>
            </a:r>
            <a:endParaRPr lang="en-US" sz="2400">
              <a:solidFill>
                <a:srgbClr val="FFFFFF"/>
              </a:solidFill>
              <a:cs typeface="Calibri" panose="020F0502020204030204"/>
            </a:endParaRPr>
          </a:p>
          <a:p>
            <a:pPr marL="0" indent="0">
              <a:buFont typeface="Calibri" panose="020F0502020204030204" pitchFamily="34" charset="0"/>
              <a:buNone/>
            </a:pPr>
            <a:endParaRPr lang="en-US" sz="1500">
              <a:solidFill>
                <a:srgbClr val="FFFFFF"/>
              </a:solidFill>
            </a:endParaRPr>
          </a:p>
        </p:txBody>
      </p:sp>
      <p:sp>
        <p:nvSpPr>
          <p:cNvPr id="152" name="Rectangle 151">
            <a:extLst>
              <a:ext uri="{FF2B5EF4-FFF2-40B4-BE49-F238E27FC236}">
                <a16:creationId xmlns:a16="http://schemas.microsoft.com/office/drawing/2014/main" id="{CEF02B21-6D04-4A6A-B03E-CF7642D59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67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4" name="Picture 84" descr="Diagram&#10;&#10;Description automatically generated">
            <a:extLst>
              <a:ext uri="{FF2B5EF4-FFF2-40B4-BE49-F238E27FC236}">
                <a16:creationId xmlns:a16="http://schemas.microsoft.com/office/drawing/2014/main" id="{D6686031-AED5-2480-CAFA-D1D265EB9646}"/>
              </a:ext>
            </a:extLst>
          </p:cNvPr>
          <p:cNvPicPr>
            <a:picLocks noChangeAspect="1"/>
          </p:cNvPicPr>
          <p:nvPr/>
        </p:nvPicPr>
        <p:blipFill rotWithShape="1">
          <a:blip r:embed="rId3"/>
          <a:srcRect r="4" b="6882"/>
          <a:stretch/>
        </p:blipFill>
        <p:spPr>
          <a:xfrm>
            <a:off x="4822600" y="7784"/>
            <a:ext cx="3606643" cy="3358597"/>
          </a:xfrm>
          <a:prstGeom prst="rect">
            <a:avLst/>
          </a:prstGeom>
        </p:spPr>
      </p:pic>
      <p:sp>
        <p:nvSpPr>
          <p:cNvPr id="154" name="Rectangle 153">
            <a:extLst>
              <a:ext uri="{FF2B5EF4-FFF2-40B4-BE49-F238E27FC236}">
                <a16:creationId xmlns:a16="http://schemas.microsoft.com/office/drawing/2014/main" id="{97E39010-823C-439A-B438-FEEDF5490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6279" y="0"/>
            <a:ext cx="3610035"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6">
            <a:extLst>
              <a:ext uri="{FF2B5EF4-FFF2-40B4-BE49-F238E27FC236}">
                <a16:creationId xmlns:a16="http://schemas.microsoft.com/office/drawing/2014/main" id="{1B203B68-AC40-1398-EA09-37E8C14E5075}"/>
              </a:ext>
            </a:extLst>
          </p:cNvPr>
          <p:cNvPicPr>
            <a:picLocks noChangeAspect="1"/>
          </p:cNvPicPr>
          <p:nvPr/>
        </p:nvPicPr>
        <p:blipFill rotWithShape="1">
          <a:blip r:embed="rId4"/>
          <a:srcRect t="3165" r="-1" b="-1"/>
          <a:stretch/>
        </p:blipFill>
        <p:spPr>
          <a:xfrm>
            <a:off x="8576279" y="10448"/>
            <a:ext cx="3610035" cy="3355932"/>
          </a:xfrm>
          <a:prstGeom prst="rect">
            <a:avLst/>
          </a:prstGeom>
        </p:spPr>
      </p:pic>
      <p:pic>
        <p:nvPicPr>
          <p:cNvPr id="85" name="Picture 85">
            <a:extLst>
              <a:ext uri="{FF2B5EF4-FFF2-40B4-BE49-F238E27FC236}">
                <a16:creationId xmlns:a16="http://schemas.microsoft.com/office/drawing/2014/main" id="{BEB85FC3-C455-D5E8-62C6-387BF480CA18}"/>
              </a:ext>
            </a:extLst>
          </p:cNvPr>
          <p:cNvPicPr>
            <a:picLocks noChangeAspect="1"/>
          </p:cNvPicPr>
          <p:nvPr/>
        </p:nvPicPr>
        <p:blipFill rotWithShape="1">
          <a:blip r:embed="rId5"/>
          <a:srcRect l="2155" r="9877" b="1"/>
          <a:stretch/>
        </p:blipFill>
        <p:spPr>
          <a:xfrm>
            <a:off x="4655585" y="3369205"/>
            <a:ext cx="7530730" cy="3488795"/>
          </a:xfrm>
          <a:prstGeom prst="rect">
            <a:avLst/>
          </a:prstGeom>
        </p:spPr>
      </p:pic>
    </p:spTree>
    <p:extLst>
      <p:ext uri="{BB962C8B-B14F-4D97-AF65-F5344CB8AC3E}">
        <p14:creationId xmlns:p14="http://schemas.microsoft.com/office/powerpoint/2010/main" val="336141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6">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10;&#10;Description automatically generated">
            <a:extLst>
              <a:ext uri="{FF2B5EF4-FFF2-40B4-BE49-F238E27FC236}">
                <a16:creationId xmlns:a16="http://schemas.microsoft.com/office/drawing/2014/main" id="{D202175E-B09A-B87C-F7D3-BA3140A0424D}"/>
              </a:ext>
            </a:extLst>
          </p:cNvPr>
          <p:cNvPicPr>
            <a:picLocks noChangeAspect="1"/>
          </p:cNvPicPr>
          <p:nvPr/>
        </p:nvPicPr>
        <p:blipFill>
          <a:blip r:embed="rId3"/>
          <a:stretch>
            <a:fillRect/>
          </a:stretch>
        </p:blipFill>
        <p:spPr>
          <a:xfrm>
            <a:off x="798745" y="829423"/>
            <a:ext cx="10594510" cy="5217796"/>
          </a:xfrm>
          <a:prstGeom prst="rect">
            <a:avLst/>
          </a:prstGeom>
        </p:spPr>
      </p:pic>
    </p:spTree>
    <p:extLst>
      <p:ext uri="{BB962C8B-B14F-4D97-AF65-F5344CB8AC3E}">
        <p14:creationId xmlns:p14="http://schemas.microsoft.com/office/powerpoint/2010/main" val="386800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5EE261-F249-8135-8026-E3E6F2BDAA8E}"/>
              </a:ext>
            </a:extLst>
          </p:cNvPr>
          <p:cNvSpPr>
            <a:spLocks noGrp="1"/>
          </p:cNvSpPr>
          <p:nvPr>
            <p:ph type="title"/>
          </p:nvPr>
        </p:nvSpPr>
        <p:spPr>
          <a:xfrm>
            <a:off x="1066800" y="5252936"/>
            <a:ext cx="10058400" cy="1028715"/>
          </a:xfrm>
        </p:spPr>
        <p:txBody>
          <a:bodyPr>
            <a:normAutofit/>
          </a:bodyPr>
          <a:lstStyle/>
          <a:p>
            <a:pPr algn="ctr"/>
            <a:r>
              <a:rPr lang="en-GB">
                <a:solidFill>
                  <a:srgbClr val="FFFFFF"/>
                </a:solidFill>
              </a:rPr>
              <a:t>How to get started? </a:t>
            </a:r>
          </a:p>
        </p:txBody>
      </p:sp>
      <p:sp>
        <p:nvSpPr>
          <p:cNvPr id="26" name="Rectangle 25">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4CEDF2B9-12BC-9106-53D0-AD06292A5579}"/>
              </a:ext>
            </a:extLst>
          </p:cNvPr>
          <p:cNvGraphicFramePr>
            <a:graphicFrameLocks noGrp="1"/>
          </p:cNvGraphicFramePr>
          <p:nvPr>
            <p:ph idx="1"/>
            <p:extLst>
              <p:ext uri="{D42A27DB-BD31-4B8C-83A1-F6EECF244321}">
                <p14:modId xmlns:p14="http://schemas.microsoft.com/office/powerpoint/2010/main" val="4052300599"/>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835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 name="Rectangle 133">
            <a:extLst>
              <a:ext uri="{FF2B5EF4-FFF2-40B4-BE49-F238E27FC236}">
                <a16:creationId xmlns:a16="http://schemas.microsoft.com/office/drawing/2014/main" id="{5F54226A-15A5-4F46-926F-81F3EC466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Rectangle 135">
            <a:extLst>
              <a:ext uri="{FF2B5EF4-FFF2-40B4-BE49-F238E27FC236}">
                <a16:creationId xmlns:a16="http://schemas.microsoft.com/office/drawing/2014/main" id="{CFCF670F-3E94-4C8F-95AE-035FB45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9" name="Straight Connector 137">
            <a:extLst>
              <a:ext uri="{FF2B5EF4-FFF2-40B4-BE49-F238E27FC236}">
                <a16:creationId xmlns:a16="http://schemas.microsoft.com/office/drawing/2014/main" id="{90479AEA-6C87-4786-A668-54BF815A7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0" name="Rectangle 139">
            <a:extLst>
              <a:ext uri="{FF2B5EF4-FFF2-40B4-BE49-F238E27FC236}">
                <a16:creationId xmlns:a16="http://schemas.microsoft.com/office/drawing/2014/main" id="{6AA6B6CC-5FF5-4BA6-93C9-5868AEB1D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76A6D-4715-CF60-2E72-AF51CEC6FFD8}"/>
              </a:ext>
            </a:extLst>
          </p:cNvPr>
          <p:cNvSpPr>
            <a:spLocks noGrp="1"/>
          </p:cNvSpPr>
          <p:nvPr>
            <p:ph type="title"/>
          </p:nvPr>
        </p:nvSpPr>
        <p:spPr>
          <a:xfrm>
            <a:off x="7038531" y="492960"/>
            <a:ext cx="4579157" cy="5344682"/>
          </a:xfrm>
        </p:spPr>
        <p:txBody>
          <a:bodyPr vert="horz" lIns="91440" tIns="45720" rIns="91440" bIns="45720" rtlCol="0" anchor="b">
            <a:normAutofit/>
          </a:bodyPr>
          <a:lstStyle/>
          <a:p>
            <a:r>
              <a:rPr lang="en-US" sz="8800">
                <a:solidFill>
                  <a:schemeClr val="tx1">
                    <a:lumMod val="85000"/>
                    <a:lumOff val="15000"/>
                  </a:schemeClr>
                </a:solidFill>
              </a:rPr>
              <a:t>How much does it cost?</a:t>
            </a:r>
          </a:p>
        </p:txBody>
      </p:sp>
      <p:sp>
        <p:nvSpPr>
          <p:cNvPr id="161" name="Rectangle 141">
            <a:extLst>
              <a:ext uri="{FF2B5EF4-FFF2-40B4-BE49-F238E27FC236}">
                <a16:creationId xmlns:a16="http://schemas.microsoft.com/office/drawing/2014/main" id="{8B032208-1275-4D4B-AA87-363FEB542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43">
            <a:extLst>
              <a:ext uri="{FF2B5EF4-FFF2-40B4-BE49-F238E27FC236}">
                <a16:creationId xmlns:a16="http://schemas.microsoft.com/office/drawing/2014/main" id="{AA65A9A2-8129-4D9C-9FC7-D5C314566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 clipart&#10;&#10;Description automatically generated">
            <a:extLst>
              <a:ext uri="{FF2B5EF4-FFF2-40B4-BE49-F238E27FC236}">
                <a16:creationId xmlns:a16="http://schemas.microsoft.com/office/drawing/2014/main" id="{B27D9F1A-CA45-105A-D702-915F0BC225C5}"/>
              </a:ext>
            </a:extLst>
          </p:cNvPr>
          <p:cNvPicPr>
            <a:picLocks noChangeAspect="1"/>
          </p:cNvPicPr>
          <p:nvPr/>
        </p:nvPicPr>
        <p:blipFill>
          <a:blip r:embed="rId3"/>
          <a:stretch>
            <a:fillRect/>
          </a:stretch>
        </p:blipFill>
        <p:spPr>
          <a:xfrm>
            <a:off x="458336" y="1530354"/>
            <a:ext cx="2784700" cy="990996"/>
          </a:xfrm>
          <a:prstGeom prst="rect">
            <a:avLst/>
          </a:prstGeom>
        </p:spPr>
      </p:pic>
      <p:sp>
        <p:nvSpPr>
          <p:cNvPr id="163" name="Rectangle 145">
            <a:extLst>
              <a:ext uri="{FF2B5EF4-FFF2-40B4-BE49-F238E27FC236}">
                <a16:creationId xmlns:a16="http://schemas.microsoft.com/office/drawing/2014/main" id="{AB5BD22B-4352-4E92-A427-42C33BCE0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34094"/>
            <a:ext cx="2567411" cy="1942889"/>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descr="A picture containing text, clipart&#10;&#10;Description automatically generated">
            <a:extLst>
              <a:ext uri="{FF2B5EF4-FFF2-40B4-BE49-F238E27FC236}">
                <a16:creationId xmlns:a16="http://schemas.microsoft.com/office/drawing/2014/main" id="{87254241-2A1C-80CA-4857-48F04E59DCED}"/>
              </a:ext>
            </a:extLst>
          </p:cNvPr>
          <p:cNvPicPr>
            <a:picLocks noChangeAspect="1"/>
          </p:cNvPicPr>
          <p:nvPr/>
        </p:nvPicPr>
        <p:blipFill>
          <a:blip r:embed="rId4"/>
          <a:stretch>
            <a:fillRect/>
          </a:stretch>
        </p:blipFill>
        <p:spPr>
          <a:xfrm>
            <a:off x="3664752" y="959272"/>
            <a:ext cx="2295082" cy="699999"/>
          </a:xfrm>
          <a:prstGeom prst="rect">
            <a:avLst/>
          </a:prstGeom>
        </p:spPr>
      </p:pic>
      <p:sp>
        <p:nvSpPr>
          <p:cNvPr id="164" name="Rectangle 147">
            <a:extLst>
              <a:ext uri="{FF2B5EF4-FFF2-40B4-BE49-F238E27FC236}">
                <a16:creationId xmlns:a16="http://schemas.microsoft.com/office/drawing/2014/main" id="{C9B7CEB5-FD0D-4B91-9AC3-03CDAD5DA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0601"/>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Text&#10;&#10;Description automatically generated">
            <a:extLst>
              <a:ext uri="{FF2B5EF4-FFF2-40B4-BE49-F238E27FC236}">
                <a16:creationId xmlns:a16="http://schemas.microsoft.com/office/drawing/2014/main" id="{1455AF2D-B6BB-FBA3-01A9-933DB207D98D}"/>
              </a:ext>
            </a:extLst>
          </p:cNvPr>
          <p:cNvPicPr>
            <a:picLocks noChangeAspect="1"/>
          </p:cNvPicPr>
          <p:nvPr/>
        </p:nvPicPr>
        <p:blipFill>
          <a:blip r:embed="rId5"/>
          <a:stretch>
            <a:fillRect/>
          </a:stretch>
        </p:blipFill>
        <p:spPr>
          <a:xfrm>
            <a:off x="458337" y="4601692"/>
            <a:ext cx="2784700" cy="681271"/>
          </a:xfrm>
          <a:prstGeom prst="rect">
            <a:avLst/>
          </a:prstGeom>
        </p:spPr>
      </p:pic>
      <p:sp>
        <p:nvSpPr>
          <p:cNvPr id="165" name="Rectangle 149">
            <a:extLst>
              <a:ext uri="{FF2B5EF4-FFF2-40B4-BE49-F238E27FC236}">
                <a16:creationId xmlns:a16="http://schemas.microsoft.com/office/drawing/2014/main" id="{111ED41C-5BE5-4283-98EC-0541EAED8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8F9551-BF98-F5A4-D5B2-FDD115A3390D}"/>
              </a:ext>
            </a:extLst>
          </p:cNvPr>
          <p:cNvPicPr>
            <a:picLocks noChangeAspect="1"/>
          </p:cNvPicPr>
          <p:nvPr/>
        </p:nvPicPr>
        <p:blipFill rotWithShape="1">
          <a:blip r:embed="rId6"/>
          <a:stretch/>
        </p:blipFill>
        <p:spPr>
          <a:xfrm>
            <a:off x="3664752" y="3571905"/>
            <a:ext cx="2295082" cy="1290983"/>
          </a:xfrm>
          <a:prstGeom prst="rect">
            <a:avLst/>
          </a:prstGeom>
        </p:spPr>
      </p:pic>
      <p:cxnSp>
        <p:nvCxnSpPr>
          <p:cNvPr id="166" name="Straight Connector 151">
            <a:extLst>
              <a:ext uri="{FF2B5EF4-FFF2-40B4-BE49-F238E27FC236}">
                <a16:creationId xmlns:a16="http://schemas.microsoft.com/office/drawing/2014/main" id="{5611CA4A-B4C9-4613-83D3-BFBB740F18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4702" y="4343400"/>
            <a:ext cx="39319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7" name="Rectangle 153">
            <a:extLst>
              <a:ext uri="{FF2B5EF4-FFF2-40B4-BE49-F238E27FC236}">
                <a16:creationId xmlns:a16="http://schemas.microsoft.com/office/drawing/2014/main" id="{5B007485-425F-423A-9E4C-B90852F9C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Rectangle 155">
            <a:extLst>
              <a:ext uri="{FF2B5EF4-FFF2-40B4-BE49-F238E27FC236}">
                <a16:creationId xmlns:a16="http://schemas.microsoft.com/office/drawing/2014/main" id="{7FCD21E4-DDAD-4527-8F56-408EADC87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08658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10</Slides>
  <Notes>9</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Retrospect</vt:lpstr>
      <vt:lpstr>Developing your grant management system</vt:lpstr>
      <vt:lpstr>Ian Bate, CEO &amp; Technical Director</vt:lpstr>
      <vt:lpstr>Why use a system to manage your grants?</vt:lpstr>
      <vt:lpstr>PowerPoint Presentation</vt:lpstr>
      <vt:lpstr>Why choose Salesforce?</vt:lpstr>
      <vt:lpstr>Salesforce for  Non-Profits </vt:lpstr>
      <vt:lpstr>PowerPoint Presentation</vt:lpstr>
      <vt:lpstr>How to get started? </vt:lpstr>
      <vt:lpstr>How much does it cost?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 Bate, CEO &amp; Technical Director</dc:title>
  <dc:creator>Ashley Nixon</dc:creator>
  <cp:revision>19</cp:revision>
  <dcterms:created xsi:type="dcterms:W3CDTF">2022-05-10T13:33:07Z</dcterms:created>
  <dcterms:modified xsi:type="dcterms:W3CDTF">2022-06-13T08:18:24Z</dcterms:modified>
</cp:coreProperties>
</file>