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sldIdLst>
    <p:sldId id="284" r:id="rId5"/>
    <p:sldId id="281" r:id="rId6"/>
    <p:sldId id="285" r:id="rId7"/>
    <p:sldId id="295" r:id="rId8"/>
    <p:sldId id="296" r:id="rId9"/>
    <p:sldId id="282" r:id="rId10"/>
    <p:sldId id="283" r:id="rId11"/>
    <p:sldId id="286" r:id="rId12"/>
    <p:sldId id="287" r:id="rId13"/>
    <p:sldId id="288" r:id="rId14"/>
    <p:sldId id="277" r:id="rId15"/>
    <p:sldId id="289" r:id="rId16"/>
    <p:sldId id="279" r:id="rId17"/>
    <p:sldId id="273" r:id="rId18"/>
    <p:sldId id="280" r:id="rId19"/>
    <p:sldId id="291" r:id="rId20"/>
    <p:sldId id="292" r:id="rId21"/>
    <p:sldId id="293" r:id="rId22"/>
    <p:sldId id="294" r:id="rId2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F91"/>
    <a:srgbClr val="223863"/>
    <a:srgbClr val="0A5496"/>
    <a:srgbClr val="0E47C0"/>
    <a:srgbClr val="FF9900"/>
    <a:srgbClr val="01A848"/>
    <a:srgbClr val="CCD9EA"/>
    <a:srgbClr val="4B9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0929"/>
  </p:normalViewPr>
  <p:slideViewPr>
    <p:cSldViewPr>
      <p:cViewPr varScale="1">
        <p:scale>
          <a:sx n="57" d="100"/>
          <a:sy n="57" d="100"/>
        </p:scale>
        <p:origin x="14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Walker" userId="ad993165-74f4-4792-855b-3b20c517ae45" providerId="ADAL" clId="{610914C3-C3D0-4475-B585-53E939113B17}"/>
    <pc:docChg chg="undo redo custSel addSld delSld modSld sldOrd delMainMaster">
      <pc:chgData name="Danielle Walker" userId="ad993165-74f4-4792-855b-3b20c517ae45" providerId="ADAL" clId="{610914C3-C3D0-4475-B585-53E939113B17}" dt="2022-06-09T22:25:30.588" v="2388" actId="2696"/>
      <pc:docMkLst>
        <pc:docMk/>
      </pc:docMkLst>
      <pc:sldChg chg="add del">
        <pc:chgData name="Danielle Walker" userId="ad993165-74f4-4792-855b-3b20c517ae45" providerId="ADAL" clId="{610914C3-C3D0-4475-B585-53E939113B17}" dt="2022-06-09T20:45:26.813" v="1179" actId="2696"/>
        <pc:sldMkLst>
          <pc:docMk/>
          <pc:sldMk cId="3970816259" sldId="258"/>
        </pc:sldMkLst>
      </pc:sldChg>
      <pc:sldChg chg="modSp add del mod ord">
        <pc:chgData name="Danielle Walker" userId="ad993165-74f4-4792-855b-3b20c517ae45" providerId="ADAL" clId="{610914C3-C3D0-4475-B585-53E939113B17}" dt="2022-06-09T21:44:44.685" v="1732"/>
        <pc:sldMkLst>
          <pc:docMk/>
          <pc:sldMk cId="1641090412" sldId="265"/>
        </pc:sldMkLst>
        <pc:picChg chg="mod">
          <ac:chgData name="Danielle Walker" userId="ad993165-74f4-4792-855b-3b20c517ae45" providerId="ADAL" clId="{610914C3-C3D0-4475-B585-53E939113B17}" dt="2022-06-09T21:41:09.943" v="1566" actId="207"/>
          <ac:picMkLst>
            <pc:docMk/>
            <pc:sldMk cId="1641090412" sldId="265"/>
            <ac:picMk id="4" creationId="{75856CB9-7E2B-4B77-8376-1E7F99E3E4A2}"/>
          </ac:picMkLst>
        </pc:picChg>
      </pc:sldChg>
      <pc:sldChg chg="add del">
        <pc:chgData name="Danielle Walker" userId="ad993165-74f4-4792-855b-3b20c517ae45" providerId="ADAL" clId="{610914C3-C3D0-4475-B585-53E939113B17}" dt="2022-06-09T21:44:44.685" v="1732"/>
        <pc:sldMkLst>
          <pc:docMk/>
          <pc:sldMk cId="2447464768" sldId="266"/>
        </pc:sldMkLst>
      </pc:sldChg>
      <pc:sldChg chg="add del">
        <pc:chgData name="Danielle Walker" userId="ad993165-74f4-4792-855b-3b20c517ae45" providerId="ADAL" clId="{610914C3-C3D0-4475-B585-53E939113B17}" dt="2022-06-09T21:44:44.685" v="1732"/>
        <pc:sldMkLst>
          <pc:docMk/>
          <pc:sldMk cId="1291359827" sldId="267"/>
        </pc:sldMkLst>
      </pc:sldChg>
      <pc:sldChg chg="addSp delSp modSp add del mod modClrScheme chgLayout">
        <pc:chgData name="Danielle Walker" userId="ad993165-74f4-4792-855b-3b20c517ae45" providerId="ADAL" clId="{610914C3-C3D0-4475-B585-53E939113B17}" dt="2022-06-09T21:32:58.621" v="1559" actId="403"/>
        <pc:sldMkLst>
          <pc:docMk/>
          <pc:sldMk cId="0" sldId="273"/>
        </pc:sldMkLst>
        <pc:spChg chg="mod ord">
          <ac:chgData name="Danielle Walker" userId="ad993165-74f4-4792-855b-3b20c517ae45" providerId="ADAL" clId="{610914C3-C3D0-4475-B585-53E939113B17}" dt="2022-06-09T21:32:58.621" v="1559" actId="403"/>
          <ac:spMkLst>
            <pc:docMk/>
            <pc:sldMk cId="0" sldId="273"/>
            <ac:spMk id="170" creationId="{00000000-0000-0000-0000-000000000000}"/>
          </ac:spMkLst>
        </pc:spChg>
        <pc:spChg chg="mod">
          <ac:chgData name="Danielle Walker" userId="ad993165-74f4-4792-855b-3b20c517ae45" providerId="ADAL" clId="{610914C3-C3D0-4475-B585-53E939113B17}" dt="2022-06-09T21:32:47.580" v="1556" actId="26606"/>
          <ac:spMkLst>
            <pc:docMk/>
            <pc:sldMk cId="0" sldId="273"/>
            <ac:spMk id="171" creationId="{00000000-0000-0000-0000-000000000000}"/>
          </ac:spMkLst>
        </pc:spChg>
        <pc:spChg chg="add del mod">
          <ac:chgData name="Danielle Walker" userId="ad993165-74f4-4792-855b-3b20c517ae45" providerId="ADAL" clId="{610914C3-C3D0-4475-B585-53E939113B17}" dt="2022-06-09T21:32:47.580" v="1556" actId="26606"/>
          <ac:spMkLst>
            <pc:docMk/>
            <pc:sldMk cId="0" sldId="273"/>
            <ac:spMk id="176" creationId="{63C6BC65-BBEF-D0D4-85DE-9637EB9D350D}"/>
          </ac:spMkLst>
        </pc:spChg>
      </pc:sldChg>
      <pc:sldChg chg="addSp modSp add mod">
        <pc:chgData name="Danielle Walker" userId="ad993165-74f4-4792-855b-3b20c517ae45" providerId="ADAL" clId="{610914C3-C3D0-4475-B585-53E939113B17}" dt="2022-06-09T21:09:43.371" v="1398" actId="1076"/>
        <pc:sldMkLst>
          <pc:docMk/>
          <pc:sldMk cId="2132470513" sldId="277"/>
        </pc:sldMkLst>
        <pc:spChg chg="mod">
          <ac:chgData name="Danielle Walker" userId="ad993165-74f4-4792-855b-3b20c517ae45" providerId="ADAL" clId="{610914C3-C3D0-4475-B585-53E939113B17}" dt="2022-06-09T21:07:15.807" v="1391" actId="1076"/>
          <ac:spMkLst>
            <pc:docMk/>
            <pc:sldMk cId="2132470513" sldId="277"/>
            <ac:spMk id="129" creationId="{00000000-0000-0000-0000-000000000000}"/>
          </ac:spMkLst>
        </pc:spChg>
        <pc:picChg chg="add mod">
          <ac:chgData name="Danielle Walker" userId="ad993165-74f4-4792-855b-3b20c517ae45" providerId="ADAL" clId="{610914C3-C3D0-4475-B585-53E939113B17}" dt="2022-06-09T21:09:43.371" v="1398" actId="1076"/>
          <ac:picMkLst>
            <pc:docMk/>
            <pc:sldMk cId="2132470513" sldId="277"/>
            <ac:picMk id="5" creationId="{D3A506CA-FA6E-B196-5C4C-B7E81D713D4F}"/>
          </ac:picMkLst>
        </pc:picChg>
        <pc:picChg chg="mod">
          <ac:chgData name="Danielle Walker" userId="ad993165-74f4-4792-855b-3b20c517ae45" providerId="ADAL" clId="{610914C3-C3D0-4475-B585-53E939113B17}" dt="2022-06-09T21:07:03.105" v="1390" actId="1076"/>
          <ac:picMkLst>
            <pc:docMk/>
            <pc:sldMk cId="2132470513" sldId="277"/>
            <ac:picMk id="128" creationId="{00000000-0000-0000-0000-000000000000}"/>
          </ac:picMkLst>
        </pc:picChg>
      </pc:sldChg>
      <pc:sldChg chg="addSp delSp modSp add del mod modClrScheme chgLayout">
        <pc:chgData name="Danielle Walker" userId="ad993165-74f4-4792-855b-3b20c517ae45" providerId="ADAL" clId="{610914C3-C3D0-4475-B585-53E939113B17}" dt="2022-06-09T21:20:28.341" v="1512" actId="20577"/>
        <pc:sldMkLst>
          <pc:docMk/>
          <pc:sldMk cId="3054336189" sldId="279"/>
        </pc:sldMkLst>
        <pc:spChg chg="add del mod ord">
          <ac:chgData name="Danielle Walker" userId="ad993165-74f4-4792-855b-3b20c517ae45" providerId="ADAL" clId="{610914C3-C3D0-4475-B585-53E939113B17}" dt="2022-06-09T21:13:32.406" v="1404" actId="700"/>
          <ac:spMkLst>
            <pc:docMk/>
            <pc:sldMk cId="3054336189" sldId="279"/>
            <ac:spMk id="2" creationId="{61C89BCE-1B5B-1253-C6F3-B03A1BD27082}"/>
          </ac:spMkLst>
        </pc:spChg>
        <pc:spChg chg="add del mod ord">
          <ac:chgData name="Danielle Walker" userId="ad993165-74f4-4792-855b-3b20c517ae45" providerId="ADAL" clId="{610914C3-C3D0-4475-B585-53E939113B17}" dt="2022-06-09T21:13:32.406" v="1404" actId="700"/>
          <ac:spMkLst>
            <pc:docMk/>
            <pc:sldMk cId="3054336189" sldId="279"/>
            <ac:spMk id="3" creationId="{81F40E31-F13E-E73D-F5E0-93F0978335E8}"/>
          </ac:spMkLst>
        </pc:spChg>
        <pc:spChg chg="add del mod ord">
          <ac:chgData name="Danielle Walker" userId="ad993165-74f4-4792-855b-3b20c517ae45" providerId="ADAL" clId="{610914C3-C3D0-4475-B585-53E939113B17}" dt="2022-06-09T21:13:21.453" v="1403" actId="700"/>
          <ac:spMkLst>
            <pc:docMk/>
            <pc:sldMk cId="3054336189" sldId="279"/>
            <ac:spMk id="4" creationId="{092E67AD-DABF-43DB-17A1-E07409804086}"/>
          </ac:spMkLst>
        </pc:spChg>
        <pc:spChg chg="add del mod ord">
          <ac:chgData name="Danielle Walker" userId="ad993165-74f4-4792-855b-3b20c517ae45" providerId="ADAL" clId="{610914C3-C3D0-4475-B585-53E939113B17}" dt="2022-06-09T21:13:21.453" v="1403" actId="700"/>
          <ac:spMkLst>
            <pc:docMk/>
            <pc:sldMk cId="3054336189" sldId="279"/>
            <ac:spMk id="5" creationId="{0BCA0144-FC92-5DC5-3DB9-AC1AD21C0073}"/>
          </ac:spMkLst>
        </pc:spChg>
        <pc:spChg chg="add del mod ord">
          <ac:chgData name="Danielle Walker" userId="ad993165-74f4-4792-855b-3b20c517ae45" providerId="ADAL" clId="{610914C3-C3D0-4475-B585-53E939113B17}" dt="2022-06-09T21:20:28.341" v="1512" actId="20577"/>
          <ac:spMkLst>
            <pc:docMk/>
            <pc:sldMk cId="3054336189" sldId="279"/>
            <ac:spMk id="149" creationId="{00000000-0000-0000-0000-000000000000}"/>
          </ac:spMkLst>
        </pc:spChg>
        <pc:spChg chg="mod">
          <ac:chgData name="Danielle Walker" userId="ad993165-74f4-4792-855b-3b20c517ae45" providerId="ADAL" clId="{610914C3-C3D0-4475-B585-53E939113B17}" dt="2022-06-09T21:16:29.761" v="1432" actId="26606"/>
          <ac:spMkLst>
            <pc:docMk/>
            <pc:sldMk cId="3054336189" sldId="279"/>
            <ac:spMk id="150" creationId="{00000000-0000-0000-0000-000000000000}"/>
          </ac:spMkLst>
        </pc:spChg>
        <pc:spChg chg="add del mod">
          <ac:chgData name="Danielle Walker" userId="ad993165-74f4-4792-855b-3b20c517ae45" providerId="ADAL" clId="{610914C3-C3D0-4475-B585-53E939113B17}" dt="2022-06-09T21:16:29.761" v="1432" actId="26606"/>
          <ac:spMkLst>
            <pc:docMk/>
            <pc:sldMk cId="3054336189" sldId="279"/>
            <ac:spMk id="155" creationId="{EDCDFC07-6315-4E7D-018B-2C94B0ED8CDA}"/>
          </ac:spMkLst>
        </pc:spChg>
      </pc:sldChg>
      <pc:sldChg chg="addSp modSp add del mod setBg">
        <pc:chgData name="Danielle Walker" userId="ad993165-74f4-4792-855b-3b20c517ae45" providerId="ADAL" clId="{610914C3-C3D0-4475-B585-53E939113B17}" dt="2022-06-09T21:26:06.287" v="1527" actId="120"/>
        <pc:sldMkLst>
          <pc:docMk/>
          <pc:sldMk cId="1416551786" sldId="280"/>
        </pc:sldMkLst>
        <pc:spChg chg="mod">
          <ac:chgData name="Danielle Walker" userId="ad993165-74f4-4792-855b-3b20c517ae45" providerId="ADAL" clId="{610914C3-C3D0-4475-B585-53E939113B17}" dt="2022-06-09T21:26:06.287" v="1527" actId="120"/>
          <ac:spMkLst>
            <pc:docMk/>
            <pc:sldMk cId="1416551786" sldId="280"/>
            <ac:spMk id="167" creationId="{00000000-0000-0000-0000-000000000000}"/>
          </ac:spMkLst>
        </pc:spChg>
        <pc:picChg chg="add mod">
          <ac:chgData name="Danielle Walker" userId="ad993165-74f4-4792-855b-3b20c517ae45" providerId="ADAL" clId="{610914C3-C3D0-4475-B585-53E939113B17}" dt="2022-06-09T21:24:46.732" v="1521"/>
          <ac:picMkLst>
            <pc:docMk/>
            <pc:sldMk cId="1416551786" sldId="280"/>
            <ac:picMk id="16" creationId="{0D9E7359-E6C7-C29D-41E5-8F491C9B7323}"/>
          </ac:picMkLst>
        </pc:picChg>
      </pc:sldChg>
      <pc:sldChg chg="modSp mod">
        <pc:chgData name="Danielle Walker" userId="ad993165-74f4-4792-855b-3b20c517ae45" providerId="ADAL" clId="{610914C3-C3D0-4475-B585-53E939113B17}" dt="2022-06-09T20:02:11.759" v="634" actId="5793"/>
        <pc:sldMkLst>
          <pc:docMk/>
          <pc:sldMk cId="0" sldId="281"/>
        </pc:sldMkLst>
        <pc:spChg chg="mod">
          <ac:chgData name="Danielle Walker" userId="ad993165-74f4-4792-855b-3b20c517ae45" providerId="ADAL" clId="{610914C3-C3D0-4475-B585-53E939113B17}" dt="2022-06-09T19:42:53.636" v="127" actId="20577"/>
          <ac:spMkLst>
            <pc:docMk/>
            <pc:sldMk cId="0" sldId="281"/>
            <ac:spMk id="5122" creationId="{259D1329-8E5F-4624-A2EA-17488018F324}"/>
          </ac:spMkLst>
        </pc:spChg>
        <pc:spChg chg="mod">
          <ac:chgData name="Danielle Walker" userId="ad993165-74f4-4792-855b-3b20c517ae45" providerId="ADAL" clId="{610914C3-C3D0-4475-B585-53E939113B17}" dt="2022-06-09T20:02:11.759" v="634" actId="5793"/>
          <ac:spMkLst>
            <pc:docMk/>
            <pc:sldMk cId="0" sldId="281"/>
            <ac:spMk id="5123" creationId="{D0946FE7-AC58-47A2-9A5F-861BDF781D7F}"/>
          </ac:spMkLst>
        </pc:spChg>
      </pc:sldChg>
      <pc:sldChg chg="addSp delSp modSp mod modClrScheme chgLayout">
        <pc:chgData name="Danielle Walker" userId="ad993165-74f4-4792-855b-3b20c517ae45" providerId="ADAL" clId="{610914C3-C3D0-4475-B585-53E939113B17}" dt="2022-06-09T21:00:55.752" v="1358" actId="1076"/>
        <pc:sldMkLst>
          <pc:docMk/>
          <pc:sldMk cId="0" sldId="282"/>
        </pc:sldMkLst>
        <pc:spChg chg="mod ord">
          <ac:chgData name="Danielle Walker" userId="ad993165-74f4-4792-855b-3b20c517ae45" providerId="ADAL" clId="{610914C3-C3D0-4475-B585-53E939113B17}" dt="2022-06-09T21:00:43.563" v="1357" actId="20577"/>
          <ac:spMkLst>
            <pc:docMk/>
            <pc:sldMk cId="0" sldId="282"/>
            <ac:spMk id="6146" creationId="{6E536E57-2F76-41FE-B94B-85D2AC5F12D8}"/>
          </ac:spMkLst>
        </pc:spChg>
        <pc:spChg chg="mod ord">
          <ac:chgData name="Danielle Walker" userId="ad993165-74f4-4792-855b-3b20c517ae45" providerId="ADAL" clId="{610914C3-C3D0-4475-B585-53E939113B17}" dt="2022-06-09T20:52:59.040" v="1217" actId="14100"/>
          <ac:spMkLst>
            <pc:docMk/>
            <pc:sldMk cId="0" sldId="282"/>
            <ac:spMk id="6147" creationId="{46E2BDEF-A31F-4A4E-9FDE-474E3A721033}"/>
          </ac:spMkLst>
        </pc:spChg>
        <pc:spChg chg="del">
          <ac:chgData name="Danielle Walker" userId="ad993165-74f4-4792-855b-3b20c517ae45" providerId="ADAL" clId="{610914C3-C3D0-4475-B585-53E939113B17}" dt="2022-06-09T20:42:21.998" v="1166" actId="700"/>
          <ac:spMkLst>
            <pc:docMk/>
            <pc:sldMk cId="0" sldId="282"/>
            <ac:spMk id="6148" creationId="{17D531A5-502D-426D-9515-77BAE1C6CCB6}"/>
          </ac:spMkLst>
        </pc:spChg>
        <pc:picChg chg="add mod">
          <ac:chgData name="Danielle Walker" userId="ad993165-74f4-4792-855b-3b20c517ae45" providerId="ADAL" clId="{610914C3-C3D0-4475-B585-53E939113B17}" dt="2022-06-09T21:00:55.752" v="1358" actId="1076"/>
          <ac:picMkLst>
            <pc:docMk/>
            <pc:sldMk cId="0" sldId="282"/>
            <ac:picMk id="2" creationId="{C8346AAA-5956-5EB3-94AB-66DF5407E6F9}"/>
          </ac:picMkLst>
        </pc:picChg>
      </pc:sldChg>
      <pc:sldChg chg="addSp delSp modSp mod modClrScheme chgLayout">
        <pc:chgData name="Danielle Walker" userId="ad993165-74f4-4792-855b-3b20c517ae45" providerId="ADAL" clId="{610914C3-C3D0-4475-B585-53E939113B17}" dt="2022-06-09T21:01:51.598" v="1361" actId="1076"/>
        <pc:sldMkLst>
          <pc:docMk/>
          <pc:sldMk cId="0" sldId="283"/>
        </pc:sldMkLst>
        <pc:spChg chg="add mod ord">
          <ac:chgData name="Danielle Walker" userId="ad993165-74f4-4792-855b-3b20c517ae45" providerId="ADAL" clId="{610914C3-C3D0-4475-B585-53E939113B17}" dt="2022-06-09T20:54:40.949" v="1220" actId="26606"/>
          <ac:spMkLst>
            <pc:docMk/>
            <pc:sldMk cId="0" sldId="283"/>
            <ac:spMk id="2" creationId="{05F57487-37C2-2C0A-49FF-7D891D22F5BB}"/>
          </ac:spMkLst>
        </pc:spChg>
        <pc:spChg chg="add del mod ord">
          <ac:chgData name="Danielle Walker" userId="ad993165-74f4-4792-855b-3b20c517ae45" providerId="ADAL" clId="{610914C3-C3D0-4475-B585-53E939113B17}" dt="2022-06-09T20:54:40.949" v="1220" actId="26606"/>
          <ac:spMkLst>
            <pc:docMk/>
            <pc:sldMk cId="0" sldId="283"/>
            <ac:spMk id="3" creationId="{C578F8D4-7392-13FB-EEE0-40284FDDE04D}"/>
          </ac:spMkLst>
        </pc:spChg>
        <pc:graphicFrameChg chg="add">
          <ac:chgData name="Danielle Walker" userId="ad993165-74f4-4792-855b-3b20c517ae45" providerId="ADAL" clId="{610914C3-C3D0-4475-B585-53E939113B17}" dt="2022-06-09T20:54:40.949" v="1220" actId="26606"/>
          <ac:graphicFrameMkLst>
            <pc:docMk/>
            <pc:sldMk cId="0" sldId="283"/>
            <ac:graphicFrameMk id="5" creationId="{2A2227F1-5095-56FD-8146-ED64B947EC07}"/>
          </ac:graphicFrameMkLst>
        </pc:graphicFrameChg>
        <pc:picChg chg="add mod">
          <ac:chgData name="Danielle Walker" userId="ad993165-74f4-4792-855b-3b20c517ae45" providerId="ADAL" clId="{610914C3-C3D0-4475-B585-53E939113B17}" dt="2022-06-09T21:01:51.598" v="1361" actId="1076"/>
          <ac:picMkLst>
            <pc:docMk/>
            <pc:sldMk cId="0" sldId="283"/>
            <ac:picMk id="6" creationId="{21383ADD-D6F7-63B9-C426-BE247B1980A5}"/>
          </ac:picMkLst>
        </pc:picChg>
      </pc:sldChg>
      <pc:sldChg chg="modSp mod modClrScheme chgLayout">
        <pc:chgData name="Danielle Walker" userId="ad993165-74f4-4792-855b-3b20c517ae45" providerId="ADAL" clId="{610914C3-C3D0-4475-B585-53E939113B17}" dt="2022-06-09T16:12:54.409" v="95" actId="27636"/>
        <pc:sldMkLst>
          <pc:docMk/>
          <pc:sldMk cId="1366981151" sldId="284"/>
        </pc:sldMkLst>
        <pc:spChg chg="mod ord">
          <ac:chgData name="Danielle Walker" userId="ad993165-74f4-4792-855b-3b20c517ae45" providerId="ADAL" clId="{610914C3-C3D0-4475-B585-53E939113B17}" dt="2022-06-09T16:12:54.409" v="95" actId="27636"/>
          <ac:spMkLst>
            <pc:docMk/>
            <pc:sldMk cId="1366981151" sldId="284"/>
            <ac:spMk id="9" creationId="{18D92005-4C61-4B2C-BD4C-8E7BEA7A9976}"/>
          </ac:spMkLst>
        </pc:spChg>
        <pc:spChg chg="mod ord">
          <ac:chgData name="Danielle Walker" userId="ad993165-74f4-4792-855b-3b20c517ae45" providerId="ADAL" clId="{610914C3-C3D0-4475-B585-53E939113B17}" dt="2022-06-09T15:44:41.798" v="5" actId="700"/>
          <ac:spMkLst>
            <pc:docMk/>
            <pc:sldMk cId="1366981151" sldId="284"/>
            <ac:spMk id="13316" creationId="{090626B8-E454-4C15-8E21-AE053784B97B}"/>
          </ac:spMkLst>
        </pc:spChg>
      </pc:sldChg>
      <pc:sldChg chg="addSp delSp modSp del mod chgLayout">
        <pc:chgData name="Danielle Walker" userId="ad993165-74f4-4792-855b-3b20c517ae45" providerId="ADAL" clId="{610914C3-C3D0-4475-B585-53E939113B17}" dt="2022-06-09T19:11:46.559" v="98" actId="2696"/>
        <pc:sldMkLst>
          <pc:docMk/>
          <pc:sldMk cId="2671099158" sldId="285"/>
        </pc:sldMkLst>
        <pc:spChg chg="add del mod ord">
          <ac:chgData name="Danielle Walker" userId="ad993165-74f4-4792-855b-3b20c517ae45" providerId="ADAL" clId="{610914C3-C3D0-4475-B585-53E939113B17}" dt="2022-06-09T19:09:55.928" v="97" actId="700"/>
          <ac:spMkLst>
            <pc:docMk/>
            <pc:sldMk cId="2671099158" sldId="285"/>
            <ac:spMk id="2" creationId="{389B6BE6-C648-AC70-14F7-45E873D9100A}"/>
          </ac:spMkLst>
        </pc:spChg>
      </pc:sldChg>
      <pc:sldChg chg="modSp add mod">
        <pc:chgData name="Danielle Walker" userId="ad993165-74f4-4792-855b-3b20c517ae45" providerId="ADAL" clId="{610914C3-C3D0-4475-B585-53E939113B17}" dt="2022-06-09T20:09:37.883" v="1112" actId="5793"/>
        <pc:sldMkLst>
          <pc:docMk/>
          <pc:sldMk cId="4262043505" sldId="285"/>
        </pc:sldMkLst>
        <pc:spChg chg="mod">
          <ac:chgData name="Danielle Walker" userId="ad993165-74f4-4792-855b-3b20c517ae45" providerId="ADAL" clId="{610914C3-C3D0-4475-B585-53E939113B17}" dt="2022-06-09T20:09:37.883" v="1112" actId="5793"/>
          <ac:spMkLst>
            <pc:docMk/>
            <pc:sldMk cId="4262043505" sldId="285"/>
            <ac:spMk id="5123" creationId="{D0946FE7-AC58-47A2-9A5F-861BDF781D7F}"/>
          </ac:spMkLst>
        </pc:spChg>
      </pc:sldChg>
      <pc:sldChg chg="modSp add mod ord">
        <pc:chgData name="Danielle Walker" userId="ad993165-74f4-4792-855b-3b20c517ae45" providerId="ADAL" clId="{610914C3-C3D0-4475-B585-53E939113B17}" dt="2022-06-09T21:00:18.452" v="1341" actId="20577"/>
        <pc:sldMkLst>
          <pc:docMk/>
          <pc:sldMk cId="70861648" sldId="286"/>
        </pc:sldMkLst>
        <pc:spChg chg="mod">
          <ac:chgData name="Danielle Walker" userId="ad993165-74f4-4792-855b-3b20c517ae45" providerId="ADAL" clId="{610914C3-C3D0-4475-B585-53E939113B17}" dt="2022-06-09T20:56:11.096" v="1240" actId="20577"/>
          <ac:spMkLst>
            <pc:docMk/>
            <pc:sldMk cId="70861648" sldId="286"/>
            <ac:spMk id="6146" creationId="{6E536E57-2F76-41FE-B94B-85D2AC5F12D8}"/>
          </ac:spMkLst>
        </pc:spChg>
        <pc:spChg chg="mod">
          <ac:chgData name="Danielle Walker" userId="ad993165-74f4-4792-855b-3b20c517ae45" providerId="ADAL" clId="{610914C3-C3D0-4475-B585-53E939113B17}" dt="2022-06-09T21:00:18.452" v="1341" actId="20577"/>
          <ac:spMkLst>
            <pc:docMk/>
            <pc:sldMk cId="70861648" sldId="286"/>
            <ac:spMk id="6147" creationId="{46E2BDEF-A31F-4A4E-9FDE-474E3A721033}"/>
          </ac:spMkLst>
        </pc:spChg>
        <pc:picChg chg="mod">
          <ac:chgData name="Danielle Walker" userId="ad993165-74f4-4792-855b-3b20c517ae45" providerId="ADAL" clId="{610914C3-C3D0-4475-B585-53E939113B17}" dt="2022-06-09T20:56:16.189" v="1241" actId="1076"/>
          <ac:picMkLst>
            <pc:docMk/>
            <pc:sldMk cId="70861648" sldId="286"/>
            <ac:picMk id="2" creationId="{C8346AAA-5956-5EB3-94AB-66DF5407E6F9}"/>
          </ac:picMkLst>
        </pc:picChg>
      </pc:sldChg>
      <pc:sldChg chg="del">
        <pc:chgData name="Danielle Walker" userId="ad993165-74f4-4792-855b-3b20c517ae45" providerId="ADAL" clId="{610914C3-C3D0-4475-B585-53E939113B17}" dt="2022-06-09T19:42:39.594" v="99" actId="2696"/>
        <pc:sldMkLst>
          <pc:docMk/>
          <pc:sldMk cId="1243361789" sldId="286"/>
        </pc:sldMkLst>
      </pc:sldChg>
      <pc:sldChg chg="modSp add mod">
        <pc:chgData name="Danielle Walker" userId="ad993165-74f4-4792-855b-3b20c517ae45" providerId="ADAL" clId="{610914C3-C3D0-4475-B585-53E939113B17}" dt="2022-06-09T21:03:52.161" v="1376" actId="2710"/>
        <pc:sldMkLst>
          <pc:docMk/>
          <pc:sldMk cId="1281898758" sldId="287"/>
        </pc:sldMkLst>
        <pc:spChg chg="mod">
          <ac:chgData name="Danielle Walker" userId="ad993165-74f4-4792-855b-3b20c517ae45" providerId="ADAL" clId="{610914C3-C3D0-4475-B585-53E939113B17}" dt="2022-06-09T21:03:20.370" v="1372" actId="20577"/>
          <ac:spMkLst>
            <pc:docMk/>
            <pc:sldMk cId="1281898758" sldId="287"/>
            <ac:spMk id="6146" creationId="{6E536E57-2F76-41FE-B94B-85D2AC5F12D8}"/>
          </ac:spMkLst>
        </pc:spChg>
        <pc:spChg chg="mod">
          <ac:chgData name="Danielle Walker" userId="ad993165-74f4-4792-855b-3b20c517ae45" providerId="ADAL" clId="{610914C3-C3D0-4475-B585-53E939113B17}" dt="2022-06-09T21:03:52.161" v="1376" actId="2710"/>
          <ac:spMkLst>
            <pc:docMk/>
            <pc:sldMk cId="1281898758" sldId="287"/>
            <ac:spMk id="6147" creationId="{46E2BDEF-A31F-4A4E-9FDE-474E3A721033}"/>
          </ac:spMkLst>
        </pc:spChg>
      </pc:sldChg>
      <pc:sldChg chg="addSp delSp modSp new mod modClrScheme chgLayout">
        <pc:chgData name="Danielle Walker" userId="ad993165-74f4-4792-855b-3b20c517ae45" providerId="ADAL" clId="{610914C3-C3D0-4475-B585-53E939113B17}" dt="2022-06-09T22:24:35.394" v="2387" actId="21"/>
        <pc:sldMkLst>
          <pc:docMk/>
          <pc:sldMk cId="2957086681" sldId="288"/>
        </pc:sldMkLst>
        <pc:spChg chg="del mod ord">
          <ac:chgData name="Danielle Walker" userId="ad993165-74f4-4792-855b-3b20c517ae45" providerId="ADAL" clId="{610914C3-C3D0-4475-B585-53E939113B17}" dt="2022-06-09T21:05:55.235" v="1378" actId="700"/>
          <ac:spMkLst>
            <pc:docMk/>
            <pc:sldMk cId="2957086681" sldId="288"/>
            <ac:spMk id="2" creationId="{FD5B8F56-BB9D-5592-38D1-93A6D1A1A062}"/>
          </ac:spMkLst>
        </pc:spChg>
        <pc:spChg chg="del mod ord">
          <ac:chgData name="Danielle Walker" userId="ad993165-74f4-4792-855b-3b20c517ae45" providerId="ADAL" clId="{610914C3-C3D0-4475-B585-53E939113B17}" dt="2022-06-09T21:05:55.235" v="1378" actId="700"/>
          <ac:spMkLst>
            <pc:docMk/>
            <pc:sldMk cId="2957086681" sldId="288"/>
            <ac:spMk id="3" creationId="{FA94A667-8929-6FC3-38E7-D64D9E0412D4}"/>
          </ac:spMkLst>
        </pc:spChg>
        <pc:spChg chg="add mod ord">
          <ac:chgData name="Danielle Walker" userId="ad993165-74f4-4792-855b-3b20c517ae45" providerId="ADAL" clId="{610914C3-C3D0-4475-B585-53E939113B17}" dt="2022-06-09T21:06:03.668" v="1386" actId="20577"/>
          <ac:spMkLst>
            <pc:docMk/>
            <pc:sldMk cId="2957086681" sldId="288"/>
            <ac:spMk id="4" creationId="{389F705B-F600-53F0-400C-85C935FB30E5}"/>
          </ac:spMkLst>
        </pc:spChg>
        <pc:spChg chg="add del mod ord">
          <ac:chgData name="Danielle Walker" userId="ad993165-74f4-4792-855b-3b20c517ae45" providerId="ADAL" clId="{610914C3-C3D0-4475-B585-53E939113B17}" dt="2022-06-09T22:24:35.394" v="2387" actId="21"/>
          <ac:spMkLst>
            <pc:docMk/>
            <pc:sldMk cId="2957086681" sldId="288"/>
            <ac:spMk id="5" creationId="{C18B4172-18E3-8FFF-2993-7CA84EBC274A}"/>
          </ac:spMkLst>
        </pc:spChg>
      </pc:sldChg>
      <pc:sldChg chg="addSp modSp new mod ord">
        <pc:chgData name="Danielle Walker" userId="ad993165-74f4-4792-855b-3b20c517ae45" providerId="ADAL" clId="{610914C3-C3D0-4475-B585-53E939113B17}" dt="2022-06-09T21:10:04.302" v="1400" actId="1076"/>
        <pc:sldMkLst>
          <pc:docMk/>
          <pc:sldMk cId="3520438196" sldId="289"/>
        </pc:sldMkLst>
        <pc:spChg chg="mod">
          <ac:chgData name="Danielle Walker" userId="ad993165-74f4-4792-855b-3b20c517ae45" providerId="ADAL" clId="{610914C3-C3D0-4475-B585-53E939113B17}" dt="2022-06-09T21:06:26.223" v="1388" actId="5793"/>
          <ac:spMkLst>
            <pc:docMk/>
            <pc:sldMk cId="3520438196" sldId="289"/>
            <ac:spMk id="3" creationId="{80C9423A-9056-2D32-9ACE-FF620E2D97A3}"/>
          </ac:spMkLst>
        </pc:spChg>
        <pc:picChg chg="add mod">
          <ac:chgData name="Danielle Walker" userId="ad993165-74f4-4792-855b-3b20c517ae45" providerId="ADAL" clId="{610914C3-C3D0-4475-B585-53E939113B17}" dt="2022-06-09T21:09:11.805" v="1396" actId="14100"/>
          <ac:picMkLst>
            <pc:docMk/>
            <pc:sldMk cId="3520438196" sldId="289"/>
            <ac:picMk id="4" creationId="{4A07483C-859B-822A-7598-ADF08E1E640E}"/>
          </ac:picMkLst>
        </pc:picChg>
        <pc:picChg chg="add mod">
          <ac:chgData name="Danielle Walker" userId="ad993165-74f4-4792-855b-3b20c517ae45" providerId="ADAL" clId="{610914C3-C3D0-4475-B585-53E939113B17}" dt="2022-06-09T21:10:04.302" v="1400" actId="1076"/>
          <ac:picMkLst>
            <pc:docMk/>
            <pc:sldMk cId="3520438196" sldId="289"/>
            <ac:picMk id="5" creationId="{47524BBE-3A0C-B770-9A05-8C96CD89333E}"/>
          </ac:picMkLst>
        </pc:picChg>
      </pc:sldChg>
      <pc:sldChg chg="del">
        <pc:chgData name="Danielle Walker" userId="ad993165-74f4-4792-855b-3b20c517ae45" providerId="ADAL" clId="{610914C3-C3D0-4475-B585-53E939113B17}" dt="2022-06-09T21:13:45.675" v="1405"/>
        <pc:sldMkLst>
          <pc:docMk/>
          <pc:sldMk cId="2140267184" sldId="290"/>
        </pc:sldMkLst>
      </pc:sldChg>
      <pc:sldChg chg="modSp add del mod ord">
        <pc:chgData name="Danielle Walker" userId="ad993165-74f4-4792-855b-3b20c517ae45" providerId="ADAL" clId="{610914C3-C3D0-4475-B585-53E939113B17}" dt="2022-06-09T22:25:30.588" v="2388" actId="2696"/>
        <pc:sldMkLst>
          <pc:docMk/>
          <pc:sldMk cId="3714853490" sldId="290"/>
        </pc:sldMkLst>
        <pc:picChg chg="mod">
          <ac:chgData name="Danielle Walker" userId="ad993165-74f4-4792-855b-3b20c517ae45" providerId="ADAL" clId="{610914C3-C3D0-4475-B585-53E939113B17}" dt="2022-06-09T21:22:56.148" v="1519" actId="1076"/>
          <ac:picMkLst>
            <pc:docMk/>
            <pc:sldMk cId="3714853490" sldId="290"/>
            <ac:picMk id="2" creationId="{C8346AAA-5956-5EB3-94AB-66DF5407E6F9}"/>
          </ac:picMkLst>
        </pc:picChg>
      </pc:sldChg>
      <pc:sldChg chg="del">
        <pc:chgData name="Danielle Walker" userId="ad993165-74f4-4792-855b-3b20c517ae45" providerId="ADAL" clId="{610914C3-C3D0-4475-B585-53E939113B17}" dt="2022-06-09T21:13:45.675" v="1405"/>
        <pc:sldMkLst>
          <pc:docMk/>
          <pc:sldMk cId="853868926" sldId="291"/>
        </pc:sldMkLst>
      </pc:sldChg>
      <pc:sldChg chg="modSp add mod setBg">
        <pc:chgData name="Danielle Walker" userId="ad993165-74f4-4792-855b-3b20c517ae45" providerId="ADAL" clId="{610914C3-C3D0-4475-B585-53E939113B17}" dt="2022-06-09T21:28:57.807" v="1531" actId="403"/>
        <pc:sldMkLst>
          <pc:docMk/>
          <pc:sldMk cId="2140267184" sldId="291"/>
        </pc:sldMkLst>
        <pc:spChg chg="mod">
          <ac:chgData name="Danielle Walker" userId="ad993165-74f4-4792-855b-3b20c517ae45" providerId="ADAL" clId="{610914C3-C3D0-4475-B585-53E939113B17}" dt="2022-06-09T21:28:41.215" v="1529" actId="2711"/>
          <ac:spMkLst>
            <pc:docMk/>
            <pc:sldMk cId="2140267184" sldId="291"/>
            <ac:spMk id="195" creationId="{00000000-0000-0000-0000-000000000000}"/>
          </ac:spMkLst>
        </pc:spChg>
        <pc:spChg chg="mod">
          <ac:chgData name="Danielle Walker" userId="ad993165-74f4-4792-855b-3b20c517ae45" providerId="ADAL" clId="{610914C3-C3D0-4475-B585-53E939113B17}" dt="2022-06-09T21:28:57.807" v="1531" actId="403"/>
          <ac:spMkLst>
            <pc:docMk/>
            <pc:sldMk cId="2140267184" sldId="291"/>
            <ac:spMk id="196" creationId="{00000000-0000-0000-0000-000000000000}"/>
          </ac:spMkLst>
        </pc:spChg>
      </pc:sldChg>
      <pc:sldChg chg="addSp modSp add mod setBg">
        <pc:chgData name="Danielle Walker" userId="ad993165-74f4-4792-855b-3b20c517ae45" providerId="ADAL" clId="{610914C3-C3D0-4475-B585-53E939113B17}" dt="2022-06-09T21:38:02.803" v="1562" actId="404"/>
        <pc:sldMkLst>
          <pc:docMk/>
          <pc:sldMk cId="853868926" sldId="292"/>
        </pc:sldMkLst>
        <pc:spChg chg="mod">
          <ac:chgData name="Danielle Walker" userId="ad993165-74f4-4792-855b-3b20c517ae45" providerId="ADAL" clId="{610914C3-C3D0-4475-B585-53E939113B17}" dt="2022-06-09T21:38:02.803" v="1562" actId="404"/>
          <ac:spMkLst>
            <pc:docMk/>
            <pc:sldMk cId="853868926" sldId="292"/>
            <ac:spMk id="191" creationId="{00000000-0000-0000-0000-000000000000}"/>
          </ac:spMkLst>
        </pc:spChg>
        <pc:spChg chg="mod">
          <ac:chgData name="Danielle Walker" userId="ad993165-74f4-4792-855b-3b20c517ae45" providerId="ADAL" clId="{610914C3-C3D0-4475-B585-53E939113B17}" dt="2022-06-09T21:30:41.583" v="1536" actId="403"/>
          <ac:spMkLst>
            <pc:docMk/>
            <pc:sldMk cId="853868926" sldId="292"/>
            <ac:spMk id="192" creationId="{00000000-0000-0000-0000-000000000000}"/>
          </ac:spMkLst>
        </pc:spChg>
        <pc:picChg chg="add mod">
          <ac:chgData name="Danielle Walker" userId="ad993165-74f4-4792-855b-3b20c517ae45" providerId="ADAL" clId="{610914C3-C3D0-4475-B585-53E939113B17}" dt="2022-06-09T21:30:53.455" v="1537" actId="1076"/>
          <ac:picMkLst>
            <pc:docMk/>
            <pc:sldMk cId="853868926" sldId="292"/>
            <ac:picMk id="6" creationId="{5282E594-7CC7-A43C-19E2-59CB4D993C9A}"/>
          </ac:picMkLst>
        </pc:picChg>
      </pc:sldChg>
      <pc:sldChg chg="modSp new mod">
        <pc:chgData name="Danielle Walker" userId="ad993165-74f4-4792-855b-3b20c517ae45" providerId="ADAL" clId="{610914C3-C3D0-4475-B585-53E939113B17}" dt="2022-06-09T21:43:41.584" v="1726" actId="5793"/>
        <pc:sldMkLst>
          <pc:docMk/>
          <pc:sldMk cId="2682095380" sldId="293"/>
        </pc:sldMkLst>
        <pc:spChg chg="mod">
          <ac:chgData name="Danielle Walker" userId="ad993165-74f4-4792-855b-3b20c517ae45" providerId="ADAL" clId="{610914C3-C3D0-4475-B585-53E939113B17}" dt="2022-06-09T21:43:41.584" v="1726" actId="5793"/>
          <ac:spMkLst>
            <pc:docMk/>
            <pc:sldMk cId="2682095380" sldId="293"/>
            <ac:spMk id="2" creationId="{D6C9A3D6-9207-589F-F27F-8F159AA5AB46}"/>
          </ac:spMkLst>
        </pc:spChg>
        <pc:spChg chg="mod">
          <ac:chgData name="Danielle Walker" userId="ad993165-74f4-4792-855b-3b20c517ae45" providerId="ADAL" clId="{610914C3-C3D0-4475-B585-53E939113B17}" dt="2022-06-09T21:42:43.583" v="1704" actId="20577"/>
          <ac:spMkLst>
            <pc:docMk/>
            <pc:sldMk cId="2682095380" sldId="293"/>
            <ac:spMk id="3" creationId="{019EEF78-8D04-55B7-4D7B-45E58009BB0E}"/>
          </ac:spMkLst>
        </pc:spChg>
      </pc:sldChg>
      <pc:sldChg chg="addSp delSp modSp new mod setBg modClrScheme chgLayout">
        <pc:chgData name="Danielle Walker" userId="ad993165-74f4-4792-855b-3b20c517ae45" providerId="ADAL" clId="{610914C3-C3D0-4475-B585-53E939113B17}" dt="2022-06-09T21:58:41.559" v="1953" actId="14100"/>
        <pc:sldMkLst>
          <pc:docMk/>
          <pc:sldMk cId="464506644" sldId="294"/>
        </pc:sldMkLst>
        <pc:spChg chg="mod">
          <ac:chgData name="Danielle Walker" userId="ad993165-74f4-4792-855b-3b20c517ae45" providerId="ADAL" clId="{610914C3-C3D0-4475-B585-53E939113B17}" dt="2022-06-09T21:58:41.559" v="1953" actId="14100"/>
          <ac:spMkLst>
            <pc:docMk/>
            <pc:sldMk cId="464506644" sldId="294"/>
            <ac:spMk id="2" creationId="{9246DB0F-D4F5-FDD3-2481-E912D5E3BA89}"/>
          </ac:spMkLst>
        </pc:spChg>
        <pc:spChg chg="del mod">
          <ac:chgData name="Danielle Walker" userId="ad993165-74f4-4792-855b-3b20c517ae45" providerId="ADAL" clId="{610914C3-C3D0-4475-B585-53E939113B17}" dt="2022-06-09T21:47:31.187" v="1874" actId="26606"/>
          <ac:spMkLst>
            <pc:docMk/>
            <pc:sldMk cId="464506644" sldId="294"/>
            <ac:spMk id="3" creationId="{91C07418-0A1B-EFEE-C53E-0513D98E08F7}"/>
          </ac:spMkLst>
        </pc:spChg>
        <pc:spChg chg="add del mod">
          <ac:chgData name="Danielle Walker" userId="ad993165-74f4-4792-855b-3b20c517ae45" providerId="ADAL" clId="{610914C3-C3D0-4475-B585-53E939113B17}" dt="2022-06-09T21:50:21.536" v="1886" actId="21"/>
          <ac:spMkLst>
            <pc:docMk/>
            <pc:sldMk cId="464506644" sldId="294"/>
            <ac:spMk id="9" creationId="{472C5A98-4A48-D39C-C057-85DA356AC82F}"/>
          </ac:spMkLst>
        </pc:spChg>
        <pc:graphicFrameChg chg="add mod modGraphic">
          <ac:chgData name="Danielle Walker" userId="ad993165-74f4-4792-855b-3b20c517ae45" providerId="ADAL" clId="{610914C3-C3D0-4475-B585-53E939113B17}" dt="2022-06-09T21:51:09.801" v="1890"/>
          <ac:graphicFrameMkLst>
            <pc:docMk/>
            <pc:sldMk cId="464506644" sldId="294"/>
            <ac:graphicFrameMk id="5" creationId="{B9E373DC-B27A-2423-CBB7-5C61BCF449F9}"/>
          </ac:graphicFrameMkLst>
        </pc:graphicFrameChg>
        <pc:picChg chg="add mod">
          <ac:chgData name="Danielle Walker" userId="ad993165-74f4-4792-855b-3b20c517ae45" providerId="ADAL" clId="{610914C3-C3D0-4475-B585-53E939113B17}" dt="2022-06-09T21:58:36.207" v="1952" actId="1076"/>
          <ac:picMkLst>
            <pc:docMk/>
            <pc:sldMk cId="464506644" sldId="294"/>
            <ac:picMk id="6" creationId="{E37EBE87-379B-BD27-2D68-0A9133AC809E}"/>
          </ac:picMkLst>
        </pc:picChg>
      </pc:sldChg>
      <pc:sldChg chg="delSp modSp add mod ord">
        <pc:chgData name="Danielle Walker" userId="ad993165-74f4-4792-855b-3b20c517ae45" providerId="ADAL" clId="{610914C3-C3D0-4475-B585-53E939113B17}" dt="2022-06-09T22:23:25.602" v="2386" actId="21"/>
        <pc:sldMkLst>
          <pc:docMk/>
          <pc:sldMk cId="19333974" sldId="295"/>
        </pc:sldMkLst>
        <pc:spChg chg="mod">
          <ac:chgData name="Danielle Walker" userId="ad993165-74f4-4792-855b-3b20c517ae45" providerId="ADAL" clId="{610914C3-C3D0-4475-B585-53E939113B17}" dt="2022-06-09T22:04:15.524" v="1969" actId="20577"/>
          <ac:spMkLst>
            <pc:docMk/>
            <pc:sldMk cId="19333974" sldId="295"/>
            <ac:spMk id="4" creationId="{389F705B-F600-53F0-400C-85C935FB30E5}"/>
          </ac:spMkLst>
        </pc:spChg>
        <pc:spChg chg="del">
          <ac:chgData name="Danielle Walker" userId="ad993165-74f4-4792-855b-3b20c517ae45" providerId="ADAL" clId="{610914C3-C3D0-4475-B585-53E939113B17}" dt="2022-06-09T22:23:25.602" v="2386" actId="21"/>
          <ac:spMkLst>
            <pc:docMk/>
            <pc:sldMk cId="19333974" sldId="295"/>
            <ac:spMk id="5" creationId="{C18B4172-18E3-8FFF-2993-7CA84EBC274A}"/>
          </ac:spMkLst>
        </pc:spChg>
      </pc:sldChg>
      <pc:sldChg chg="new del">
        <pc:chgData name="Danielle Walker" userId="ad993165-74f4-4792-855b-3b20c517ae45" providerId="ADAL" clId="{610914C3-C3D0-4475-B585-53E939113B17}" dt="2022-06-09T21:57:43.838" v="1939" actId="47"/>
        <pc:sldMkLst>
          <pc:docMk/>
          <pc:sldMk cId="1704077224" sldId="295"/>
        </pc:sldMkLst>
      </pc:sldChg>
      <pc:sldChg chg="addSp delSp modSp new mod setBg modClrScheme chgLayout">
        <pc:chgData name="Danielle Walker" userId="ad993165-74f4-4792-855b-3b20c517ae45" providerId="ADAL" clId="{610914C3-C3D0-4475-B585-53E939113B17}" dt="2022-06-09T22:22:10.473" v="2385"/>
        <pc:sldMkLst>
          <pc:docMk/>
          <pc:sldMk cId="2074044857" sldId="296"/>
        </pc:sldMkLst>
        <pc:spChg chg="del">
          <ac:chgData name="Danielle Walker" userId="ad993165-74f4-4792-855b-3b20c517ae45" providerId="ADAL" clId="{610914C3-C3D0-4475-B585-53E939113B17}" dt="2022-06-09T22:04:52.862" v="1971" actId="700"/>
          <ac:spMkLst>
            <pc:docMk/>
            <pc:sldMk cId="2074044857" sldId="296"/>
            <ac:spMk id="2" creationId="{9F94026E-60E6-AA6B-3490-F2ECB274BEEF}"/>
          </ac:spMkLst>
        </pc:spChg>
        <pc:spChg chg="del">
          <ac:chgData name="Danielle Walker" userId="ad993165-74f4-4792-855b-3b20c517ae45" providerId="ADAL" clId="{610914C3-C3D0-4475-B585-53E939113B17}" dt="2022-06-09T22:04:52.862" v="1971" actId="700"/>
          <ac:spMkLst>
            <pc:docMk/>
            <pc:sldMk cId="2074044857" sldId="296"/>
            <ac:spMk id="3" creationId="{4C38F35B-B7DB-31B3-FABE-AB8A81978159}"/>
          </ac:spMkLst>
        </pc:spChg>
        <pc:spChg chg="add mod ord">
          <ac:chgData name="Danielle Walker" userId="ad993165-74f4-4792-855b-3b20c517ae45" providerId="ADAL" clId="{610914C3-C3D0-4475-B585-53E939113B17}" dt="2022-06-09T22:13:48.256" v="2131" actId="14100"/>
          <ac:spMkLst>
            <pc:docMk/>
            <pc:sldMk cId="2074044857" sldId="296"/>
            <ac:spMk id="4" creationId="{47FCD967-D27C-B0C1-1828-01C952567A06}"/>
          </ac:spMkLst>
        </pc:spChg>
        <pc:spChg chg="add del mod ord">
          <ac:chgData name="Danielle Walker" userId="ad993165-74f4-4792-855b-3b20c517ae45" providerId="ADAL" clId="{610914C3-C3D0-4475-B585-53E939113B17}" dt="2022-06-09T22:19:48.711" v="2383" actId="20577"/>
          <ac:spMkLst>
            <pc:docMk/>
            <pc:sldMk cId="2074044857" sldId="296"/>
            <ac:spMk id="5" creationId="{9FF00F7E-D529-49D8-2232-E0FBC59542C1}"/>
          </ac:spMkLst>
        </pc:spChg>
        <pc:spChg chg="add del mod">
          <ac:chgData name="Danielle Walker" userId="ad993165-74f4-4792-855b-3b20c517ae45" providerId="ADAL" clId="{610914C3-C3D0-4475-B585-53E939113B17}" dt="2022-06-09T22:11:25.441" v="2104" actId="26606"/>
          <ac:spMkLst>
            <pc:docMk/>
            <pc:sldMk cId="2074044857" sldId="296"/>
            <ac:spMk id="15" creationId="{C572DDA3-578C-FFB8-1932-EF3FB9CB5BA6}"/>
          </ac:spMkLst>
        </pc:spChg>
        <pc:spChg chg="add del mod">
          <ac:chgData name="Danielle Walker" userId="ad993165-74f4-4792-855b-3b20c517ae45" providerId="ADAL" clId="{610914C3-C3D0-4475-B585-53E939113B17}" dt="2022-06-09T22:11:44.309" v="2106" actId="26606"/>
          <ac:spMkLst>
            <pc:docMk/>
            <pc:sldMk cId="2074044857" sldId="296"/>
            <ac:spMk id="17" creationId="{5F92B74E-B97D-45E2-740C-8CFD079FC06B}"/>
          </ac:spMkLst>
        </pc:spChg>
        <pc:graphicFrameChg chg="add del">
          <ac:chgData name="Danielle Walker" userId="ad993165-74f4-4792-855b-3b20c517ae45" providerId="ADAL" clId="{610914C3-C3D0-4475-B585-53E939113B17}" dt="2022-06-09T22:09:20.376" v="2093" actId="26606"/>
          <ac:graphicFrameMkLst>
            <pc:docMk/>
            <pc:sldMk cId="2074044857" sldId="296"/>
            <ac:graphicFrameMk id="7" creationId="{257FFA8B-9CDA-0699-94F0-FF73B107B3FC}"/>
          </ac:graphicFrameMkLst>
        </pc:graphicFrameChg>
        <pc:graphicFrameChg chg="add del">
          <ac:chgData name="Danielle Walker" userId="ad993165-74f4-4792-855b-3b20c517ae45" providerId="ADAL" clId="{610914C3-C3D0-4475-B585-53E939113B17}" dt="2022-06-09T22:10:49.181" v="2101" actId="26606"/>
          <ac:graphicFrameMkLst>
            <pc:docMk/>
            <pc:sldMk cId="2074044857" sldId="296"/>
            <ac:graphicFrameMk id="8" creationId="{EA171AA4-79AB-2B6A-40B9-FB28FB60958A}"/>
          </ac:graphicFrameMkLst>
        </pc:graphicFrameChg>
        <pc:graphicFrameChg chg="add del">
          <ac:chgData name="Danielle Walker" userId="ad993165-74f4-4792-855b-3b20c517ae45" providerId="ADAL" clId="{610914C3-C3D0-4475-B585-53E939113B17}" dt="2022-06-09T22:09:47.450" v="2095" actId="26606"/>
          <ac:graphicFrameMkLst>
            <pc:docMk/>
            <pc:sldMk cId="2074044857" sldId="296"/>
            <ac:graphicFrameMk id="9" creationId="{76611049-23E8-0BF9-AAFB-B40C249C264D}"/>
          </ac:graphicFrameMkLst>
        </pc:graphicFrameChg>
        <pc:graphicFrameChg chg="add del mod modGraphic">
          <ac:chgData name="Danielle Walker" userId="ad993165-74f4-4792-855b-3b20c517ae45" providerId="ADAL" clId="{610914C3-C3D0-4475-B585-53E939113B17}" dt="2022-06-09T22:11:47.137" v="2107" actId="26606"/>
          <ac:graphicFrameMkLst>
            <pc:docMk/>
            <pc:sldMk cId="2074044857" sldId="296"/>
            <ac:graphicFrameMk id="10" creationId="{A73B365F-9FCD-55F8-26C3-7D7C78D2FE2C}"/>
          </ac:graphicFrameMkLst>
        </pc:graphicFrameChg>
      </pc:sldChg>
      <pc:sldChg chg="delSp modSp add del mod modClrScheme chgLayout">
        <pc:chgData name="Danielle Walker" userId="ad993165-74f4-4792-855b-3b20c517ae45" providerId="ADAL" clId="{610914C3-C3D0-4475-B585-53E939113B17}" dt="2022-06-09T21:57:50.050" v="1940" actId="47"/>
        <pc:sldMkLst>
          <pc:docMk/>
          <pc:sldMk cId="4116893441" sldId="296"/>
        </pc:sldMkLst>
        <pc:spChg chg="del">
          <ac:chgData name="Danielle Walker" userId="ad993165-74f4-4792-855b-3b20c517ae45" providerId="ADAL" clId="{610914C3-C3D0-4475-B585-53E939113B17}" dt="2022-06-09T21:57:15.077" v="1937" actId="700"/>
          <ac:spMkLst>
            <pc:docMk/>
            <pc:sldMk cId="4116893441" sldId="296"/>
            <ac:spMk id="13" creationId="{5AFA9D5E-64DD-4C48-99E3-033668BFB292}"/>
          </ac:spMkLst>
        </pc:spChg>
        <pc:spChg chg="del">
          <ac:chgData name="Danielle Walker" userId="ad993165-74f4-4792-855b-3b20c517ae45" providerId="ADAL" clId="{610914C3-C3D0-4475-B585-53E939113B17}" dt="2022-06-09T21:57:15.077" v="1937" actId="700"/>
          <ac:spMkLst>
            <pc:docMk/>
            <pc:sldMk cId="4116893441" sldId="296"/>
            <ac:spMk id="14" creationId="{C463A4C3-65C3-4257-961E-4628EFA9C74F}"/>
          </ac:spMkLst>
        </pc:spChg>
        <pc:picChg chg="del mod ord">
          <ac:chgData name="Danielle Walker" userId="ad993165-74f4-4792-855b-3b20c517ae45" providerId="ADAL" clId="{610914C3-C3D0-4475-B585-53E939113B17}" dt="2022-06-09T21:57:27.888" v="1938" actId="478"/>
          <ac:picMkLst>
            <pc:docMk/>
            <pc:sldMk cId="4116893441" sldId="296"/>
            <ac:picMk id="15" creationId="{75D14E5D-86FF-4FC1-9BA1-70D8798362AE}"/>
          </ac:picMkLst>
        </pc:picChg>
      </pc:sldChg>
      <pc:sldMasterChg chg="del delSldLayout">
        <pc:chgData name="Danielle Walker" userId="ad993165-74f4-4792-855b-3b20c517ae45" providerId="ADAL" clId="{610914C3-C3D0-4475-B585-53E939113B17}" dt="2022-06-09T19:42:39.594" v="99" actId="2696"/>
        <pc:sldMasterMkLst>
          <pc:docMk/>
          <pc:sldMasterMk cId="0" sldId="2147483684"/>
        </pc:sldMasterMkLst>
        <pc:sldLayoutChg chg="del">
          <pc:chgData name="Danielle Walker" userId="ad993165-74f4-4792-855b-3b20c517ae45" providerId="ADAL" clId="{610914C3-C3D0-4475-B585-53E939113B17}" dt="2022-06-09T19:42:39.594" v="99" actId="2696"/>
          <pc:sldLayoutMkLst>
            <pc:docMk/>
            <pc:sldMasterMk cId="0" sldId="2147483684"/>
            <pc:sldLayoutMk cId="66741355" sldId="2147483649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2600E5-30EA-4BA2-B772-C544E636568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6D659A4-92C5-4B41-9DE6-8317303614D9}">
      <dgm:prSet/>
      <dgm:spPr/>
      <dgm:t>
        <a:bodyPr/>
        <a:lstStyle/>
        <a:p>
          <a:r>
            <a:rPr lang="en-US" b="0" i="0" baseline="0"/>
            <a:t>Perspective of the prospective applicant</a:t>
          </a:r>
          <a:endParaRPr lang="en-US"/>
        </a:p>
      </dgm:t>
    </dgm:pt>
    <dgm:pt modelId="{F674D618-5395-4638-A582-E645F69C0E35}" type="parTrans" cxnId="{4126E252-D6C1-41DF-A81D-EF010D9988DC}">
      <dgm:prSet/>
      <dgm:spPr/>
      <dgm:t>
        <a:bodyPr/>
        <a:lstStyle/>
        <a:p>
          <a:endParaRPr lang="en-US"/>
        </a:p>
      </dgm:t>
    </dgm:pt>
    <dgm:pt modelId="{3C735706-B46F-48B3-BB56-3E9EAB5C020E}" type="sibTrans" cxnId="{4126E252-D6C1-41DF-A81D-EF010D9988DC}">
      <dgm:prSet/>
      <dgm:spPr/>
      <dgm:t>
        <a:bodyPr/>
        <a:lstStyle/>
        <a:p>
          <a:endParaRPr lang="en-US"/>
        </a:p>
      </dgm:t>
    </dgm:pt>
    <dgm:pt modelId="{B48F1CEF-3AC2-414F-83E8-5A3D0073B0E3}">
      <dgm:prSet/>
      <dgm:spPr/>
      <dgm:t>
        <a:bodyPr/>
        <a:lstStyle/>
        <a:p>
          <a:r>
            <a:rPr lang="en-US" b="0" i="0" baseline="0"/>
            <a:t>Publicly available material only – website or charity regulator information.</a:t>
          </a:r>
          <a:endParaRPr lang="en-US"/>
        </a:p>
      </dgm:t>
    </dgm:pt>
    <dgm:pt modelId="{0A967110-929F-4369-A56F-B3E8ACBFCCA3}" type="parTrans" cxnId="{22F65314-DCB0-4BB5-8829-0CD241434AE7}">
      <dgm:prSet/>
      <dgm:spPr/>
      <dgm:t>
        <a:bodyPr/>
        <a:lstStyle/>
        <a:p>
          <a:endParaRPr lang="en-US"/>
        </a:p>
      </dgm:t>
    </dgm:pt>
    <dgm:pt modelId="{7355E032-B835-4414-9D17-BFCAAC347FDA}" type="sibTrans" cxnId="{22F65314-DCB0-4BB5-8829-0CD241434AE7}">
      <dgm:prSet/>
      <dgm:spPr/>
      <dgm:t>
        <a:bodyPr/>
        <a:lstStyle/>
        <a:p>
          <a:endParaRPr lang="en-US"/>
        </a:p>
      </dgm:t>
    </dgm:pt>
    <dgm:pt modelId="{9E2BB9CE-038D-44B2-9755-9B4736EC53B4}">
      <dgm:prSet/>
      <dgm:spPr/>
      <dgm:t>
        <a:bodyPr/>
        <a:lstStyle/>
        <a:p>
          <a:r>
            <a:rPr lang="en-US" b="0" i="0" baseline="0"/>
            <a:t>Time limit for collecting data</a:t>
          </a:r>
          <a:endParaRPr lang="en-US"/>
        </a:p>
      </dgm:t>
    </dgm:pt>
    <dgm:pt modelId="{B9A8AFC1-AE03-45A2-B3C8-72ABBD5BE1D8}" type="parTrans" cxnId="{597A8F63-CC57-4CB2-B16A-C3C0869BCA99}">
      <dgm:prSet/>
      <dgm:spPr/>
      <dgm:t>
        <a:bodyPr/>
        <a:lstStyle/>
        <a:p>
          <a:endParaRPr lang="en-US"/>
        </a:p>
      </dgm:t>
    </dgm:pt>
    <dgm:pt modelId="{DA3D2346-892C-4B51-9CFA-2EF375EAC575}" type="sibTrans" cxnId="{597A8F63-CC57-4CB2-B16A-C3C0869BCA99}">
      <dgm:prSet/>
      <dgm:spPr/>
      <dgm:t>
        <a:bodyPr/>
        <a:lstStyle/>
        <a:p>
          <a:endParaRPr lang="en-US"/>
        </a:p>
      </dgm:t>
    </dgm:pt>
    <dgm:pt modelId="{97A7F171-ED51-4AAA-873A-E268715FE0B2}">
      <dgm:prSet/>
      <dgm:spPr/>
      <dgm:t>
        <a:bodyPr/>
        <a:lstStyle/>
        <a:p>
          <a:r>
            <a:rPr lang="en-US" b="0" i="0" baseline="0"/>
            <a:t>Rating NOT a ranking</a:t>
          </a:r>
          <a:endParaRPr lang="en-US"/>
        </a:p>
      </dgm:t>
    </dgm:pt>
    <dgm:pt modelId="{EC3FD676-8578-4E7B-9324-36E95E00D670}" type="parTrans" cxnId="{F40DB423-1AFB-41CE-99E8-1529F5B80D8A}">
      <dgm:prSet/>
      <dgm:spPr/>
      <dgm:t>
        <a:bodyPr/>
        <a:lstStyle/>
        <a:p>
          <a:endParaRPr lang="en-US"/>
        </a:p>
      </dgm:t>
    </dgm:pt>
    <dgm:pt modelId="{1A612EC2-4A90-4E5E-A4C5-04189D182C46}" type="sibTrans" cxnId="{F40DB423-1AFB-41CE-99E8-1529F5B80D8A}">
      <dgm:prSet/>
      <dgm:spPr/>
      <dgm:t>
        <a:bodyPr/>
        <a:lstStyle/>
        <a:p>
          <a:endParaRPr lang="en-US"/>
        </a:p>
      </dgm:t>
    </dgm:pt>
    <dgm:pt modelId="{7F38A046-9262-44B4-B7A4-6EC4B40408CA}">
      <dgm:prSet/>
      <dgm:spPr/>
      <dgm:t>
        <a:bodyPr/>
        <a:lstStyle/>
        <a:p>
          <a:r>
            <a:rPr lang="en-US" b="0" i="0" baseline="0"/>
            <a:t>Absolute, it doesn’t measure foundations relative to one another</a:t>
          </a:r>
          <a:endParaRPr lang="en-US"/>
        </a:p>
      </dgm:t>
    </dgm:pt>
    <dgm:pt modelId="{7409AEF6-AA8A-41B0-A584-135FBFF436C5}" type="parTrans" cxnId="{C9D47F9C-C23E-4604-840E-E4B499B60CCB}">
      <dgm:prSet/>
      <dgm:spPr/>
      <dgm:t>
        <a:bodyPr/>
        <a:lstStyle/>
        <a:p>
          <a:endParaRPr lang="en-US"/>
        </a:p>
      </dgm:t>
    </dgm:pt>
    <dgm:pt modelId="{265070C8-F945-4FF0-BFEA-1FC44C4B120F}" type="sibTrans" cxnId="{C9D47F9C-C23E-4604-840E-E4B499B60CCB}">
      <dgm:prSet/>
      <dgm:spPr/>
      <dgm:t>
        <a:bodyPr/>
        <a:lstStyle/>
        <a:p>
          <a:endParaRPr lang="en-US"/>
        </a:p>
      </dgm:t>
    </dgm:pt>
    <dgm:pt modelId="{7FF87F87-42B7-42CC-9AC8-0747E2D64532}">
      <dgm:prSet/>
      <dgm:spPr/>
      <dgm:t>
        <a:bodyPr/>
        <a:lstStyle/>
        <a:p>
          <a:r>
            <a:rPr lang="en-US" b="0" i="0" baseline="0"/>
            <a:t>All foundations could end up in the top rank. </a:t>
          </a:r>
          <a:endParaRPr lang="en-US"/>
        </a:p>
      </dgm:t>
    </dgm:pt>
    <dgm:pt modelId="{F3EB440C-46CC-4325-B116-F9CCC75E4612}" type="parTrans" cxnId="{B8F25E50-B3A9-4C1D-9BCA-DDA96DAE7225}">
      <dgm:prSet/>
      <dgm:spPr/>
      <dgm:t>
        <a:bodyPr/>
        <a:lstStyle/>
        <a:p>
          <a:endParaRPr lang="en-US"/>
        </a:p>
      </dgm:t>
    </dgm:pt>
    <dgm:pt modelId="{AF05A335-9B51-4099-8751-439B51CE5234}" type="sibTrans" cxnId="{B8F25E50-B3A9-4C1D-9BCA-DDA96DAE7225}">
      <dgm:prSet/>
      <dgm:spPr/>
      <dgm:t>
        <a:bodyPr/>
        <a:lstStyle/>
        <a:p>
          <a:endParaRPr lang="en-US"/>
        </a:p>
      </dgm:t>
    </dgm:pt>
    <dgm:pt modelId="{F66867FB-5D06-4E8E-B9F2-9771C6AD5009}">
      <dgm:prSet/>
      <dgm:spPr/>
      <dgm:t>
        <a:bodyPr/>
        <a:lstStyle/>
        <a:p>
          <a:r>
            <a:rPr lang="en-US" b="0" i="0" baseline="0"/>
            <a:t>Objectivity</a:t>
          </a:r>
          <a:endParaRPr lang="en-US"/>
        </a:p>
      </dgm:t>
    </dgm:pt>
    <dgm:pt modelId="{E3A27B3C-977B-4040-BE9F-4AB2ED37C149}" type="parTrans" cxnId="{E364D600-DE13-4ABC-BD8F-5C4028188E7A}">
      <dgm:prSet/>
      <dgm:spPr/>
      <dgm:t>
        <a:bodyPr/>
        <a:lstStyle/>
        <a:p>
          <a:endParaRPr lang="en-US"/>
        </a:p>
      </dgm:t>
    </dgm:pt>
    <dgm:pt modelId="{F28A5AF2-1475-42FA-9A9D-E5C11EE8CE2A}" type="sibTrans" cxnId="{E364D600-DE13-4ABC-BD8F-5C4028188E7A}">
      <dgm:prSet/>
      <dgm:spPr/>
      <dgm:t>
        <a:bodyPr/>
        <a:lstStyle/>
        <a:p>
          <a:endParaRPr lang="en-US"/>
        </a:p>
      </dgm:t>
    </dgm:pt>
    <dgm:pt modelId="{D45C15E3-5CAE-4CEE-AA75-B7E1E19D1A57}">
      <dgm:prSet/>
      <dgm:spPr/>
      <dgm:t>
        <a:bodyPr/>
        <a:lstStyle/>
        <a:p>
          <a:r>
            <a:rPr lang="en-US" b="0" i="0" baseline="0"/>
            <a:t>Existing definitions used from the literature</a:t>
          </a:r>
          <a:endParaRPr lang="en-US"/>
        </a:p>
      </dgm:t>
    </dgm:pt>
    <dgm:pt modelId="{AA361A46-C57B-4000-89B9-1D0B4D531F8D}" type="parTrans" cxnId="{98091EAC-D2C3-4C50-9E8A-CC86FA29C55B}">
      <dgm:prSet/>
      <dgm:spPr/>
      <dgm:t>
        <a:bodyPr/>
        <a:lstStyle/>
        <a:p>
          <a:endParaRPr lang="en-US"/>
        </a:p>
      </dgm:t>
    </dgm:pt>
    <dgm:pt modelId="{E82C08D3-C3DD-4EA9-AA25-4618327DC7F1}" type="sibTrans" cxnId="{98091EAC-D2C3-4C50-9E8A-CC86FA29C55B}">
      <dgm:prSet/>
      <dgm:spPr/>
      <dgm:t>
        <a:bodyPr/>
        <a:lstStyle/>
        <a:p>
          <a:endParaRPr lang="en-US"/>
        </a:p>
      </dgm:t>
    </dgm:pt>
    <dgm:pt modelId="{93A0E053-7945-435C-8EC3-26C9BA222015}">
      <dgm:prSet/>
      <dgm:spPr/>
      <dgm:t>
        <a:bodyPr/>
        <a:lstStyle/>
        <a:p>
          <a:r>
            <a:rPr lang="en-US" b="0" i="0" baseline="0"/>
            <a:t>Exemptions for non-relevant criteria </a:t>
          </a:r>
          <a:endParaRPr lang="en-US"/>
        </a:p>
      </dgm:t>
    </dgm:pt>
    <dgm:pt modelId="{FC037CB1-2D0C-4A71-A4E3-4E1B1106A463}" type="parTrans" cxnId="{400B2832-5464-4E8F-91A3-066680064E8E}">
      <dgm:prSet/>
      <dgm:spPr/>
      <dgm:t>
        <a:bodyPr/>
        <a:lstStyle/>
        <a:p>
          <a:endParaRPr lang="en-US"/>
        </a:p>
      </dgm:t>
    </dgm:pt>
    <dgm:pt modelId="{CDFBB43D-5AA1-472B-80AF-BF3C46AC1742}" type="sibTrans" cxnId="{400B2832-5464-4E8F-91A3-066680064E8E}">
      <dgm:prSet/>
      <dgm:spPr/>
      <dgm:t>
        <a:bodyPr/>
        <a:lstStyle/>
        <a:p>
          <a:endParaRPr lang="en-US"/>
        </a:p>
      </dgm:t>
    </dgm:pt>
    <dgm:pt modelId="{6A46BFE0-E01F-48E3-B5F5-9132FB163F4C}" type="pres">
      <dgm:prSet presAssocID="{AF2600E5-30EA-4BA2-B772-C544E6365683}" presName="root" presStyleCnt="0">
        <dgm:presLayoutVars>
          <dgm:dir/>
          <dgm:resizeHandles val="exact"/>
        </dgm:presLayoutVars>
      </dgm:prSet>
      <dgm:spPr/>
    </dgm:pt>
    <dgm:pt modelId="{DC472A16-FFC6-418E-8C2E-167CEC26DDD1}" type="pres">
      <dgm:prSet presAssocID="{56D659A4-92C5-4B41-9DE6-8317303614D9}" presName="compNode" presStyleCnt="0"/>
      <dgm:spPr/>
    </dgm:pt>
    <dgm:pt modelId="{5A199D16-AB1C-4A6E-B6AA-819A26619676}" type="pres">
      <dgm:prSet presAssocID="{56D659A4-92C5-4B41-9DE6-8317303614D9}" presName="bgRect" presStyleLbl="bgShp" presStyleIdx="0" presStyleCnt="3"/>
      <dgm:spPr/>
    </dgm:pt>
    <dgm:pt modelId="{D148AACB-1AF1-4B2D-BB93-8E42699D0C5E}" type="pres">
      <dgm:prSet presAssocID="{56D659A4-92C5-4B41-9DE6-8317303614D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C2156A43-2571-4B96-A9A3-E1B0E260A1AB}" type="pres">
      <dgm:prSet presAssocID="{56D659A4-92C5-4B41-9DE6-8317303614D9}" presName="spaceRect" presStyleCnt="0"/>
      <dgm:spPr/>
    </dgm:pt>
    <dgm:pt modelId="{13EE63F2-B6BB-4C6A-B6F0-E198907E9588}" type="pres">
      <dgm:prSet presAssocID="{56D659A4-92C5-4B41-9DE6-8317303614D9}" presName="parTx" presStyleLbl="revTx" presStyleIdx="0" presStyleCnt="6">
        <dgm:presLayoutVars>
          <dgm:chMax val="0"/>
          <dgm:chPref val="0"/>
        </dgm:presLayoutVars>
      </dgm:prSet>
      <dgm:spPr/>
    </dgm:pt>
    <dgm:pt modelId="{60BD1A41-0646-4537-A28F-F309744481E6}" type="pres">
      <dgm:prSet presAssocID="{56D659A4-92C5-4B41-9DE6-8317303614D9}" presName="desTx" presStyleLbl="revTx" presStyleIdx="1" presStyleCnt="6">
        <dgm:presLayoutVars/>
      </dgm:prSet>
      <dgm:spPr/>
    </dgm:pt>
    <dgm:pt modelId="{E5121ED1-3146-4049-9FAB-CEDF4EE15BA2}" type="pres">
      <dgm:prSet presAssocID="{3C735706-B46F-48B3-BB56-3E9EAB5C020E}" presName="sibTrans" presStyleCnt="0"/>
      <dgm:spPr/>
    </dgm:pt>
    <dgm:pt modelId="{02309FC8-AC1B-4CAE-B5DB-13FF94222057}" type="pres">
      <dgm:prSet presAssocID="{97A7F171-ED51-4AAA-873A-E268715FE0B2}" presName="compNode" presStyleCnt="0"/>
      <dgm:spPr/>
    </dgm:pt>
    <dgm:pt modelId="{A68A9DA3-6278-49D0-8EC7-6B0EC10C31FB}" type="pres">
      <dgm:prSet presAssocID="{97A7F171-ED51-4AAA-873A-E268715FE0B2}" presName="bgRect" presStyleLbl="bgShp" presStyleIdx="1" presStyleCnt="3"/>
      <dgm:spPr/>
    </dgm:pt>
    <dgm:pt modelId="{C4D984CF-EC80-400B-9940-DA0EC7D31F8C}" type="pres">
      <dgm:prSet presAssocID="{97A7F171-ED51-4AAA-873A-E268715FE0B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r"/>
        </a:ext>
      </dgm:extLst>
    </dgm:pt>
    <dgm:pt modelId="{44A00DAE-8E63-4315-9050-D3621022E148}" type="pres">
      <dgm:prSet presAssocID="{97A7F171-ED51-4AAA-873A-E268715FE0B2}" presName="spaceRect" presStyleCnt="0"/>
      <dgm:spPr/>
    </dgm:pt>
    <dgm:pt modelId="{18E5E527-B55C-4DED-A2C2-9F576DE2DF6A}" type="pres">
      <dgm:prSet presAssocID="{97A7F171-ED51-4AAA-873A-E268715FE0B2}" presName="parTx" presStyleLbl="revTx" presStyleIdx="2" presStyleCnt="6">
        <dgm:presLayoutVars>
          <dgm:chMax val="0"/>
          <dgm:chPref val="0"/>
        </dgm:presLayoutVars>
      </dgm:prSet>
      <dgm:spPr/>
    </dgm:pt>
    <dgm:pt modelId="{F43D794E-6080-4292-8FE6-6A327CE04F06}" type="pres">
      <dgm:prSet presAssocID="{97A7F171-ED51-4AAA-873A-E268715FE0B2}" presName="desTx" presStyleLbl="revTx" presStyleIdx="3" presStyleCnt="6">
        <dgm:presLayoutVars/>
      </dgm:prSet>
      <dgm:spPr/>
    </dgm:pt>
    <dgm:pt modelId="{E8F167FF-D27A-44C9-BE99-ADB6AE91641F}" type="pres">
      <dgm:prSet presAssocID="{1A612EC2-4A90-4E5E-A4C5-04189D182C46}" presName="sibTrans" presStyleCnt="0"/>
      <dgm:spPr/>
    </dgm:pt>
    <dgm:pt modelId="{0AD807A2-6F44-46B1-B976-CD76683EE415}" type="pres">
      <dgm:prSet presAssocID="{F66867FB-5D06-4E8E-B9F2-9771C6AD5009}" presName="compNode" presStyleCnt="0"/>
      <dgm:spPr/>
    </dgm:pt>
    <dgm:pt modelId="{B0BF640A-2B95-4115-861B-D9D3E43437F5}" type="pres">
      <dgm:prSet presAssocID="{F66867FB-5D06-4E8E-B9F2-9771C6AD5009}" presName="bgRect" presStyleLbl="bgShp" presStyleIdx="2" presStyleCnt="3"/>
      <dgm:spPr/>
    </dgm:pt>
    <dgm:pt modelId="{E620A81E-D83D-4227-9269-F406C374F749}" type="pres">
      <dgm:prSet presAssocID="{F66867FB-5D06-4E8E-B9F2-9771C6AD500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1ADD08BE-9FC7-45AE-B56B-4A602265F6EE}" type="pres">
      <dgm:prSet presAssocID="{F66867FB-5D06-4E8E-B9F2-9771C6AD5009}" presName="spaceRect" presStyleCnt="0"/>
      <dgm:spPr/>
    </dgm:pt>
    <dgm:pt modelId="{35DDADDF-3383-47B4-813A-F72599F0EF7A}" type="pres">
      <dgm:prSet presAssocID="{F66867FB-5D06-4E8E-B9F2-9771C6AD5009}" presName="parTx" presStyleLbl="revTx" presStyleIdx="4" presStyleCnt="6">
        <dgm:presLayoutVars>
          <dgm:chMax val="0"/>
          <dgm:chPref val="0"/>
        </dgm:presLayoutVars>
      </dgm:prSet>
      <dgm:spPr/>
    </dgm:pt>
    <dgm:pt modelId="{DEAA83CF-0663-4718-9923-62C00A203983}" type="pres">
      <dgm:prSet presAssocID="{F66867FB-5D06-4E8E-B9F2-9771C6AD5009}" presName="desTx" presStyleLbl="revTx" presStyleIdx="5" presStyleCnt="6">
        <dgm:presLayoutVars/>
      </dgm:prSet>
      <dgm:spPr/>
    </dgm:pt>
  </dgm:ptLst>
  <dgm:cxnLst>
    <dgm:cxn modelId="{E364D600-DE13-4ABC-BD8F-5C4028188E7A}" srcId="{AF2600E5-30EA-4BA2-B772-C544E6365683}" destId="{F66867FB-5D06-4E8E-B9F2-9771C6AD5009}" srcOrd="2" destOrd="0" parTransId="{E3A27B3C-977B-4040-BE9F-4AB2ED37C149}" sibTransId="{F28A5AF2-1475-42FA-9A9D-E5C11EE8CE2A}"/>
    <dgm:cxn modelId="{22F65314-DCB0-4BB5-8829-0CD241434AE7}" srcId="{56D659A4-92C5-4B41-9DE6-8317303614D9}" destId="{B48F1CEF-3AC2-414F-83E8-5A3D0073B0E3}" srcOrd="0" destOrd="0" parTransId="{0A967110-929F-4369-A56F-B3E8ACBFCCA3}" sibTransId="{7355E032-B835-4414-9D17-BFCAAC347FDA}"/>
    <dgm:cxn modelId="{52DF2716-758C-4AAA-B8D5-535BC2097A0A}" type="presOf" srcId="{97A7F171-ED51-4AAA-873A-E268715FE0B2}" destId="{18E5E527-B55C-4DED-A2C2-9F576DE2DF6A}" srcOrd="0" destOrd="0" presId="urn:microsoft.com/office/officeart/2018/2/layout/IconVerticalSolidList"/>
    <dgm:cxn modelId="{F40DB423-1AFB-41CE-99E8-1529F5B80D8A}" srcId="{AF2600E5-30EA-4BA2-B772-C544E6365683}" destId="{97A7F171-ED51-4AAA-873A-E268715FE0B2}" srcOrd="1" destOrd="0" parTransId="{EC3FD676-8578-4E7B-9324-36E95E00D670}" sibTransId="{1A612EC2-4A90-4E5E-A4C5-04189D182C46}"/>
    <dgm:cxn modelId="{981EB831-1182-4A42-AB7C-8332B50A50DA}" type="presOf" srcId="{B48F1CEF-3AC2-414F-83E8-5A3D0073B0E3}" destId="{60BD1A41-0646-4537-A28F-F309744481E6}" srcOrd="0" destOrd="0" presId="urn:microsoft.com/office/officeart/2018/2/layout/IconVerticalSolidList"/>
    <dgm:cxn modelId="{E5BDDC31-00A7-4233-B726-8BAB73FD64E6}" type="presOf" srcId="{F66867FB-5D06-4E8E-B9F2-9771C6AD5009}" destId="{35DDADDF-3383-47B4-813A-F72599F0EF7A}" srcOrd="0" destOrd="0" presId="urn:microsoft.com/office/officeart/2018/2/layout/IconVerticalSolidList"/>
    <dgm:cxn modelId="{400B2832-5464-4E8F-91A3-066680064E8E}" srcId="{F66867FB-5D06-4E8E-B9F2-9771C6AD5009}" destId="{93A0E053-7945-435C-8EC3-26C9BA222015}" srcOrd="1" destOrd="0" parTransId="{FC037CB1-2D0C-4A71-A4E3-4E1B1106A463}" sibTransId="{CDFBB43D-5AA1-472B-80AF-BF3C46AC1742}"/>
    <dgm:cxn modelId="{597A8F63-CC57-4CB2-B16A-C3C0869BCA99}" srcId="{56D659A4-92C5-4B41-9DE6-8317303614D9}" destId="{9E2BB9CE-038D-44B2-9755-9B4736EC53B4}" srcOrd="1" destOrd="0" parTransId="{B9A8AFC1-AE03-45A2-B3C8-72ABBD5BE1D8}" sibTransId="{DA3D2346-892C-4B51-9CFA-2EF375EAC575}"/>
    <dgm:cxn modelId="{7C637D4D-1E8C-40CB-B21E-18F5D55AF0A7}" type="presOf" srcId="{D45C15E3-5CAE-4CEE-AA75-B7E1E19D1A57}" destId="{DEAA83CF-0663-4718-9923-62C00A203983}" srcOrd="0" destOrd="0" presId="urn:microsoft.com/office/officeart/2018/2/layout/IconVerticalSolidList"/>
    <dgm:cxn modelId="{B8F25E50-B3A9-4C1D-9BCA-DDA96DAE7225}" srcId="{97A7F171-ED51-4AAA-873A-E268715FE0B2}" destId="{7FF87F87-42B7-42CC-9AC8-0747E2D64532}" srcOrd="1" destOrd="0" parTransId="{F3EB440C-46CC-4325-B116-F9CCC75E4612}" sibTransId="{AF05A335-9B51-4099-8751-439B51CE5234}"/>
    <dgm:cxn modelId="{4126E252-D6C1-41DF-A81D-EF010D9988DC}" srcId="{AF2600E5-30EA-4BA2-B772-C544E6365683}" destId="{56D659A4-92C5-4B41-9DE6-8317303614D9}" srcOrd="0" destOrd="0" parTransId="{F674D618-5395-4638-A582-E645F69C0E35}" sibTransId="{3C735706-B46F-48B3-BB56-3E9EAB5C020E}"/>
    <dgm:cxn modelId="{737C3657-A375-43AC-ADF1-05D9BAAD6BDE}" type="presOf" srcId="{56D659A4-92C5-4B41-9DE6-8317303614D9}" destId="{13EE63F2-B6BB-4C6A-B6F0-E198907E9588}" srcOrd="0" destOrd="0" presId="urn:microsoft.com/office/officeart/2018/2/layout/IconVerticalSolidList"/>
    <dgm:cxn modelId="{AB5CB48E-A562-4453-82B6-C5D8FB0F4319}" type="presOf" srcId="{AF2600E5-30EA-4BA2-B772-C544E6365683}" destId="{6A46BFE0-E01F-48E3-B5F5-9132FB163F4C}" srcOrd="0" destOrd="0" presId="urn:microsoft.com/office/officeart/2018/2/layout/IconVerticalSolidList"/>
    <dgm:cxn modelId="{19041791-4D7F-41D1-B29B-9C01131B1DB5}" type="presOf" srcId="{93A0E053-7945-435C-8EC3-26C9BA222015}" destId="{DEAA83CF-0663-4718-9923-62C00A203983}" srcOrd="0" destOrd="1" presId="urn:microsoft.com/office/officeart/2018/2/layout/IconVerticalSolidList"/>
    <dgm:cxn modelId="{C9D47F9C-C23E-4604-840E-E4B499B60CCB}" srcId="{97A7F171-ED51-4AAA-873A-E268715FE0B2}" destId="{7F38A046-9262-44B4-B7A4-6EC4B40408CA}" srcOrd="0" destOrd="0" parTransId="{7409AEF6-AA8A-41B0-A584-135FBFF436C5}" sibTransId="{265070C8-F945-4FF0-BFEA-1FC44C4B120F}"/>
    <dgm:cxn modelId="{A6538AA1-63E4-4568-A0E4-E93CF979A386}" type="presOf" srcId="{9E2BB9CE-038D-44B2-9755-9B4736EC53B4}" destId="{60BD1A41-0646-4537-A28F-F309744481E6}" srcOrd="0" destOrd="1" presId="urn:microsoft.com/office/officeart/2018/2/layout/IconVerticalSolidList"/>
    <dgm:cxn modelId="{98091EAC-D2C3-4C50-9E8A-CC86FA29C55B}" srcId="{F66867FB-5D06-4E8E-B9F2-9771C6AD5009}" destId="{D45C15E3-5CAE-4CEE-AA75-B7E1E19D1A57}" srcOrd="0" destOrd="0" parTransId="{AA361A46-C57B-4000-89B9-1D0B4D531F8D}" sibTransId="{E82C08D3-C3DD-4EA9-AA25-4618327DC7F1}"/>
    <dgm:cxn modelId="{70DA3AAE-997A-4C46-8B86-2C419660BB71}" type="presOf" srcId="{7F38A046-9262-44B4-B7A4-6EC4B40408CA}" destId="{F43D794E-6080-4292-8FE6-6A327CE04F06}" srcOrd="0" destOrd="0" presId="urn:microsoft.com/office/officeart/2018/2/layout/IconVerticalSolidList"/>
    <dgm:cxn modelId="{2E6481E8-8A89-4FCF-9A94-69B4A1481744}" type="presOf" srcId="{7FF87F87-42B7-42CC-9AC8-0747E2D64532}" destId="{F43D794E-6080-4292-8FE6-6A327CE04F06}" srcOrd="0" destOrd="1" presId="urn:microsoft.com/office/officeart/2018/2/layout/IconVerticalSolidList"/>
    <dgm:cxn modelId="{A63C0CE2-C993-4512-9D06-2003B4482BC9}" type="presParOf" srcId="{6A46BFE0-E01F-48E3-B5F5-9132FB163F4C}" destId="{DC472A16-FFC6-418E-8C2E-167CEC26DDD1}" srcOrd="0" destOrd="0" presId="urn:microsoft.com/office/officeart/2018/2/layout/IconVerticalSolidList"/>
    <dgm:cxn modelId="{9482EA9C-BE30-455F-9C3D-D7D8871D8933}" type="presParOf" srcId="{DC472A16-FFC6-418E-8C2E-167CEC26DDD1}" destId="{5A199D16-AB1C-4A6E-B6AA-819A26619676}" srcOrd="0" destOrd="0" presId="urn:microsoft.com/office/officeart/2018/2/layout/IconVerticalSolidList"/>
    <dgm:cxn modelId="{61A67ED1-613A-46E0-87AB-E701D7DBEF19}" type="presParOf" srcId="{DC472A16-FFC6-418E-8C2E-167CEC26DDD1}" destId="{D148AACB-1AF1-4B2D-BB93-8E42699D0C5E}" srcOrd="1" destOrd="0" presId="urn:microsoft.com/office/officeart/2018/2/layout/IconVerticalSolidList"/>
    <dgm:cxn modelId="{3DE3F94B-AA42-4A2D-AEDB-195DF9F9BCC1}" type="presParOf" srcId="{DC472A16-FFC6-418E-8C2E-167CEC26DDD1}" destId="{C2156A43-2571-4B96-A9A3-E1B0E260A1AB}" srcOrd="2" destOrd="0" presId="urn:microsoft.com/office/officeart/2018/2/layout/IconVerticalSolidList"/>
    <dgm:cxn modelId="{45A8B134-9753-43CA-9C28-4AF1B2C470BE}" type="presParOf" srcId="{DC472A16-FFC6-418E-8C2E-167CEC26DDD1}" destId="{13EE63F2-B6BB-4C6A-B6F0-E198907E9588}" srcOrd="3" destOrd="0" presId="urn:microsoft.com/office/officeart/2018/2/layout/IconVerticalSolidList"/>
    <dgm:cxn modelId="{94853943-EDFD-4ECA-A436-DC21116721B1}" type="presParOf" srcId="{DC472A16-FFC6-418E-8C2E-167CEC26DDD1}" destId="{60BD1A41-0646-4537-A28F-F309744481E6}" srcOrd="4" destOrd="0" presId="urn:microsoft.com/office/officeart/2018/2/layout/IconVerticalSolidList"/>
    <dgm:cxn modelId="{3BA40B7B-9D82-48B6-9AE7-41CDECD5E08D}" type="presParOf" srcId="{6A46BFE0-E01F-48E3-B5F5-9132FB163F4C}" destId="{E5121ED1-3146-4049-9FAB-CEDF4EE15BA2}" srcOrd="1" destOrd="0" presId="urn:microsoft.com/office/officeart/2018/2/layout/IconVerticalSolidList"/>
    <dgm:cxn modelId="{8D23F87B-4EB4-48EF-A38D-DA71525C023A}" type="presParOf" srcId="{6A46BFE0-E01F-48E3-B5F5-9132FB163F4C}" destId="{02309FC8-AC1B-4CAE-B5DB-13FF94222057}" srcOrd="2" destOrd="0" presId="urn:microsoft.com/office/officeart/2018/2/layout/IconVerticalSolidList"/>
    <dgm:cxn modelId="{C626627D-0DB3-4055-919E-325A7C5D3796}" type="presParOf" srcId="{02309FC8-AC1B-4CAE-B5DB-13FF94222057}" destId="{A68A9DA3-6278-49D0-8EC7-6B0EC10C31FB}" srcOrd="0" destOrd="0" presId="urn:microsoft.com/office/officeart/2018/2/layout/IconVerticalSolidList"/>
    <dgm:cxn modelId="{64CC9107-C6E6-404D-A1E0-760AE9FECFCE}" type="presParOf" srcId="{02309FC8-AC1B-4CAE-B5DB-13FF94222057}" destId="{C4D984CF-EC80-400B-9940-DA0EC7D31F8C}" srcOrd="1" destOrd="0" presId="urn:microsoft.com/office/officeart/2018/2/layout/IconVerticalSolidList"/>
    <dgm:cxn modelId="{1EA0D4E6-FECC-4A23-8615-6BDA553BC6AB}" type="presParOf" srcId="{02309FC8-AC1B-4CAE-B5DB-13FF94222057}" destId="{44A00DAE-8E63-4315-9050-D3621022E148}" srcOrd="2" destOrd="0" presId="urn:microsoft.com/office/officeart/2018/2/layout/IconVerticalSolidList"/>
    <dgm:cxn modelId="{AB5BFA18-E599-42AA-9D20-8405EB2889AF}" type="presParOf" srcId="{02309FC8-AC1B-4CAE-B5DB-13FF94222057}" destId="{18E5E527-B55C-4DED-A2C2-9F576DE2DF6A}" srcOrd="3" destOrd="0" presId="urn:microsoft.com/office/officeart/2018/2/layout/IconVerticalSolidList"/>
    <dgm:cxn modelId="{4A68EA88-E807-474D-BFAE-3FC5155E546C}" type="presParOf" srcId="{02309FC8-AC1B-4CAE-B5DB-13FF94222057}" destId="{F43D794E-6080-4292-8FE6-6A327CE04F06}" srcOrd="4" destOrd="0" presId="urn:microsoft.com/office/officeart/2018/2/layout/IconVerticalSolidList"/>
    <dgm:cxn modelId="{A8B77159-FE6D-40FF-9E5D-BE2984AD5396}" type="presParOf" srcId="{6A46BFE0-E01F-48E3-B5F5-9132FB163F4C}" destId="{E8F167FF-D27A-44C9-BE99-ADB6AE91641F}" srcOrd="3" destOrd="0" presId="urn:microsoft.com/office/officeart/2018/2/layout/IconVerticalSolidList"/>
    <dgm:cxn modelId="{6BBEDF40-F705-4C6C-8808-BE64D931EC70}" type="presParOf" srcId="{6A46BFE0-E01F-48E3-B5F5-9132FB163F4C}" destId="{0AD807A2-6F44-46B1-B976-CD76683EE415}" srcOrd="4" destOrd="0" presId="urn:microsoft.com/office/officeart/2018/2/layout/IconVerticalSolidList"/>
    <dgm:cxn modelId="{871B2FC6-C10F-4114-9715-AE42998491EA}" type="presParOf" srcId="{0AD807A2-6F44-46B1-B976-CD76683EE415}" destId="{B0BF640A-2B95-4115-861B-D9D3E43437F5}" srcOrd="0" destOrd="0" presId="urn:microsoft.com/office/officeart/2018/2/layout/IconVerticalSolidList"/>
    <dgm:cxn modelId="{55D5DB62-E36E-4CA2-A483-478797B45EE5}" type="presParOf" srcId="{0AD807A2-6F44-46B1-B976-CD76683EE415}" destId="{E620A81E-D83D-4227-9269-F406C374F749}" srcOrd="1" destOrd="0" presId="urn:microsoft.com/office/officeart/2018/2/layout/IconVerticalSolidList"/>
    <dgm:cxn modelId="{04D066C8-3B08-4C38-AFB7-3155FA225594}" type="presParOf" srcId="{0AD807A2-6F44-46B1-B976-CD76683EE415}" destId="{1ADD08BE-9FC7-45AE-B56B-4A602265F6EE}" srcOrd="2" destOrd="0" presId="urn:microsoft.com/office/officeart/2018/2/layout/IconVerticalSolidList"/>
    <dgm:cxn modelId="{56238CE0-36D1-41FE-898E-FD8F4856711B}" type="presParOf" srcId="{0AD807A2-6F44-46B1-B976-CD76683EE415}" destId="{35DDADDF-3383-47B4-813A-F72599F0EF7A}" srcOrd="3" destOrd="0" presId="urn:microsoft.com/office/officeart/2018/2/layout/IconVerticalSolidList"/>
    <dgm:cxn modelId="{68A93BC6-B0A5-42E9-86A8-FB826E67ACDB}" type="presParOf" srcId="{0AD807A2-6F44-46B1-B976-CD76683EE415}" destId="{DEAA83CF-0663-4718-9923-62C00A203983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48A0B3-49FA-4BAD-B2D0-8702B8D91961}" type="doc">
      <dgm:prSet loTypeId="urn:microsoft.com/office/officeart/2016/7/layout/VerticalSolidActionList" loCatId="List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0CD6CCED-28A4-4CDE-88F9-548E7BA67E32}">
      <dgm:prSet/>
      <dgm:spPr/>
      <dgm:t>
        <a:bodyPr/>
        <a:lstStyle/>
        <a:p>
          <a:r>
            <a:rPr lang="en-US" dirty="0"/>
            <a:t>Enable</a:t>
          </a:r>
        </a:p>
      </dgm:t>
    </dgm:pt>
    <dgm:pt modelId="{8C8B7517-B14C-4589-9E25-16DB96479B7B}" type="parTrans" cxnId="{723C2840-4417-4C5D-BA40-F730A0362C04}">
      <dgm:prSet/>
      <dgm:spPr/>
      <dgm:t>
        <a:bodyPr/>
        <a:lstStyle/>
        <a:p>
          <a:endParaRPr lang="en-US"/>
        </a:p>
      </dgm:t>
    </dgm:pt>
    <dgm:pt modelId="{F58EBF4E-D27B-41A6-B9AB-A1388F188586}" type="sibTrans" cxnId="{723C2840-4417-4C5D-BA40-F730A0362C04}">
      <dgm:prSet/>
      <dgm:spPr/>
      <dgm:t>
        <a:bodyPr/>
        <a:lstStyle/>
        <a:p>
          <a:endParaRPr lang="en-US"/>
        </a:p>
      </dgm:t>
    </dgm:pt>
    <dgm:pt modelId="{89FEC0F7-F68A-46E6-B6D1-8D383F412F03}">
      <dgm:prSet/>
      <dgm:spPr/>
      <dgm:t>
        <a:bodyPr/>
        <a:lstStyle/>
        <a:p>
          <a:r>
            <a:rPr lang="en-US"/>
            <a:t>Enable people to get in touch in multiple ways – email, phone</a:t>
          </a:r>
        </a:p>
      </dgm:t>
    </dgm:pt>
    <dgm:pt modelId="{F7D8B684-9224-4E35-9A1C-31DDC3492CA8}" type="parTrans" cxnId="{65E589DA-3136-4F2F-B105-ED6BC2C5B0B9}">
      <dgm:prSet/>
      <dgm:spPr/>
      <dgm:t>
        <a:bodyPr/>
        <a:lstStyle/>
        <a:p>
          <a:endParaRPr lang="en-US"/>
        </a:p>
      </dgm:t>
    </dgm:pt>
    <dgm:pt modelId="{A785F97E-0AFC-48D6-B0B6-DD77676286ED}" type="sibTrans" cxnId="{65E589DA-3136-4F2F-B105-ED6BC2C5B0B9}">
      <dgm:prSet/>
      <dgm:spPr/>
      <dgm:t>
        <a:bodyPr/>
        <a:lstStyle/>
        <a:p>
          <a:endParaRPr lang="en-US"/>
        </a:p>
      </dgm:t>
    </dgm:pt>
    <dgm:pt modelId="{620DE9DD-3F20-4724-802D-D77E3186C3A8}">
      <dgm:prSet/>
      <dgm:spPr/>
      <dgm:t>
        <a:bodyPr/>
        <a:lstStyle/>
        <a:p>
          <a:r>
            <a:rPr lang="en-US"/>
            <a:t>Tell</a:t>
          </a:r>
        </a:p>
      </dgm:t>
    </dgm:pt>
    <dgm:pt modelId="{E605E119-9093-468B-AC49-81040CEC21FC}" type="parTrans" cxnId="{4A5531DC-6A3C-4F2B-AB02-49B75081E8DB}">
      <dgm:prSet/>
      <dgm:spPr/>
      <dgm:t>
        <a:bodyPr/>
        <a:lstStyle/>
        <a:p>
          <a:endParaRPr lang="en-US"/>
        </a:p>
      </dgm:t>
    </dgm:pt>
    <dgm:pt modelId="{A29C758B-3412-44C9-99E8-59ADAACE9823}" type="sibTrans" cxnId="{4A5531DC-6A3C-4F2B-AB02-49B75081E8DB}">
      <dgm:prSet/>
      <dgm:spPr/>
      <dgm:t>
        <a:bodyPr/>
        <a:lstStyle/>
        <a:p>
          <a:endParaRPr lang="en-US"/>
        </a:p>
      </dgm:t>
    </dgm:pt>
    <dgm:pt modelId="{E4B2192E-3895-46CD-BA02-BEC4DC53DAE9}">
      <dgm:prSet/>
      <dgm:spPr/>
      <dgm:t>
        <a:bodyPr/>
        <a:lstStyle/>
        <a:p>
          <a:r>
            <a:rPr lang="en-US"/>
            <a:t>Tell people what has been funded in a transparent way – 360 Giving, a grants list on your website</a:t>
          </a:r>
        </a:p>
      </dgm:t>
    </dgm:pt>
    <dgm:pt modelId="{7DF812B6-2D11-4F36-A1A8-2B4903620CA2}" type="parTrans" cxnId="{D9692DA7-AADE-4106-BAE0-EE2D31B1E600}">
      <dgm:prSet/>
      <dgm:spPr/>
      <dgm:t>
        <a:bodyPr/>
        <a:lstStyle/>
        <a:p>
          <a:endParaRPr lang="en-US"/>
        </a:p>
      </dgm:t>
    </dgm:pt>
    <dgm:pt modelId="{8844F772-5BA3-41A2-90AA-487BBF09DAB4}" type="sibTrans" cxnId="{D9692DA7-AADE-4106-BAE0-EE2D31B1E600}">
      <dgm:prSet/>
      <dgm:spPr/>
      <dgm:t>
        <a:bodyPr/>
        <a:lstStyle/>
        <a:p>
          <a:endParaRPr lang="en-US"/>
        </a:p>
      </dgm:t>
    </dgm:pt>
    <dgm:pt modelId="{836D1A4A-8F81-4268-8B70-99B8A5A8CEE0}">
      <dgm:prSet/>
      <dgm:spPr/>
      <dgm:t>
        <a:bodyPr/>
        <a:lstStyle/>
        <a:p>
          <a:r>
            <a:rPr lang="en-US"/>
            <a:t>Disclose</a:t>
          </a:r>
        </a:p>
      </dgm:t>
    </dgm:pt>
    <dgm:pt modelId="{8432B723-10A6-4E1F-836E-77B7CE76D652}" type="parTrans" cxnId="{6CB6576B-64F1-43AD-A932-7560B2F0D353}">
      <dgm:prSet/>
      <dgm:spPr/>
      <dgm:t>
        <a:bodyPr/>
        <a:lstStyle/>
        <a:p>
          <a:endParaRPr lang="en-US"/>
        </a:p>
      </dgm:t>
    </dgm:pt>
    <dgm:pt modelId="{E3D0EC1A-C598-4990-ACA6-43E8E06AA8F9}" type="sibTrans" cxnId="{6CB6576B-64F1-43AD-A932-7560B2F0D353}">
      <dgm:prSet/>
      <dgm:spPr/>
      <dgm:t>
        <a:bodyPr/>
        <a:lstStyle/>
        <a:p>
          <a:endParaRPr lang="en-US"/>
        </a:p>
      </dgm:t>
    </dgm:pt>
    <dgm:pt modelId="{6A131A23-F6EF-4275-8A84-27B3AF10AC0F}">
      <dgm:prSet/>
      <dgm:spPr/>
      <dgm:t>
        <a:bodyPr/>
        <a:lstStyle/>
        <a:p>
          <a:r>
            <a:rPr lang="en-US" dirty="0"/>
            <a:t>Disclose your diversity, your targets &amp; other steps to improve it</a:t>
          </a:r>
        </a:p>
      </dgm:t>
    </dgm:pt>
    <dgm:pt modelId="{A30C4770-C1A6-4D9B-A2E9-CCA2EAF268F8}" type="parTrans" cxnId="{06810914-355D-4C57-A3AA-32415F3AB145}">
      <dgm:prSet/>
      <dgm:spPr/>
      <dgm:t>
        <a:bodyPr/>
        <a:lstStyle/>
        <a:p>
          <a:endParaRPr lang="en-US"/>
        </a:p>
      </dgm:t>
    </dgm:pt>
    <dgm:pt modelId="{457210EB-23E5-42B8-847A-244E42AABC0A}" type="sibTrans" cxnId="{06810914-355D-4C57-A3AA-32415F3AB145}">
      <dgm:prSet/>
      <dgm:spPr/>
      <dgm:t>
        <a:bodyPr/>
        <a:lstStyle/>
        <a:p>
          <a:endParaRPr lang="en-US"/>
        </a:p>
      </dgm:t>
    </dgm:pt>
    <dgm:pt modelId="{4C9AB752-BB86-42DD-8CB6-D15068C37A22}">
      <dgm:prSet custT="1"/>
      <dgm:spPr/>
      <dgm:t>
        <a:bodyPr/>
        <a:lstStyle/>
        <a:p>
          <a:r>
            <a:rPr lang="en-US" sz="1400" dirty="0"/>
            <a:t>Encourage</a:t>
          </a:r>
        </a:p>
      </dgm:t>
    </dgm:pt>
    <dgm:pt modelId="{5FC89C49-D8BF-4E72-928F-EF30A5BDA865}" type="parTrans" cxnId="{DC026D29-5FF2-4285-B385-47139442A725}">
      <dgm:prSet/>
      <dgm:spPr/>
      <dgm:t>
        <a:bodyPr/>
        <a:lstStyle/>
        <a:p>
          <a:endParaRPr lang="en-US"/>
        </a:p>
      </dgm:t>
    </dgm:pt>
    <dgm:pt modelId="{3999978E-A78E-46B7-93E2-A0367D62E163}" type="sibTrans" cxnId="{DC026D29-5FF2-4285-B385-47139442A725}">
      <dgm:prSet/>
      <dgm:spPr/>
      <dgm:t>
        <a:bodyPr/>
        <a:lstStyle/>
        <a:p>
          <a:endParaRPr lang="en-US"/>
        </a:p>
      </dgm:t>
    </dgm:pt>
    <dgm:pt modelId="{060E46EE-0A54-4E13-9586-51ED64DD573E}">
      <dgm:prSet/>
      <dgm:spPr/>
      <dgm:t>
        <a:bodyPr/>
        <a:lstStyle/>
        <a:p>
          <a:r>
            <a:rPr lang="en-US"/>
            <a:t>Encourage a culture of openness about diversity – DEI data standard and the Funders Alliance for Race Equality have excellent resources.</a:t>
          </a:r>
        </a:p>
      </dgm:t>
    </dgm:pt>
    <dgm:pt modelId="{F6A41174-55CA-4D66-B5B8-1D1BCD0F61C7}" type="parTrans" cxnId="{676F48D7-872B-48A5-9E65-DC3891C3DA5D}">
      <dgm:prSet/>
      <dgm:spPr/>
      <dgm:t>
        <a:bodyPr/>
        <a:lstStyle/>
        <a:p>
          <a:endParaRPr lang="en-US"/>
        </a:p>
      </dgm:t>
    </dgm:pt>
    <dgm:pt modelId="{AE83A63B-6F1B-4EEA-8FC3-D2FF7F805141}" type="sibTrans" cxnId="{676F48D7-872B-48A5-9E65-DC3891C3DA5D}">
      <dgm:prSet/>
      <dgm:spPr/>
      <dgm:t>
        <a:bodyPr/>
        <a:lstStyle/>
        <a:p>
          <a:endParaRPr lang="en-US"/>
        </a:p>
      </dgm:t>
    </dgm:pt>
    <dgm:pt modelId="{2D2837C6-68D5-4BA6-8EF3-D7467F0ADDAC}" type="pres">
      <dgm:prSet presAssocID="{1448A0B3-49FA-4BAD-B2D0-8702B8D91961}" presName="Name0" presStyleCnt="0">
        <dgm:presLayoutVars>
          <dgm:dir/>
          <dgm:animLvl val="lvl"/>
          <dgm:resizeHandles val="exact"/>
        </dgm:presLayoutVars>
      </dgm:prSet>
      <dgm:spPr/>
    </dgm:pt>
    <dgm:pt modelId="{3970DB16-E988-40D8-A302-4AB1C6546424}" type="pres">
      <dgm:prSet presAssocID="{0CD6CCED-28A4-4CDE-88F9-548E7BA67E32}" presName="linNode" presStyleCnt="0"/>
      <dgm:spPr/>
    </dgm:pt>
    <dgm:pt modelId="{065BCEAE-72D6-47D5-8473-D247DF0D3B1B}" type="pres">
      <dgm:prSet presAssocID="{0CD6CCED-28A4-4CDE-88F9-548E7BA67E32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9C8303C4-A997-436A-B30C-28AB370DA7EB}" type="pres">
      <dgm:prSet presAssocID="{0CD6CCED-28A4-4CDE-88F9-548E7BA67E32}" presName="descendantText" presStyleLbl="alignAccFollowNode1" presStyleIdx="0" presStyleCnt="4">
        <dgm:presLayoutVars>
          <dgm:bulletEnabled/>
        </dgm:presLayoutVars>
      </dgm:prSet>
      <dgm:spPr/>
    </dgm:pt>
    <dgm:pt modelId="{C2C233CB-D62A-4055-B4C0-CA8F8C197A87}" type="pres">
      <dgm:prSet presAssocID="{F58EBF4E-D27B-41A6-B9AB-A1388F188586}" presName="sp" presStyleCnt="0"/>
      <dgm:spPr/>
    </dgm:pt>
    <dgm:pt modelId="{9FFCFD47-0EB3-4028-891E-40C51C1314C0}" type="pres">
      <dgm:prSet presAssocID="{620DE9DD-3F20-4724-802D-D77E3186C3A8}" presName="linNode" presStyleCnt="0"/>
      <dgm:spPr/>
    </dgm:pt>
    <dgm:pt modelId="{F929B93C-4019-460A-8C06-694C13220BD2}" type="pres">
      <dgm:prSet presAssocID="{620DE9DD-3F20-4724-802D-D77E3186C3A8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E7748D09-715E-40BB-BFF6-E721889B7F8C}" type="pres">
      <dgm:prSet presAssocID="{620DE9DD-3F20-4724-802D-D77E3186C3A8}" presName="descendantText" presStyleLbl="alignAccFollowNode1" presStyleIdx="1" presStyleCnt="4">
        <dgm:presLayoutVars>
          <dgm:bulletEnabled/>
        </dgm:presLayoutVars>
      </dgm:prSet>
      <dgm:spPr/>
    </dgm:pt>
    <dgm:pt modelId="{2466F613-55E5-430F-9DCE-CDF1813CA6BF}" type="pres">
      <dgm:prSet presAssocID="{A29C758B-3412-44C9-99E8-59ADAACE9823}" presName="sp" presStyleCnt="0"/>
      <dgm:spPr/>
    </dgm:pt>
    <dgm:pt modelId="{B99D17EA-C2DC-4DB4-9011-1685B9C4ECE1}" type="pres">
      <dgm:prSet presAssocID="{836D1A4A-8F81-4268-8B70-99B8A5A8CEE0}" presName="linNode" presStyleCnt="0"/>
      <dgm:spPr/>
    </dgm:pt>
    <dgm:pt modelId="{CE914E8F-D4B7-4A29-9D3A-53A8F0DE871C}" type="pres">
      <dgm:prSet presAssocID="{836D1A4A-8F81-4268-8B70-99B8A5A8CEE0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DDDA3620-A8FD-469E-98CB-64EEAA58DEA3}" type="pres">
      <dgm:prSet presAssocID="{836D1A4A-8F81-4268-8B70-99B8A5A8CEE0}" presName="descendantText" presStyleLbl="alignAccFollowNode1" presStyleIdx="2" presStyleCnt="4">
        <dgm:presLayoutVars>
          <dgm:bulletEnabled/>
        </dgm:presLayoutVars>
      </dgm:prSet>
      <dgm:spPr/>
    </dgm:pt>
    <dgm:pt modelId="{7208CD8F-C60A-4036-816B-7DAF7A0F0F95}" type="pres">
      <dgm:prSet presAssocID="{E3D0EC1A-C598-4990-ACA6-43E8E06AA8F9}" presName="sp" presStyleCnt="0"/>
      <dgm:spPr/>
    </dgm:pt>
    <dgm:pt modelId="{38924F5D-E905-4A21-903C-C726A30E6E79}" type="pres">
      <dgm:prSet presAssocID="{4C9AB752-BB86-42DD-8CB6-D15068C37A22}" presName="linNode" presStyleCnt="0"/>
      <dgm:spPr/>
    </dgm:pt>
    <dgm:pt modelId="{070E9D20-5607-4603-A2CA-A212F464CF3E}" type="pres">
      <dgm:prSet presAssocID="{4C9AB752-BB86-42DD-8CB6-D15068C37A22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1FFDFB08-C767-4621-BE40-FD9F05DD7C62}" type="pres">
      <dgm:prSet presAssocID="{4C9AB752-BB86-42DD-8CB6-D15068C37A22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06810914-355D-4C57-A3AA-32415F3AB145}" srcId="{836D1A4A-8F81-4268-8B70-99B8A5A8CEE0}" destId="{6A131A23-F6EF-4275-8A84-27B3AF10AC0F}" srcOrd="0" destOrd="0" parTransId="{A30C4770-C1A6-4D9B-A2E9-CCA2EAF268F8}" sibTransId="{457210EB-23E5-42B8-847A-244E42AABC0A}"/>
    <dgm:cxn modelId="{DC026D29-5FF2-4285-B385-47139442A725}" srcId="{1448A0B3-49FA-4BAD-B2D0-8702B8D91961}" destId="{4C9AB752-BB86-42DD-8CB6-D15068C37A22}" srcOrd="3" destOrd="0" parTransId="{5FC89C49-D8BF-4E72-928F-EF30A5BDA865}" sibTransId="{3999978E-A78E-46B7-93E2-A0367D62E163}"/>
    <dgm:cxn modelId="{723C2840-4417-4C5D-BA40-F730A0362C04}" srcId="{1448A0B3-49FA-4BAD-B2D0-8702B8D91961}" destId="{0CD6CCED-28A4-4CDE-88F9-548E7BA67E32}" srcOrd="0" destOrd="0" parTransId="{8C8B7517-B14C-4589-9E25-16DB96479B7B}" sibTransId="{F58EBF4E-D27B-41A6-B9AB-A1388F188586}"/>
    <dgm:cxn modelId="{6CB6576B-64F1-43AD-A932-7560B2F0D353}" srcId="{1448A0B3-49FA-4BAD-B2D0-8702B8D91961}" destId="{836D1A4A-8F81-4268-8B70-99B8A5A8CEE0}" srcOrd="2" destOrd="0" parTransId="{8432B723-10A6-4E1F-836E-77B7CE76D652}" sibTransId="{E3D0EC1A-C598-4990-ACA6-43E8E06AA8F9}"/>
    <dgm:cxn modelId="{D2FD716F-253D-422B-B143-4AF5619ABD11}" type="presOf" srcId="{4C9AB752-BB86-42DD-8CB6-D15068C37A22}" destId="{070E9D20-5607-4603-A2CA-A212F464CF3E}" srcOrd="0" destOrd="0" presId="urn:microsoft.com/office/officeart/2016/7/layout/VerticalSolidActionList"/>
    <dgm:cxn modelId="{C0BFDF53-CCEA-4B1A-BCDC-7A13F740479A}" type="presOf" srcId="{620DE9DD-3F20-4724-802D-D77E3186C3A8}" destId="{F929B93C-4019-460A-8C06-694C13220BD2}" srcOrd="0" destOrd="0" presId="urn:microsoft.com/office/officeart/2016/7/layout/VerticalSolidActionList"/>
    <dgm:cxn modelId="{7CC25C8B-080D-4902-BCB1-239177738EE1}" type="presOf" srcId="{89FEC0F7-F68A-46E6-B6D1-8D383F412F03}" destId="{9C8303C4-A997-436A-B30C-28AB370DA7EB}" srcOrd="0" destOrd="0" presId="urn:microsoft.com/office/officeart/2016/7/layout/VerticalSolidActionList"/>
    <dgm:cxn modelId="{9F6D1091-7350-42E4-9E53-FEA819622268}" type="presOf" srcId="{0CD6CCED-28A4-4CDE-88F9-548E7BA67E32}" destId="{065BCEAE-72D6-47D5-8473-D247DF0D3B1B}" srcOrd="0" destOrd="0" presId="urn:microsoft.com/office/officeart/2016/7/layout/VerticalSolidActionList"/>
    <dgm:cxn modelId="{1E7E17A2-247F-4A45-A4D7-891360301BA8}" type="presOf" srcId="{060E46EE-0A54-4E13-9586-51ED64DD573E}" destId="{1FFDFB08-C767-4621-BE40-FD9F05DD7C62}" srcOrd="0" destOrd="0" presId="urn:microsoft.com/office/officeart/2016/7/layout/VerticalSolidActionList"/>
    <dgm:cxn modelId="{E50350A6-17E2-4361-9C87-B6C8729F0DFB}" type="presOf" srcId="{1448A0B3-49FA-4BAD-B2D0-8702B8D91961}" destId="{2D2837C6-68D5-4BA6-8EF3-D7467F0ADDAC}" srcOrd="0" destOrd="0" presId="urn:microsoft.com/office/officeart/2016/7/layout/VerticalSolidActionList"/>
    <dgm:cxn modelId="{D9692DA7-AADE-4106-BAE0-EE2D31B1E600}" srcId="{620DE9DD-3F20-4724-802D-D77E3186C3A8}" destId="{E4B2192E-3895-46CD-BA02-BEC4DC53DAE9}" srcOrd="0" destOrd="0" parTransId="{7DF812B6-2D11-4F36-A1A8-2B4903620CA2}" sibTransId="{8844F772-5BA3-41A2-90AA-487BBF09DAB4}"/>
    <dgm:cxn modelId="{3E49D4A7-B408-477B-8903-B9E222E8B138}" type="presOf" srcId="{836D1A4A-8F81-4268-8B70-99B8A5A8CEE0}" destId="{CE914E8F-D4B7-4A29-9D3A-53A8F0DE871C}" srcOrd="0" destOrd="0" presId="urn:microsoft.com/office/officeart/2016/7/layout/VerticalSolidActionList"/>
    <dgm:cxn modelId="{0F431DB8-78DE-4CC8-97F6-B703128797E4}" type="presOf" srcId="{E4B2192E-3895-46CD-BA02-BEC4DC53DAE9}" destId="{E7748D09-715E-40BB-BFF6-E721889B7F8C}" srcOrd="0" destOrd="0" presId="urn:microsoft.com/office/officeart/2016/7/layout/VerticalSolidActionList"/>
    <dgm:cxn modelId="{676F48D7-872B-48A5-9E65-DC3891C3DA5D}" srcId="{4C9AB752-BB86-42DD-8CB6-D15068C37A22}" destId="{060E46EE-0A54-4E13-9586-51ED64DD573E}" srcOrd="0" destOrd="0" parTransId="{F6A41174-55CA-4D66-B5B8-1D1BCD0F61C7}" sibTransId="{AE83A63B-6F1B-4EEA-8FC3-D2FF7F805141}"/>
    <dgm:cxn modelId="{65E589DA-3136-4F2F-B105-ED6BC2C5B0B9}" srcId="{0CD6CCED-28A4-4CDE-88F9-548E7BA67E32}" destId="{89FEC0F7-F68A-46E6-B6D1-8D383F412F03}" srcOrd="0" destOrd="0" parTransId="{F7D8B684-9224-4E35-9A1C-31DDC3492CA8}" sibTransId="{A785F97E-0AFC-48D6-B0B6-DD77676286ED}"/>
    <dgm:cxn modelId="{4A5531DC-6A3C-4F2B-AB02-49B75081E8DB}" srcId="{1448A0B3-49FA-4BAD-B2D0-8702B8D91961}" destId="{620DE9DD-3F20-4724-802D-D77E3186C3A8}" srcOrd="1" destOrd="0" parTransId="{E605E119-9093-468B-AC49-81040CEC21FC}" sibTransId="{A29C758B-3412-44C9-99E8-59ADAACE9823}"/>
    <dgm:cxn modelId="{865AB8ED-F167-456C-9308-4B1BD08EFEC0}" type="presOf" srcId="{6A131A23-F6EF-4275-8A84-27B3AF10AC0F}" destId="{DDDA3620-A8FD-469E-98CB-64EEAA58DEA3}" srcOrd="0" destOrd="0" presId="urn:microsoft.com/office/officeart/2016/7/layout/VerticalSolidActionList"/>
    <dgm:cxn modelId="{D8340A6B-C861-4CD1-B384-9524DAEB3883}" type="presParOf" srcId="{2D2837C6-68D5-4BA6-8EF3-D7467F0ADDAC}" destId="{3970DB16-E988-40D8-A302-4AB1C6546424}" srcOrd="0" destOrd="0" presId="urn:microsoft.com/office/officeart/2016/7/layout/VerticalSolidActionList"/>
    <dgm:cxn modelId="{EC5E5741-F577-4CF1-A36E-509638A9E5E2}" type="presParOf" srcId="{3970DB16-E988-40D8-A302-4AB1C6546424}" destId="{065BCEAE-72D6-47D5-8473-D247DF0D3B1B}" srcOrd="0" destOrd="0" presId="urn:microsoft.com/office/officeart/2016/7/layout/VerticalSolidActionList"/>
    <dgm:cxn modelId="{66B0D06A-19F0-4164-A0B2-255D2BD620E7}" type="presParOf" srcId="{3970DB16-E988-40D8-A302-4AB1C6546424}" destId="{9C8303C4-A997-436A-B30C-28AB370DA7EB}" srcOrd="1" destOrd="0" presId="urn:microsoft.com/office/officeart/2016/7/layout/VerticalSolidActionList"/>
    <dgm:cxn modelId="{AC0D97F3-824A-4493-870E-7D7198D34D1D}" type="presParOf" srcId="{2D2837C6-68D5-4BA6-8EF3-D7467F0ADDAC}" destId="{C2C233CB-D62A-4055-B4C0-CA8F8C197A87}" srcOrd="1" destOrd="0" presId="urn:microsoft.com/office/officeart/2016/7/layout/VerticalSolidActionList"/>
    <dgm:cxn modelId="{FAC10633-45E7-4F46-9BB5-FBE4260C722D}" type="presParOf" srcId="{2D2837C6-68D5-4BA6-8EF3-D7467F0ADDAC}" destId="{9FFCFD47-0EB3-4028-891E-40C51C1314C0}" srcOrd="2" destOrd="0" presId="urn:microsoft.com/office/officeart/2016/7/layout/VerticalSolidActionList"/>
    <dgm:cxn modelId="{80875318-92D2-4EDD-9E52-11EAC3EBF9A3}" type="presParOf" srcId="{9FFCFD47-0EB3-4028-891E-40C51C1314C0}" destId="{F929B93C-4019-460A-8C06-694C13220BD2}" srcOrd="0" destOrd="0" presId="urn:microsoft.com/office/officeart/2016/7/layout/VerticalSolidActionList"/>
    <dgm:cxn modelId="{5046F8F2-32D7-4A44-BBBF-78CBD98B6DE3}" type="presParOf" srcId="{9FFCFD47-0EB3-4028-891E-40C51C1314C0}" destId="{E7748D09-715E-40BB-BFF6-E721889B7F8C}" srcOrd="1" destOrd="0" presId="urn:microsoft.com/office/officeart/2016/7/layout/VerticalSolidActionList"/>
    <dgm:cxn modelId="{0CBE1EEC-F9AC-4D20-82AD-C0AE66B685C3}" type="presParOf" srcId="{2D2837C6-68D5-4BA6-8EF3-D7467F0ADDAC}" destId="{2466F613-55E5-430F-9DCE-CDF1813CA6BF}" srcOrd="3" destOrd="0" presId="urn:microsoft.com/office/officeart/2016/7/layout/VerticalSolidActionList"/>
    <dgm:cxn modelId="{F1001492-052A-4863-AA98-6C7EDA0E5C45}" type="presParOf" srcId="{2D2837C6-68D5-4BA6-8EF3-D7467F0ADDAC}" destId="{B99D17EA-C2DC-4DB4-9011-1685B9C4ECE1}" srcOrd="4" destOrd="0" presId="urn:microsoft.com/office/officeart/2016/7/layout/VerticalSolidActionList"/>
    <dgm:cxn modelId="{1614A8FC-C1A3-474C-80B4-E12CDB5F5837}" type="presParOf" srcId="{B99D17EA-C2DC-4DB4-9011-1685B9C4ECE1}" destId="{CE914E8F-D4B7-4A29-9D3A-53A8F0DE871C}" srcOrd="0" destOrd="0" presId="urn:microsoft.com/office/officeart/2016/7/layout/VerticalSolidActionList"/>
    <dgm:cxn modelId="{95262BC5-C81B-4263-9FE0-7C3183525945}" type="presParOf" srcId="{B99D17EA-C2DC-4DB4-9011-1685B9C4ECE1}" destId="{DDDA3620-A8FD-469E-98CB-64EEAA58DEA3}" srcOrd="1" destOrd="0" presId="urn:microsoft.com/office/officeart/2016/7/layout/VerticalSolidActionList"/>
    <dgm:cxn modelId="{36255C37-6B91-4016-AACC-7E9E1B7482A4}" type="presParOf" srcId="{2D2837C6-68D5-4BA6-8EF3-D7467F0ADDAC}" destId="{7208CD8F-C60A-4036-816B-7DAF7A0F0F95}" srcOrd="5" destOrd="0" presId="urn:microsoft.com/office/officeart/2016/7/layout/VerticalSolidActionList"/>
    <dgm:cxn modelId="{C2094BA2-13D4-44E7-9ED9-655D8A6A7F34}" type="presParOf" srcId="{2D2837C6-68D5-4BA6-8EF3-D7467F0ADDAC}" destId="{38924F5D-E905-4A21-903C-C726A30E6E79}" srcOrd="6" destOrd="0" presId="urn:microsoft.com/office/officeart/2016/7/layout/VerticalSolidActionList"/>
    <dgm:cxn modelId="{7DFBA8AB-854A-45E6-930A-D5ED27A89B50}" type="presParOf" srcId="{38924F5D-E905-4A21-903C-C726A30E6E79}" destId="{070E9D20-5607-4603-A2CA-A212F464CF3E}" srcOrd="0" destOrd="0" presId="urn:microsoft.com/office/officeart/2016/7/layout/VerticalSolidActionList"/>
    <dgm:cxn modelId="{F59E5A0B-C72E-4DD4-B6ED-34135EE8C00F}" type="presParOf" srcId="{38924F5D-E905-4A21-903C-C726A30E6E79}" destId="{1FFDFB08-C767-4621-BE40-FD9F05DD7C62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99D16-AB1C-4A6E-B6AA-819A26619676}">
      <dsp:nvSpPr>
        <dsp:cNvPr id="0" name=""/>
        <dsp:cNvSpPr/>
      </dsp:nvSpPr>
      <dsp:spPr>
        <a:xfrm>
          <a:off x="0" y="492"/>
          <a:ext cx="7920037" cy="115360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8AACB-1AF1-4B2D-BB93-8E42699D0C5E}">
      <dsp:nvSpPr>
        <dsp:cNvPr id="0" name=""/>
        <dsp:cNvSpPr/>
      </dsp:nvSpPr>
      <dsp:spPr>
        <a:xfrm>
          <a:off x="348965" y="260053"/>
          <a:ext cx="634482" cy="6344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EE63F2-B6BB-4C6A-B6F0-E198907E9588}">
      <dsp:nvSpPr>
        <dsp:cNvPr id="0" name=""/>
        <dsp:cNvSpPr/>
      </dsp:nvSpPr>
      <dsp:spPr>
        <a:xfrm>
          <a:off x="1332412" y="492"/>
          <a:ext cx="3564016" cy="1153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090" tIns="122090" rIns="122090" bIns="12209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Perspective of the prospective applicant</a:t>
          </a:r>
          <a:endParaRPr lang="en-US" sz="2400" kern="1200"/>
        </a:p>
      </dsp:txBody>
      <dsp:txXfrm>
        <a:off x="1332412" y="492"/>
        <a:ext cx="3564016" cy="1153604"/>
      </dsp:txXfrm>
    </dsp:sp>
    <dsp:sp modelId="{60BD1A41-0646-4537-A28F-F309744481E6}">
      <dsp:nvSpPr>
        <dsp:cNvPr id="0" name=""/>
        <dsp:cNvSpPr/>
      </dsp:nvSpPr>
      <dsp:spPr>
        <a:xfrm>
          <a:off x="4896429" y="492"/>
          <a:ext cx="3023607" cy="1153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090" tIns="122090" rIns="122090" bIns="12209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baseline="0"/>
            <a:t>Publicly available material only – website or charity regulator information.</a:t>
          </a:r>
          <a:endParaRPr lang="en-US" sz="120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baseline="0"/>
            <a:t>Time limit for collecting data</a:t>
          </a:r>
          <a:endParaRPr lang="en-US" sz="1200" kern="1200"/>
        </a:p>
      </dsp:txBody>
      <dsp:txXfrm>
        <a:off x="4896429" y="492"/>
        <a:ext cx="3023607" cy="1153604"/>
      </dsp:txXfrm>
    </dsp:sp>
    <dsp:sp modelId="{A68A9DA3-6278-49D0-8EC7-6B0EC10C31FB}">
      <dsp:nvSpPr>
        <dsp:cNvPr id="0" name=""/>
        <dsp:cNvSpPr/>
      </dsp:nvSpPr>
      <dsp:spPr>
        <a:xfrm>
          <a:off x="0" y="1442497"/>
          <a:ext cx="7920037" cy="115360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D984CF-EC80-400B-9940-DA0EC7D31F8C}">
      <dsp:nvSpPr>
        <dsp:cNvPr id="0" name=""/>
        <dsp:cNvSpPr/>
      </dsp:nvSpPr>
      <dsp:spPr>
        <a:xfrm>
          <a:off x="348965" y="1702058"/>
          <a:ext cx="634482" cy="6344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E5E527-B55C-4DED-A2C2-9F576DE2DF6A}">
      <dsp:nvSpPr>
        <dsp:cNvPr id="0" name=""/>
        <dsp:cNvSpPr/>
      </dsp:nvSpPr>
      <dsp:spPr>
        <a:xfrm>
          <a:off x="1332412" y="1442497"/>
          <a:ext cx="3564016" cy="1153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090" tIns="122090" rIns="122090" bIns="12209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Rating NOT a ranking</a:t>
          </a:r>
          <a:endParaRPr lang="en-US" sz="2400" kern="1200"/>
        </a:p>
      </dsp:txBody>
      <dsp:txXfrm>
        <a:off x="1332412" y="1442497"/>
        <a:ext cx="3564016" cy="1153604"/>
      </dsp:txXfrm>
    </dsp:sp>
    <dsp:sp modelId="{F43D794E-6080-4292-8FE6-6A327CE04F06}">
      <dsp:nvSpPr>
        <dsp:cNvPr id="0" name=""/>
        <dsp:cNvSpPr/>
      </dsp:nvSpPr>
      <dsp:spPr>
        <a:xfrm>
          <a:off x="4896429" y="1442497"/>
          <a:ext cx="3023607" cy="1153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090" tIns="122090" rIns="122090" bIns="12209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baseline="0"/>
            <a:t>Absolute, it doesn’t measure foundations relative to one another</a:t>
          </a:r>
          <a:endParaRPr lang="en-US" sz="120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baseline="0"/>
            <a:t>All foundations could end up in the top rank. </a:t>
          </a:r>
          <a:endParaRPr lang="en-US" sz="1200" kern="1200"/>
        </a:p>
      </dsp:txBody>
      <dsp:txXfrm>
        <a:off x="4896429" y="1442497"/>
        <a:ext cx="3023607" cy="1153604"/>
      </dsp:txXfrm>
    </dsp:sp>
    <dsp:sp modelId="{B0BF640A-2B95-4115-861B-D9D3E43437F5}">
      <dsp:nvSpPr>
        <dsp:cNvPr id="0" name=""/>
        <dsp:cNvSpPr/>
      </dsp:nvSpPr>
      <dsp:spPr>
        <a:xfrm>
          <a:off x="0" y="2884503"/>
          <a:ext cx="7920037" cy="115360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20A81E-D83D-4227-9269-F406C374F749}">
      <dsp:nvSpPr>
        <dsp:cNvPr id="0" name=""/>
        <dsp:cNvSpPr/>
      </dsp:nvSpPr>
      <dsp:spPr>
        <a:xfrm>
          <a:off x="348965" y="3144063"/>
          <a:ext cx="634482" cy="63448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DADDF-3383-47B4-813A-F72599F0EF7A}">
      <dsp:nvSpPr>
        <dsp:cNvPr id="0" name=""/>
        <dsp:cNvSpPr/>
      </dsp:nvSpPr>
      <dsp:spPr>
        <a:xfrm>
          <a:off x="1332412" y="2884503"/>
          <a:ext cx="3564016" cy="1153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090" tIns="122090" rIns="122090" bIns="12209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baseline="0"/>
            <a:t>Objectivity</a:t>
          </a:r>
          <a:endParaRPr lang="en-US" sz="2400" kern="1200"/>
        </a:p>
      </dsp:txBody>
      <dsp:txXfrm>
        <a:off x="1332412" y="2884503"/>
        <a:ext cx="3564016" cy="1153604"/>
      </dsp:txXfrm>
    </dsp:sp>
    <dsp:sp modelId="{DEAA83CF-0663-4718-9923-62C00A203983}">
      <dsp:nvSpPr>
        <dsp:cNvPr id="0" name=""/>
        <dsp:cNvSpPr/>
      </dsp:nvSpPr>
      <dsp:spPr>
        <a:xfrm>
          <a:off x="4896429" y="2884503"/>
          <a:ext cx="3023607" cy="1153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090" tIns="122090" rIns="122090" bIns="12209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baseline="0"/>
            <a:t>Existing definitions used from the literature</a:t>
          </a:r>
          <a:endParaRPr lang="en-US" sz="120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baseline="0"/>
            <a:t>Exemptions for non-relevant criteria </a:t>
          </a:r>
          <a:endParaRPr lang="en-US" sz="1200" kern="1200"/>
        </a:p>
      </dsp:txBody>
      <dsp:txXfrm>
        <a:off x="4896429" y="2884503"/>
        <a:ext cx="3023607" cy="11536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303C4-A997-436A-B30C-28AB370DA7EB}">
      <dsp:nvSpPr>
        <dsp:cNvPr id="0" name=""/>
        <dsp:cNvSpPr/>
      </dsp:nvSpPr>
      <dsp:spPr>
        <a:xfrm>
          <a:off x="1096590" y="2226"/>
          <a:ext cx="4386361" cy="115313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08" tIns="292895" rIns="85108" bIns="292895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Enable people to get in touch in multiple ways – email, phone</a:t>
          </a:r>
        </a:p>
      </dsp:txBody>
      <dsp:txXfrm>
        <a:off x="1096590" y="2226"/>
        <a:ext cx="4386361" cy="1153130"/>
      </dsp:txXfrm>
    </dsp:sp>
    <dsp:sp modelId="{065BCEAE-72D6-47D5-8473-D247DF0D3B1B}">
      <dsp:nvSpPr>
        <dsp:cNvPr id="0" name=""/>
        <dsp:cNvSpPr/>
      </dsp:nvSpPr>
      <dsp:spPr>
        <a:xfrm>
          <a:off x="0" y="2226"/>
          <a:ext cx="1096590" cy="11531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8028" tIns="113904" rIns="58028" bIns="113904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Enable</a:t>
          </a:r>
        </a:p>
      </dsp:txBody>
      <dsp:txXfrm>
        <a:off x="0" y="2226"/>
        <a:ext cx="1096590" cy="1153130"/>
      </dsp:txXfrm>
    </dsp:sp>
    <dsp:sp modelId="{E7748D09-715E-40BB-BFF6-E721889B7F8C}">
      <dsp:nvSpPr>
        <dsp:cNvPr id="0" name=""/>
        <dsp:cNvSpPr/>
      </dsp:nvSpPr>
      <dsp:spPr>
        <a:xfrm>
          <a:off x="1096590" y="1224544"/>
          <a:ext cx="4386361" cy="115313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08" tIns="292895" rIns="85108" bIns="292895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Tell people what has been funded in a transparent way – 360 Giving, a grants list on your website</a:t>
          </a:r>
        </a:p>
      </dsp:txBody>
      <dsp:txXfrm>
        <a:off x="1096590" y="1224544"/>
        <a:ext cx="4386361" cy="1153130"/>
      </dsp:txXfrm>
    </dsp:sp>
    <dsp:sp modelId="{F929B93C-4019-460A-8C06-694C13220BD2}">
      <dsp:nvSpPr>
        <dsp:cNvPr id="0" name=""/>
        <dsp:cNvSpPr/>
      </dsp:nvSpPr>
      <dsp:spPr>
        <a:xfrm>
          <a:off x="0" y="1224544"/>
          <a:ext cx="1096590" cy="11531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8028" tIns="113904" rIns="58028" bIns="113904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Tell</a:t>
          </a:r>
        </a:p>
      </dsp:txBody>
      <dsp:txXfrm>
        <a:off x="0" y="1224544"/>
        <a:ext cx="1096590" cy="1153130"/>
      </dsp:txXfrm>
    </dsp:sp>
    <dsp:sp modelId="{DDDA3620-A8FD-469E-98CB-64EEAA58DEA3}">
      <dsp:nvSpPr>
        <dsp:cNvPr id="0" name=""/>
        <dsp:cNvSpPr/>
      </dsp:nvSpPr>
      <dsp:spPr>
        <a:xfrm>
          <a:off x="1096590" y="2446861"/>
          <a:ext cx="4386361" cy="115313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08" tIns="292895" rIns="85108" bIns="292895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Disclose your diversity, your targets &amp; other steps to improve it</a:t>
          </a:r>
        </a:p>
      </dsp:txBody>
      <dsp:txXfrm>
        <a:off x="1096590" y="2446861"/>
        <a:ext cx="4386361" cy="1153130"/>
      </dsp:txXfrm>
    </dsp:sp>
    <dsp:sp modelId="{CE914E8F-D4B7-4A29-9D3A-53A8F0DE871C}">
      <dsp:nvSpPr>
        <dsp:cNvPr id="0" name=""/>
        <dsp:cNvSpPr/>
      </dsp:nvSpPr>
      <dsp:spPr>
        <a:xfrm>
          <a:off x="0" y="2446861"/>
          <a:ext cx="1096590" cy="11531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8028" tIns="113904" rIns="58028" bIns="113904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Disclose</a:t>
          </a:r>
        </a:p>
      </dsp:txBody>
      <dsp:txXfrm>
        <a:off x="0" y="2446861"/>
        <a:ext cx="1096590" cy="1153130"/>
      </dsp:txXfrm>
    </dsp:sp>
    <dsp:sp modelId="{1FFDFB08-C767-4621-BE40-FD9F05DD7C62}">
      <dsp:nvSpPr>
        <dsp:cNvPr id="0" name=""/>
        <dsp:cNvSpPr/>
      </dsp:nvSpPr>
      <dsp:spPr>
        <a:xfrm>
          <a:off x="1096590" y="3669179"/>
          <a:ext cx="4386361" cy="115313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08" tIns="292895" rIns="85108" bIns="292895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Encourage a culture of openness about diversity – DEI data standard and the Funders Alliance for Race Equality have excellent resources.</a:t>
          </a:r>
        </a:p>
      </dsp:txBody>
      <dsp:txXfrm>
        <a:off x="1096590" y="3669179"/>
        <a:ext cx="4386361" cy="1153130"/>
      </dsp:txXfrm>
    </dsp:sp>
    <dsp:sp modelId="{070E9D20-5607-4603-A2CA-A212F464CF3E}">
      <dsp:nvSpPr>
        <dsp:cNvPr id="0" name=""/>
        <dsp:cNvSpPr/>
      </dsp:nvSpPr>
      <dsp:spPr>
        <a:xfrm>
          <a:off x="0" y="3669179"/>
          <a:ext cx="1096590" cy="11531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8028" tIns="113904" rIns="58028" bIns="11390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Encourage</a:t>
          </a:r>
        </a:p>
      </dsp:txBody>
      <dsp:txXfrm>
        <a:off x="0" y="3669179"/>
        <a:ext cx="1096590" cy="1153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E04043B-D8E1-43C5-B171-95DF929C4C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8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51AA671-63A0-4617-AF4F-2FF270C8373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8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8497111-16F2-4F16-9C03-986E72D5DAC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B664E28F-22A8-48DA-BBC3-45554D31FE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4540EBE0-3582-4F6D-A68B-EEBC9CEC47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8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748C55FC-BF1A-4750-8AD7-CE7306B385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765C08E-B00F-4EA4-AB1A-DBEAC7810E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8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8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8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8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8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>
            <a:extLst>
              <a:ext uri="{FF2B5EF4-FFF2-40B4-BE49-F238E27FC236}">
                <a16:creationId xmlns:a16="http://schemas.microsoft.com/office/drawing/2014/main" id="{00216A99-DC2A-402C-BDEC-0BA87200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1" cy="6858000"/>
          </a:xfrm>
          <a:prstGeom prst="rect">
            <a:avLst/>
          </a:prstGeom>
          <a:solidFill>
            <a:srgbClr val="2E3F91"/>
          </a:solidFill>
          <a:ln>
            <a:noFill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dirty="0">
                <a:solidFill>
                  <a:srgbClr val="0A5496"/>
                </a:solidFill>
              </a:rPr>
              <a:t>      </a:t>
            </a: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89DA679C-27E3-44F3-A3ED-AD4309DAF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6343650"/>
            <a:ext cx="23018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1100" dirty="0">
                <a:solidFill>
                  <a:schemeClr val="bg1"/>
                </a:solidFill>
                <a:latin typeface="Campton Medium" panose="00000600000000000000" pitchFamily="50" charset="0"/>
              </a:rPr>
              <a:t>Fair economy. Better world.</a:t>
            </a:r>
          </a:p>
        </p:txBody>
      </p:sp>
      <p:pic>
        <p:nvPicPr>
          <p:cNvPr id="6" name="Picture 14">
            <a:extLst>
              <a:ext uri="{FF2B5EF4-FFF2-40B4-BE49-F238E27FC236}">
                <a16:creationId xmlns:a16="http://schemas.microsoft.com/office/drawing/2014/main" id="{A2AA51E5-FFB7-4BEB-8873-6DCC19313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534988"/>
            <a:ext cx="16446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6">
            <a:extLst>
              <a:ext uri="{FF2B5EF4-FFF2-40B4-BE49-F238E27FC236}">
                <a16:creationId xmlns:a16="http://schemas.microsoft.com/office/drawing/2014/main" id="{5F525812-E0E1-40BC-8298-231947AFA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24" t="90601"/>
          <a:stretch>
            <a:fillRect/>
          </a:stretch>
        </p:blipFill>
        <p:spPr bwMode="auto">
          <a:xfrm>
            <a:off x="6365875" y="5381625"/>
            <a:ext cx="27781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7">
            <a:extLst>
              <a:ext uri="{FF2B5EF4-FFF2-40B4-BE49-F238E27FC236}">
                <a16:creationId xmlns:a16="http://schemas.microsoft.com/office/drawing/2014/main" id="{3694F7A9-E8E4-4873-8A44-24F5C8665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113" y="176213"/>
            <a:ext cx="1798637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7728" y="1929952"/>
            <a:ext cx="8094712" cy="938464"/>
          </a:xfrm>
        </p:spPr>
        <p:txBody>
          <a:bodyPr anchor="ctr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996153"/>
            <a:ext cx="6400800" cy="990600"/>
          </a:xfrm>
        </p:spPr>
        <p:txBody>
          <a:bodyPr/>
          <a:lstStyle>
            <a:lvl1pPr marL="0" indent="0">
              <a:buFont typeface="Wingdings" pitchFamily="2" charset="2"/>
              <a:buNone/>
              <a:defRPr b="0" i="0" baseline="0">
                <a:solidFill>
                  <a:schemeClr val="bg1"/>
                </a:solidFill>
                <a:latin typeface="Campton Book" panose="00000500000000000000" pitchFamily="50" charset="0"/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5078749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4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228600"/>
            <a:ext cx="18097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28600"/>
            <a:ext cx="5276850" cy="5791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36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344" y="228600"/>
            <a:ext cx="72390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56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212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9753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981200"/>
            <a:ext cx="3888234" cy="4038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2080" y="1981200"/>
            <a:ext cx="3888233" cy="4038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22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2E3F91"/>
                </a:solidFill>
                <a:latin typeface="Campton Medium" panose="000006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80928"/>
            <a:ext cx="4040188" cy="3168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2E3F91"/>
                </a:solidFill>
                <a:latin typeface="Campton Medium" panose="000006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80928"/>
            <a:ext cx="4041775" cy="3168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B5034BB-FE8F-4362-BE12-E8125126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80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17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267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80729"/>
            <a:ext cx="5111750" cy="4824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42779"/>
            <a:ext cx="3008313" cy="37252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828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470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0F36A76-60A6-4295-88BA-3855A6A474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28600"/>
            <a:ext cx="7239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B92D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7DC84CD-06F5-45B1-AAE9-C0A5BAD23A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981200"/>
            <a:ext cx="7920037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Line 17">
            <a:extLst>
              <a:ext uri="{FF2B5EF4-FFF2-40B4-BE49-F238E27FC236}">
                <a16:creationId xmlns:a16="http://schemas.microsoft.com/office/drawing/2014/main" id="{71B4E2D4-4EE3-4DCC-9CA8-1EACC308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600200"/>
            <a:ext cx="914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Rectangle 24">
            <a:extLst>
              <a:ext uri="{FF2B5EF4-FFF2-40B4-BE49-F238E27FC236}">
                <a16:creationId xmlns:a16="http://schemas.microsoft.com/office/drawing/2014/main" id="{2B600CE9-75C2-42B2-B9DC-939262CF5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3" y="6115050"/>
            <a:ext cx="9144000" cy="742950"/>
          </a:xfrm>
          <a:prstGeom prst="rect">
            <a:avLst/>
          </a:prstGeom>
          <a:solidFill>
            <a:srgbClr val="2E3F91"/>
          </a:solidFill>
          <a:ln>
            <a:noFill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endParaRPr lang="en-US" altLang="en-US" sz="100">
              <a:solidFill>
                <a:srgbClr val="0A5496"/>
              </a:solidFill>
            </a:endParaRPr>
          </a:p>
        </p:txBody>
      </p:sp>
      <p:pic>
        <p:nvPicPr>
          <p:cNvPr id="1030" name="Picture 9">
            <a:extLst>
              <a:ext uri="{FF2B5EF4-FFF2-40B4-BE49-F238E27FC236}">
                <a16:creationId xmlns:a16="http://schemas.microsoft.com/office/drawing/2014/main" id="{4CCD06B8-8379-484B-A7CE-09490FCE6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6300788"/>
            <a:ext cx="89693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25">
            <a:extLst>
              <a:ext uri="{FF2B5EF4-FFF2-40B4-BE49-F238E27FC236}">
                <a16:creationId xmlns:a16="http://schemas.microsoft.com/office/drawing/2014/main" id="{710C43F6-067A-4B4D-8754-3089C839F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5875" y="6343650"/>
            <a:ext cx="23018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defRPr/>
            </a:pPr>
            <a:fld id="{13127B22-8A13-48AF-8AFF-9A3316E53D32}" type="slidenum">
              <a:rPr lang="en-GB" altLang="en-US" sz="1100" smtClean="0">
                <a:solidFill>
                  <a:schemeClr val="bg1"/>
                </a:solidFill>
                <a:latin typeface="Campton Medium" panose="00000600000000000000" pitchFamily="50" charset="0"/>
              </a:rPr>
              <a:pPr algn="r">
                <a:defRPr/>
              </a:pPr>
              <a:t>‹#›</a:t>
            </a:fld>
            <a:endParaRPr lang="en-GB" altLang="en-US" sz="1100" dirty="0">
              <a:solidFill>
                <a:schemeClr val="bg1"/>
              </a:solidFill>
              <a:latin typeface="Campton Medium" panose="00000600000000000000" pitchFamily="50" charset="0"/>
            </a:endParaRPr>
          </a:p>
        </p:txBody>
      </p:sp>
      <p:pic>
        <p:nvPicPr>
          <p:cNvPr id="1032" name="Picture 11">
            <a:extLst>
              <a:ext uri="{FF2B5EF4-FFF2-40B4-BE49-F238E27FC236}">
                <a16:creationId xmlns:a16="http://schemas.microsoft.com/office/drawing/2014/main" id="{1B5295F9-150E-4869-B040-1922459DC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988" y="176213"/>
            <a:ext cx="1401762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2E3F9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2E3F91"/>
          </a:solidFill>
          <a:latin typeface="Campton SemiBold" panose="00000700000000000000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2E3F91"/>
          </a:solidFill>
          <a:latin typeface="Campton SemiBold" panose="00000700000000000000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2E3F91"/>
          </a:solidFill>
          <a:latin typeface="Campton SemiBold" panose="00000700000000000000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2E3F91"/>
          </a:solidFill>
          <a:latin typeface="Campton SemiBold" panose="00000700000000000000" pitchFamily="50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4B92DB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4B92DB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4B92DB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4B92DB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92DB"/>
        </a:buClr>
        <a:buSzPct val="75000"/>
        <a:buFont typeface="Arial" panose="020B0604020202020204" pitchFamily="34" charset="0"/>
        <a:buChar char="•"/>
        <a:defRPr sz="2400">
          <a:solidFill>
            <a:srgbClr val="223863"/>
          </a:solidFill>
          <a:latin typeface="+mn-lt"/>
          <a:ea typeface="+mn-ea"/>
          <a:cs typeface="+mn-cs"/>
        </a:defRPr>
      </a:lvl1pPr>
      <a:lvl2pPr marL="539750" indent="-285750" algn="l" rtl="0" eaLnBrk="1" fontAlgn="base" hangingPunct="1">
        <a:spcBef>
          <a:spcPct val="20000"/>
        </a:spcBef>
        <a:spcAft>
          <a:spcPct val="0"/>
        </a:spcAft>
        <a:buClr>
          <a:srgbClr val="4B92DB"/>
        </a:buClr>
        <a:buSzPct val="75000"/>
        <a:buFont typeface="Arial" panose="020B0604020202020204" pitchFamily="34" charset="0"/>
        <a:buChar char="•"/>
        <a:defRPr sz="2200">
          <a:solidFill>
            <a:srgbClr val="223863"/>
          </a:solidFill>
          <a:latin typeface="+mn-lt"/>
        </a:defRPr>
      </a:lvl2pPr>
      <a:lvl3pPr marL="719138" indent="-228600" algn="l" rtl="0" eaLnBrk="1" fontAlgn="base" hangingPunct="1">
        <a:spcBef>
          <a:spcPct val="20000"/>
        </a:spcBef>
        <a:spcAft>
          <a:spcPct val="0"/>
        </a:spcAft>
        <a:buClr>
          <a:srgbClr val="4B92DB"/>
        </a:buClr>
        <a:buSzPct val="75000"/>
        <a:buFont typeface="Arial" panose="020B0604020202020204" pitchFamily="34" charset="0"/>
        <a:buChar char="•"/>
        <a:defRPr sz="2000">
          <a:solidFill>
            <a:srgbClr val="223863"/>
          </a:solidFill>
          <a:latin typeface="+mn-lt"/>
        </a:defRPr>
      </a:lvl3pPr>
      <a:lvl4pPr marL="971550" indent="-228600" algn="l" rtl="0" eaLnBrk="1" fontAlgn="base" hangingPunct="1">
        <a:spcBef>
          <a:spcPct val="20000"/>
        </a:spcBef>
        <a:spcAft>
          <a:spcPct val="0"/>
        </a:spcAft>
        <a:buClr>
          <a:srgbClr val="4B92DB"/>
        </a:buClr>
        <a:buSzPct val="75000"/>
        <a:buFont typeface="Arial" panose="020B0604020202020204" pitchFamily="34" charset="0"/>
        <a:buChar char="•"/>
        <a:defRPr sz="2000">
          <a:solidFill>
            <a:srgbClr val="223863"/>
          </a:solidFill>
          <a:latin typeface="+mn-lt"/>
        </a:defRPr>
      </a:lvl4pPr>
      <a:lvl5pPr marL="1258888" indent="-228600" algn="l" rtl="0" eaLnBrk="1" fontAlgn="base" hangingPunct="1">
        <a:spcBef>
          <a:spcPct val="20000"/>
        </a:spcBef>
        <a:spcAft>
          <a:spcPct val="0"/>
        </a:spcAft>
        <a:buClr>
          <a:srgbClr val="4B92DB"/>
        </a:buClr>
        <a:buSzPct val="75000"/>
        <a:buFont typeface="Arial" panose="020B0604020202020204" pitchFamily="34" charset="0"/>
        <a:buChar char="•"/>
        <a:defRPr sz="2000">
          <a:solidFill>
            <a:srgbClr val="22386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4B92DB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4B92DB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4B92DB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4B92DB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>
            <a:extLst>
              <a:ext uri="{FF2B5EF4-FFF2-40B4-BE49-F238E27FC236}">
                <a16:creationId xmlns:a16="http://schemas.microsoft.com/office/drawing/2014/main" id="{090626B8-E454-4C15-8E21-AE053784B9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>
              <a:lnSpc>
                <a:spcPts val="4000"/>
              </a:lnSpc>
            </a:pPr>
            <a:r>
              <a:rPr lang="en-GB" sz="2800" b="1" dirty="0">
                <a:effectLst/>
                <a:latin typeface="Campton Book" panose="00000500000000000000" pitchFamily="50" charset="0"/>
                <a:ea typeface="Times New Roman" panose="02020603050405020304" pitchFamily="18" charset="0"/>
                <a:cs typeface="Calibri" panose="020F0502020204030204" pitchFamily="34" charset="0"/>
              </a:rPr>
              <a:t>Smarter giving in turbulent times</a:t>
            </a:r>
            <a:endParaRPr lang="en-GB" altLang="en-US" sz="2800" dirty="0">
              <a:solidFill>
                <a:schemeClr val="bg1"/>
              </a:solidFill>
              <a:latin typeface="Campton SemiBold" panose="00000700000000000000" pitchFamily="50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8D92005-4C61-4B2C-BD4C-8E7BEA7A997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544" y="2996152"/>
            <a:ext cx="6400800" cy="1728992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0" indent="0">
              <a:buFont typeface="Wingdings" pitchFamily="2" charset="2"/>
              <a:buNone/>
              <a:defRPr b="0" i="0" baseline="0">
                <a:solidFill>
                  <a:schemeClr val="bg1"/>
                </a:solidFill>
                <a:latin typeface="Campton Book" panose="00000500000000000000" pitchFamily="50" charset="0"/>
              </a:defRPr>
            </a:lvl1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en-GB" altLang="en-US" sz="2400" spc="-30" dirty="0">
                <a:ea typeface="+mn-ea"/>
                <a:cs typeface="+mn-cs"/>
              </a:rPr>
              <a:t>Yorkshire Funders 2022 Conference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altLang="en-US" sz="2400" spc="-30" dirty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altLang="en-US" sz="2400" spc="-30" dirty="0">
                <a:ea typeface="+mn-ea"/>
                <a:cs typeface="+mn-cs"/>
              </a:rPr>
              <a:t>Danielle Walker Palmour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altLang="en-US" sz="2400" spc="-30" dirty="0">
                <a:ea typeface="+mn-ea"/>
                <a:cs typeface="+mn-cs"/>
              </a:rPr>
              <a:t>Director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altLang="en-US" sz="2400" spc="-30" dirty="0">
                <a:ea typeface="+mn-ea"/>
                <a:cs typeface="+mn-cs"/>
              </a:rPr>
              <a:t>Friends Provident Foundation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altLang="en-US" sz="2400" spc="-30" dirty="0"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E40DF8-59A1-B917-D745-531F7B09F1C1}"/>
              </a:ext>
            </a:extLst>
          </p:cNvPr>
          <p:cNvSpPr txBox="1"/>
          <p:nvPr/>
        </p:nvSpPr>
        <p:spPr>
          <a:xfrm>
            <a:off x="8004891" y="6381328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n-lt"/>
              </a:rPr>
              <a:t>15/06/2022</a:t>
            </a:r>
          </a:p>
        </p:txBody>
      </p:sp>
    </p:spTree>
    <p:extLst>
      <p:ext uri="{BB962C8B-B14F-4D97-AF65-F5344CB8AC3E}">
        <p14:creationId xmlns:p14="http://schemas.microsoft.com/office/powerpoint/2010/main" val="1366981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9F705B-F600-53F0-400C-85C935FB30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Findings</a:t>
            </a:r>
          </a:p>
        </p:txBody>
      </p:sp>
    </p:spTree>
    <p:extLst>
      <p:ext uri="{BB962C8B-B14F-4D97-AF65-F5344CB8AC3E}">
        <p14:creationId xmlns:p14="http://schemas.microsoft.com/office/powerpoint/2010/main" val="2957086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1"/>
          <p:cNvSpPr/>
          <p:nvPr/>
        </p:nvSpPr>
        <p:spPr>
          <a:xfrm>
            <a:off x="2530170" y="1331640"/>
            <a:ext cx="4080240" cy="5675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 anchor="ctr">
            <a:noAutofit/>
          </a:bodyPr>
          <a:lstStyle/>
          <a:p>
            <a:pPr algn="ctr">
              <a:lnSpc>
                <a:spcPct val="90000"/>
              </a:lnSpc>
            </a:pPr>
            <a:endParaRPr lang="en-GB" sz="3000" spc="-1" dirty="0">
              <a:solidFill>
                <a:prstClr val="black"/>
              </a:solidFill>
            </a:endParaRPr>
          </a:p>
        </p:txBody>
      </p:sp>
      <p:pic>
        <p:nvPicPr>
          <p:cNvPr id="128" name="Picture 170"/>
          <p:cNvPicPr/>
          <p:nvPr/>
        </p:nvPicPr>
        <p:blipFill>
          <a:blip r:embed="rId2"/>
          <a:stretch/>
        </p:blipFill>
        <p:spPr>
          <a:xfrm>
            <a:off x="-1215" y="804735"/>
            <a:ext cx="9143010" cy="1621350"/>
          </a:xfrm>
          <a:prstGeom prst="rect">
            <a:avLst/>
          </a:prstGeom>
          <a:ln w="0">
            <a:noFill/>
          </a:ln>
        </p:spPr>
      </p:pic>
      <p:sp>
        <p:nvSpPr>
          <p:cNvPr id="129" name="Rounded Rectangular Callout 2"/>
          <p:cNvSpPr/>
          <p:nvPr/>
        </p:nvSpPr>
        <p:spPr>
          <a:xfrm>
            <a:off x="2089408" y="3212976"/>
            <a:ext cx="4545180" cy="1106460"/>
          </a:xfrm>
          <a:prstGeom prst="wedgeRoundRectCallout">
            <a:avLst>
              <a:gd name="adj1" fmla="val -89820"/>
              <a:gd name="adj2" fmla="val -125557"/>
              <a:gd name="adj3" fmla="val 16667"/>
            </a:avLst>
          </a:prstGeom>
          <a:solidFill>
            <a:srgbClr val="89C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7500" tIns="33750" rIns="67500" bIns="33750" anchor="ctr">
            <a:noAutofit/>
          </a:bodyPr>
          <a:lstStyle/>
          <a:p>
            <a:r>
              <a:rPr lang="en-GB" sz="15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(in no particular order)</a:t>
            </a:r>
            <a:endParaRPr lang="en-GB" sz="1500" spc="-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80" indent="-209520">
              <a:buClr>
                <a:srgbClr val="000000"/>
              </a:buClr>
              <a:buFont typeface="Arial"/>
              <a:buChar char="•"/>
            </a:pPr>
            <a:r>
              <a:rPr lang="en-GB" sz="1500" spc="-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Wellcome</a:t>
            </a:r>
            <a:r>
              <a:rPr lang="en-GB" sz="15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£27 billion</a:t>
            </a:r>
            <a:endParaRPr lang="en-GB" sz="1500" spc="-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80" indent="-209520">
              <a:buClr>
                <a:srgbClr val="000000"/>
              </a:buClr>
              <a:buFont typeface="Arial"/>
              <a:buChar char="•"/>
            </a:pPr>
            <a:r>
              <a:rPr lang="en-GB" sz="15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Blagrave Trust, £42 million</a:t>
            </a:r>
            <a:endParaRPr lang="en-GB" sz="1500" spc="-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4380" indent="-209520">
              <a:buClr>
                <a:srgbClr val="000000"/>
              </a:buClr>
              <a:buFont typeface="Arial"/>
              <a:buChar char="•"/>
            </a:pPr>
            <a:r>
              <a:rPr lang="en-GB" sz="15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County Durham Community </a:t>
            </a:r>
            <a:r>
              <a:rPr lang="en-GB" sz="1500" spc="-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Fdn</a:t>
            </a:r>
            <a:r>
              <a:rPr lang="en-GB" sz="15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£23 million</a:t>
            </a:r>
            <a:endParaRPr lang="en-GB" sz="1500" spc="-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A506CA-FA6E-B196-5C4C-B7E81D713D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5013176"/>
            <a:ext cx="1219306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470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3BC03-1B06-63F1-58AB-C341B3CBB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9423A-9056-2D32-9ACE-FF620E2D9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149">
            <a:extLst>
              <a:ext uri="{FF2B5EF4-FFF2-40B4-BE49-F238E27FC236}">
                <a16:creationId xmlns:a16="http://schemas.microsoft.com/office/drawing/2014/main" id="{4A07483C-859B-822A-7598-ADF08E1E640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29344" y="286870"/>
            <a:ext cx="8463136" cy="5732929"/>
          </a:xfrm>
          <a:prstGeom prst="rect">
            <a:avLst/>
          </a:prstGeom>
          <a:ln w="0"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524BBE-3A0C-B770-9A05-8C96CD893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350" y="5236748"/>
            <a:ext cx="1219306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438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Box 7_3"/>
          <p:cNvSpPr/>
          <p:nvPr/>
        </p:nvSpPr>
        <p:spPr bwMode="auto">
          <a:xfrm>
            <a:off x="437728" y="1929952"/>
            <a:ext cx="8094712" cy="938464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Aft>
                <a:spcPts val="600"/>
              </a:spcAft>
            </a:pPr>
            <a:r>
              <a:rPr lang="en-GB" altLang="en-US" sz="3600" b="1" spc="-1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Three key findings</a:t>
            </a:r>
          </a:p>
          <a:p>
            <a:pPr eaLnBrk="1" hangingPunct="1">
              <a:spcAft>
                <a:spcPts val="600"/>
              </a:spcAft>
            </a:pPr>
            <a:endParaRPr lang="en-GB" altLang="en-US" sz="3600" b="1" spc="-1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9" name="TextBox 1_9"/>
          <p:cNvSpPr/>
          <p:nvPr/>
        </p:nvSpPr>
        <p:spPr bwMode="auto">
          <a:xfrm>
            <a:off x="467544" y="2996152"/>
            <a:ext cx="6400800" cy="302513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</a:pPr>
            <a:r>
              <a:rPr lang="en-GB" altLang="en-US" sz="3200" spc="-1" dirty="0">
                <a:solidFill>
                  <a:schemeClr val="bg1"/>
                </a:solidFill>
                <a:latin typeface="Campton Book" panose="00000500000000000000" pitchFamily="50" charset="0"/>
              </a:rPr>
              <a:t>1. Every criterion is present in at least one foundation: no criterion is impossible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  <a:buFont typeface="+mj-lt"/>
              <a:buAutoNum type="arabicPeriod"/>
            </a:pPr>
            <a:endParaRPr lang="en-GB" altLang="en-US" sz="3200" spc="-1" dirty="0">
              <a:solidFill>
                <a:schemeClr val="bg1"/>
              </a:solidFill>
              <a:latin typeface="Campton Book" panose="00000500000000000000" pitchFamily="50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</a:pPr>
            <a:r>
              <a:rPr lang="en-GB" altLang="en-US" sz="3200" spc="-1" dirty="0">
                <a:solidFill>
                  <a:schemeClr val="bg1"/>
                </a:solidFill>
                <a:latin typeface="Campton Book" panose="00000500000000000000" pitchFamily="50" charset="0"/>
              </a:rPr>
              <a:t>2. Diversity is the weakest </a:t>
            </a:r>
            <a:r>
              <a:rPr lang="en-GB" altLang="en-US" sz="3200" spc="-1" dirty="0" err="1">
                <a:solidFill>
                  <a:schemeClr val="bg1"/>
                </a:solidFill>
                <a:latin typeface="Campton Book" panose="00000500000000000000" pitchFamily="50" charset="0"/>
              </a:rPr>
              <a:t>pillarLowest</a:t>
            </a:r>
            <a:r>
              <a:rPr lang="en-GB" altLang="en-US" sz="3200" spc="-1" dirty="0">
                <a:solidFill>
                  <a:schemeClr val="bg1"/>
                </a:solidFill>
                <a:latin typeface="Campton Book" panose="00000500000000000000" pitchFamily="50" charset="0"/>
              </a:rPr>
              <a:t> overall score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</a:pPr>
            <a:r>
              <a:rPr lang="en-GB" altLang="en-US" sz="3200" spc="-1" dirty="0">
                <a:solidFill>
                  <a:schemeClr val="bg1"/>
                </a:solidFill>
                <a:latin typeface="Campton Book" panose="00000500000000000000" pitchFamily="50" charset="0"/>
              </a:rPr>
              <a:t>Most of the lowest-scoring criteria are about diversity</a:t>
            </a:r>
          </a:p>
          <a:p>
            <a:pPr marL="514350" indent="-514350"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  <a:buFont typeface="+mj-lt"/>
              <a:buAutoNum type="arabicPeriod"/>
            </a:pPr>
            <a:endParaRPr lang="en-GB" altLang="en-US" sz="3200" spc="-1" dirty="0">
              <a:solidFill>
                <a:schemeClr val="bg1"/>
              </a:solidFill>
              <a:latin typeface="Campton Book" panose="00000500000000000000" pitchFamily="50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</a:pPr>
            <a:r>
              <a:rPr lang="en-GB" altLang="en-US" sz="3200" spc="-1" dirty="0">
                <a:solidFill>
                  <a:schemeClr val="bg1"/>
                </a:solidFill>
                <a:latin typeface="Campton Book" panose="00000500000000000000" pitchFamily="50" charset="0"/>
              </a:rPr>
              <a:t>3. No relationship to overall score with foundation size by giving budget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</a:pPr>
            <a:br>
              <a:rPr lang="en-GB" altLang="en-US" sz="600" dirty="0">
                <a:solidFill>
                  <a:schemeClr val="bg1"/>
                </a:solidFill>
                <a:latin typeface="Campton Book" panose="00000500000000000000" pitchFamily="50" charset="0"/>
              </a:rPr>
            </a:br>
            <a:endParaRPr lang="en-GB" altLang="en-US" sz="600" spc="-1" dirty="0">
              <a:solidFill>
                <a:schemeClr val="bg1"/>
              </a:solidFill>
              <a:latin typeface="Campton Book" panose="00000500000000000000" pitchFamily="50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</a:pPr>
            <a:endParaRPr lang="en-GB" altLang="en-US" sz="600" spc="-1" dirty="0">
              <a:solidFill>
                <a:schemeClr val="bg1"/>
              </a:solidFill>
              <a:latin typeface="Campton Book" panose="00000500000000000000" pitchFamily="50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</a:pPr>
            <a:endParaRPr lang="en-GB" altLang="en-US" sz="600" spc="-1" dirty="0">
              <a:solidFill>
                <a:schemeClr val="bg1"/>
              </a:solidFill>
              <a:latin typeface="Campton Book" panose="00000500000000000000" pitchFamily="50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</a:pPr>
            <a:endParaRPr lang="en-GB" altLang="en-US" sz="600" spc="-1" dirty="0">
              <a:solidFill>
                <a:schemeClr val="bg1"/>
              </a:solidFill>
              <a:latin typeface="Campton Book" panose="00000500000000000000" pitchFamily="50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</a:pPr>
            <a:endParaRPr lang="en-GB" altLang="en-US" sz="600" spc="-1" dirty="0">
              <a:solidFill>
                <a:schemeClr val="bg1"/>
              </a:solidFill>
              <a:latin typeface="Campton Book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336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Box 7_0"/>
          <p:cNvSpPr/>
          <p:nvPr/>
        </p:nvSpPr>
        <p:spPr bwMode="auto">
          <a:xfrm>
            <a:off x="429344" y="228600"/>
            <a:ext cx="7239000" cy="129540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defTabSz="685800" eaLnBrk="1" hangingPunct="1">
              <a:spcAft>
                <a:spcPts val="600"/>
              </a:spcAft>
              <a:defRPr/>
            </a:pPr>
            <a:r>
              <a:rPr lang="en-US" sz="3200" b="1" spc="-1">
                <a:solidFill>
                  <a:srgbClr val="2E3F91"/>
                </a:solidFill>
                <a:latin typeface="+mj-lt"/>
                <a:ea typeface="+mj-ea"/>
                <a:cs typeface="+mj-cs"/>
              </a:rPr>
              <a:t>Other findings</a:t>
            </a:r>
            <a:endParaRPr lang="en-GB" sz="3200" spc="-1">
              <a:solidFill>
                <a:srgbClr val="2E3F91"/>
              </a:solidFill>
              <a:latin typeface="+mj-lt"/>
              <a:ea typeface="+mj-ea"/>
              <a:cs typeface="+mj-cs"/>
            </a:endParaRPr>
          </a:p>
          <a:p>
            <a:pPr defTabSz="685800" eaLnBrk="1" hangingPunct="1">
              <a:spcAft>
                <a:spcPts val="600"/>
              </a:spcAft>
              <a:defRPr/>
            </a:pPr>
            <a:endParaRPr lang="en-GB" sz="3200" spc="-1" dirty="0">
              <a:solidFill>
                <a:srgbClr val="2E3F9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0" name="TextBox 1_3"/>
          <p:cNvSpPr/>
          <p:nvPr/>
        </p:nvSpPr>
        <p:spPr bwMode="auto">
          <a:xfrm>
            <a:off x="611981" y="1409700"/>
            <a:ext cx="7920037" cy="403860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423900" indent="-342090" defTabSz="685800"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en-US" b="1" spc="-1" dirty="0">
                <a:solidFill>
                  <a:srgbClr val="223863"/>
                </a:solidFill>
              </a:rPr>
              <a:t>‘Do as I say not as I do’</a:t>
            </a:r>
            <a:endParaRPr lang="en-GB" b="1" spc="-1" dirty="0">
              <a:solidFill>
                <a:srgbClr val="223863"/>
              </a:solidFill>
            </a:endParaRPr>
          </a:p>
          <a:p>
            <a:pPr marL="648000" lvl="1" indent="-242190" defTabSz="685800"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en-US" spc="-1" dirty="0">
                <a:solidFill>
                  <a:srgbClr val="223863"/>
                </a:solidFill>
              </a:rPr>
              <a:t>Many foundations require complaints procedures for their grantees but do not have them themselves</a:t>
            </a:r>
            <a:endParaRPr lang="en-GB" spc="-1" dirty="0">
              <a:solidFill>
                <a:srgbClr val="223863"/>
              </a:solidFill>
            </a:endParaRPr>
          </a:p>
          <a:p>
            <a:pPr marL="648000" lvl="1" indent="-242190" defTabSz="685800"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en-US" spc="-1" dirty="0">
                <a:solidFill>
                  <a:srgbClr val="223863"/>
                </a:solidFill>
              </a:rPr>
              <a:t>Many foundations require grantees to commit to paying a Living Wage, but do not report that they do so themselves</a:t>
            </a:r>
            <a:endParaRPr lang="en-GB" spc="-1" dirty="0">
              <a:solidFill>
                <a:srgbClr val="223863"/>
              </a:solidFill>
            </a:endParaRPr>
          </a:p>
          <a:p>
            <a:pPr marL="648000" lvl="1" indent="-242190" defTabSz="685800"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  <a:buFont typeface="Arial" panose="020B0604020202020204" pitchFamily="34" charset="0"/>
              <a:buChar char="•"/>
              <a:defRPr/>
            </a:pPr>
            <a:r>
              <a:rPr lang="en-US" spc="-1" dirty="0">
                <a:solidFill>
                  <a:srgbClr val="223863"/>
                </a:solidFill>
              </a:rPr>
              <a:t>Many foundations require grantees to consult with the communities that they serve but provide no evidence that they do so themselves</a:t>
            </a:r>
            <a:endParaRPr lang="en-GB" spc="-1" dirty="0">
              <a:solidFill>
                <a:srgbClr val="223863"/>
              </a:solidFill>
            </a:endParaRPr>
          </a:p>
          <a:p>
            <a:pPr defTabSz="685800"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  <a:buFont typeface="Arial" panose="020B0604020202020204" pitchFamily="34" charset="0"/>
              <a:buChar char="•"/>
              <a:defRPr/>
            </a:pPr>
            <a:endParaRPr lang="en-GB" spc="-1" dirty="0">
              <a:solidFill>
                <a:srgbClr val="223863"/>
              </a:solidFill>
            </a:endParaRPr>
          </a:p>
          <a:p>
            <a:pPr defTabSz="685800" eaLnBrk="1" hangingPunct="1">
              <a:lnSpc>
                <a:spcPct val="90000"/>
              </a:lnSpc>
              <a:spcBef>
                <a:spcPct val="20000"/>
              </a:spcBef>
              <a:buClr>
                <a:srgbClr val="4B92DB"/>
              </a:buClr>
              <a:buSzPct val="75000"/>
              <a:buFont typeface="Arial" panose="020B0604020202020204" pitchFamily="34" charset="0"/>
              <a:buChar char="•"/>
              <a:defRPr/>
            </a:pPr>
            <a:endParaRPr lang="en-GB" sz="2000" spc="-1" dirty="0">
              <a:solidFill>
                <a:srgbClr val="223863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Box 7_1"/>
          <p:cNvSpPr/>
          <p:nvPr/>
        </p:nvSpPr>
        <p:spPr>
          <a:xfrm>
            <a:off x="1394550" y="1045980"/>
            <a:ext cx="5396220" cy="974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Autofit/>
          </a:bodyPr>
          <a:lstStyle/>
          <a:p>
            <a:pPr algn="ctr">
              <a:lnSpc>
                <a:spcPct val="100000"/>
              </a:lnSpc>
            </a:pPr>
            <a:endParaRPr lang="en-GB" sz="1350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GB" sz="1350" spc="-1" dirty="0">
              <a:latin typeface="Arial"/>
            </a:endParaRPr>
          </a:p>
        </p:txBody>
      </p:sp>
      <p:sp>
        <p:nvSpPr>
          <p:cNvPr id="167" name="TextBox 172"/>
          <p:cNvSpPr/>
          <p:nvPr/>
        </p:nvSpPr>
        <p:spPr>
          <a:xfrm>
            <a:off x="787320" y="860760"/>
            <a:ext cx="7569990" cy="5200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Autofit/>
          </a:bodyPr>
          <a:lstStyle/>
          <a:p>
            <a:pPr>
              <a:lnSpc>
                <a:spcPct val="100000"/>
              </a:lnSpc>
            </a:pPr>
            <a:r>
              <a:rPr lang="en-US" spc="-1" dirty="0">
                <a:solidFill>
                  <a:srgbClr val="FFFFFF"/>
                </a:solidFill>
                <a:latin typeface="Campton SemiBold" panose="00000700000000000000" pitchFamily="50" charset="0"/>
                <a:ea typeface="DejaVu Sans"/>
              </a:rPr>
              <a:t>Examples of good practice</a:t>
            </a:r>
            <a:endParaRPr lang="en-GB" spc="-1" dirty="0">
              <a:latin typeface="Campton SemiBold" panose="00000700000000000000" pitchFamily="50" charset="0"/>
            </a:endParaRPr>
          </a:p>
        </p:txBody>
      </p:sp>
      <p:sp>
        <p:nvSpPr>
          <p:cNvPr id="168" name="Flowchart: Off-page Connector 1"/>
          <p:cNvSpPr/>
          <p:nvPr/>
        </p:nvSpPr>
        <p:spPr>
          <a:xfrm>
            <a:off x="200070" y="1567080"/>
            <a:ext cx="1165590" cy="2668680"/>
          </a:xfrm>
          <a:prstGeom prst="flowChartOffpageConnector">
            <a:avLst/>
          </a:prstGeom>
          <a:gradFill rotWithShape="0">
            <a:gsLst>
              <a:gs pos="0">
                <a:srgbClr val="D0F7C1"/>
              </a:gs>
              <a:gs pos="100000">
                <a:srgbClr val="EEFCE7"/>
              </a:gs>
            </a:gsLst>
            <a:lin ang="16200000"/>
          </a:gradFill>
          <a:ln>
            <a:solidFill>
              <a:srgbClr val="6DAC43"/>
            </a:solidFill>
          </a:ln>
          <a:effectLst>
            <a:outerShdw blurRad="3996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67500" tIns="33750" rIns="67500" bIns="3375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500" spc="-1">
                <a:solidFill>
                  <a:srgbClr val="000000"/>
                </a:solidFill>
                <a:latin typeface="Calibri"/>
                <a:ea typeface="DejaVu Sans"/>
              </a:rPr>
              <a:t>An appeals process for rejected applicants</a:t>
            </a:r>
            <a:endParaRPr lang="en-GB" sz="1500" spc="-1">
              <a:latin typeface="Arial"/>
            </a:endParaRPr>
          </a:p>
        </p:txBody>
      </p:sp>
      <p:sp>
        <p:nvSpPr>
          <p:cNvPr id="169" name="Flowchart: Off-page Connector 5"/>
          <p:cNvSpPr/>
          <p:nvPr/>
        </p:nvSpPr>
        <p:spPr>
          <a:xfrm>
            <a:off x="1659204" y="1567080"/>
            <a:ext cx="1165590" cy="2668680"/>
          </a:xfrm>
          <a:prstGeom prst="flowChartOffpageConnector">
            <a:avLst/>
          </a:prstGeom>
          <a:gradFill rotWithShape="0">
            <a:gsLst>
              <a:gs pos="0">
                <a:srgbClr val="FFEAD0"/>
              </a:gs>
              <a:gs pos="100000">
                <a:srgbClr val="FFF6ED"/>
              </a:gs>
            </a:gsLst>
            <a:lin ang="16200000"/>
          </a:gradFill>
          <a:ln>
            <a:solidFill>
              <a:srgbClr val="F9BB00"/>
            </a:solidFill>
          </a:ln>
          <a:effectLst>
            <a:outerShdw blurRad="3996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67500" tIns="33750" rIns="67500" bIns="3375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500" spc="-1">
                <a:solidFill>
                  <a:srgbClr val="000000"/>
                </a:solidFill>
                <a:latin typeface="Calibri"/>
                <a:ea typeface="DejaVu Sans"/>
              </a:rPr>
              <a:t>Website accessibility tools, equipped with ReciteMe software</a:t>
            </a:r>
            <a:endParaRPr lang="en-GB" sz="1500" spc="-1">
              <a:latin typeface="Arial"/>
            </a:endParaRPr>
          </a:p>
        </p:txBody>
      </p:sp>
      <p:sp>
        <p:nvSpPr>
          <p:cNvPr id="170" name="Flowchart: Off-page Connector 6"/>
          <p:cNvSpPr/>
          <p:nvPr/>
        </p:nvSpPr>
        <p:spPr>
          <a:xfrm>
            <a:off x="3118338" y="1567080"/>
            <a:ext cx="1355130" cy="2668680"/>
          </a:xfrm>
          <a:prstGeom prst="flowChartOffpageConnector">
            <a:avLst/>
          </a:prstGeom>
          <a:gradFill rotWithShape="0">
            <a:gsLst>
              <a:gs pos="0">
                <a:srgbClr val="FFD6CA"/>
              </a:gs>
              <a:gs pos="100000">
                <a:srgbClr val="FFEFEB"/>
              </a:gs>
            </a:gsLst>
            <a:lin ang="16200000"/>
          </a:gradFill>
          <a:ln>
            <a:solidFill>
              <a:srgbClr val="EC792A"/>
            </a:solidFill>
          </a:ln>
          <a:effectLst>
            <a:outerShdw blurRad="3996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67500" tIns="33750" rIns="67500" bIns="3375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500" spc="-1" dirty="0">
                <a:solidFill>
                  <a:srgbClr val="000000"/>
                </a:solidFill>
                <a:latin typeface="Calibri"/>
                <a:ea typeface="DejaVu Sans"/>
              </a:rPr>
              <a:t>Good complaints policy including how it will respond and a confidentiality statement</a:t>
            </a:r>
            <a:endParaRPr lang="en-GB" sz="1500" spc="-1" dirty="0">
              <a:latin typeface="Arial"/>
            </a:endParaRPr>
          </a:p>
        </p:txBody>
      </p:sp>
      <p:sp>
        <p:nvSpPr>
          <p:cNvPr id="171" name="Flowchart: Off-page Connector 7"/>
          <p:cNvSpPr/>
          <p:nvPr/>
        </p:nvSpPr>
        <p:spPr>
          <a:xfrm>
            <a:off x="4767012" y="1567080"/>
            <a:ext cx="1165590" cy="2668680"/>
          </a:xfrm>
          <a:prstGeom prst="flowChartOffpageConnector">
            <a:avLst/>
          </a:prstGeom>
          <a:gradFill rotWithShape="0">
            <a:gsLst>
              <a:gs pos="0">
                <a:srgbClr val="BFCCFF"/>
              </a:gs>
              <a:gs pos="100000">
                <a:srgbClr val="E6ECFF"/>
              </a:gs>
            </a:gsLst>
            <a:lin ang="16200000"/>
          </a:gradFill>
          <a:ln>
            <a:solidFill>
              <a:srgbClr val="3F6EC2"/>
            </a:solidFill>
          </a:ln>
          <a:effectLst>
            <a:outerShdw blurRad="3996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67500" tIns="33750" rIns="67500" bIns="3375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500" spc="-1" dirty="0">
                <a:solidFill>
                  <a:srgbClr val="000000"/>
                </a:solidFill>
                <a:latin typeface="Calibri"/>
                <a:ea typeface="DejaVu Sans"/>
              </a:rPr>
              <a:t>Impact report containing good analysis of effectiveness</a:t>
            </a:r>
            <a:endParaRPr lang="en-GB" sz="1500" spc="-1" dirty="0">
              <a:latin typeface="Arial"/>
            </a:endParaRPr>
          </a:p>
        </p:txBody>
      </p:sp>
      <p:sp>
        <p:nvSpPr>
          <p:cNvPr id="172" name="Flowchart: Off-page Connector 8"/>
          <p:cNvSpPr/>
          <p:nvPr/>
        </p:nvSpPr>
        <p:spPr>
          <a:xfrm>
            <a:off x="6226146" y="1567080"/>
            <a:ext cx="1165590" cy="2668680"/>
          </a:xfrm>
          <a:prstGeom prst="flowChartOffpageConnector">
            <a:avLst/>
          </a:prstGeom>
          <a:gradFill rotWithShape="0">
            <a:gsLst>
              <a:gs pos="0">
                <a:srgbClr val="C6DDFF"/>
              </a:gs>
              <a:gs pos="100000">
                <a:srgbClr val="E9F2FF"/>
              </a:gs>
            </a:gsLst>
            <a:lin ang="16200000"/>
          </a:gradFill>
          <a:ln>
            <a:solidFill>
              <a:srgbClr val="5597D3"/>
            </a:solidFill>
          </a:ln>
          <a:effectLst>
            <a:outerShdw blurRad="3996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67500" tIns="33750" rIns="67500" bIns="3375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500" spc="-1">
                <a:solidFill>
                  <a:srgbClr val="000000"/>
                </a:solidFill>
                <a:latin typeface="Calibri"/>
                <a:ea typeface="DejaVu Sans"/>
              </a:rPr>
              <a:t>Pay gap data provided for a relatively small foundation</a:t>
            </a:r>
            <a:endParaRPr lang="en-GB" sz="1500" spc="-1">
              <a:latin typeface="Arial"/>
            </a:endParaRPr>
          </a:p>
        </p:txBody>
      </p:sp>
      <p:sp>
        <p:nvSpPr>
          <p:cNvPr id="173" name="Flowchart: Off-page Connector 9"/>
          <p:cNvSpPr/>
          <p:nvPr/>
        </p:nvSpPr>
        <p:spPr>
          <a:xfrm>
            <a:off x="7685280" y="1567080"/>
            <a:ext cx="1265220" cy="2668680"/>
          </a:xfrm>
          <a:prstGeom prst="flowChartOffpageConnector">
            <a:avLst/>
          </a:prstGeom>
          <a:gradFill rotWithShape="0">
            <a:gsLst>
              <a:gs pos="0">
                <a:srgbClr val="E3E3E3"/>
              </a:gs>
              <a:gs pos="100000">
                <a:srgbClr val="F4F4F4"/>
              </a:gs>
            </a:gsLst>
            <a:lin ang="16200000"/>
          </a:gradFill>
          <a:ln>
            <a:solidFill>
              <a:srgbClr val="A1A1A1"/>
            </a:solidFill>
          </a:ln>
          <a:effectLst>
            <a:outerShdw blurRad="3996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67500" tIns="33750" rIns="67500" bIns="3375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500" spc="-1">
                <a:solidFill>
                  <a:srgbClr val="000000"/>
                </a:solidFill>
                <a:latin typeface="Calibri"/>
                <a:ea typeface="DejaVu Sans"/>
              </a:rPr>
              <a:t>Clear evidence provided for how it would increase type/ range of grants from effectiveness analysis</a:t>
            </a:r>
            <a:endParaRPr lang="en-GB" sz="1500" spc="-1">
              <a:latin typeface="Arial"/>
            </a:endParaRPr>
          </a:p>
        </p:txBody>
      </p:sp>
      <p:sp>
        <p:nvSpPr>
          <p:cNvPr id="174" name="TextBox 3"/>
          <p:cNvSpPr/>
          <p:nvPr/>
        </p:nvSpPr>
        <p:spPr>
          <a:xfrm>
            <a:off x="98550" y="4318650"/>
            <a:ext cx="1368360" cy="99148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1500" b="1" spc="-1" dirty="0">
                <a:solidFill>
                  <a:srgbClr val="FFFFFF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County Durham</a:t>
            </a:r>
            <a:endParaRPr lang="en-GB" sz="15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GB" sz="1500" b="1" spc="-1" dirty="0">
                <a:solidFill>
                  <a:srgbClr val="FFFFFF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Community </a:t>
            </a:r>
            <a:r>
              <a:rPr lang="en-GB" sz="1500" b="1" spc="-1" dirty="0" err="1">
                <a:solidFill>
                  <a:srgbClr val="FFFFFF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Fdn</a:t>
            </a:r>
            <a:endParaRPr lang="en-GB" sz="15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5" name="TextBox 12"/>
          <p:cNvSpPr/>
          <p:nvPr/>
        </p:nvSpPr>
        <p:spPr>
          <a:xfrm>
            <a:off x="1726478" y="4318651"/>
            <a:ext cx="1054890" cy="52982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1500" b="1" spc="-1" dirty="0" err="1">
                <a:solidFill>
                  <a:srgbClr val="FFFFFF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Lankelly</a:t>
            </a:r>
            <a:r>
              <a:rPr lang="en-GB" sz="1500" b="1" spc="-1" dirty="0">
                <a:solidFill>
                  <a:srgbClr val="FFFFFF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Chase</a:t>
            </a:r>
            <a:endParaRPr lang="en-GB" sz="15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6" name="TextBox 13"/>
          <p:cNvSpPr/>
          <p:nvPr/>
        </p:nvSpPr>
        <p:spPr>
          <a:xfrm>
            <a:off x="3285448" y="4318651"/>
            <a:ext cx="1043105" cy="29899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1500" b="1" spc="-1" dirty="0">
                <a:solidFill>
                  <a:srgbClr val="FFFFFF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Islamic</a:t>
            </a:r>
            <a:r>
              <a:rPr lang="en-GB" sz="1500" b="1" spc="-1" dirty="0">
                <a:solidFill>
                  <a:srgbClr val="FFFFFF"/>
                </a:solidFill>
                <a:latin typeface="Arial"/>
                <a:ea typeface="DejaVu Sans"/>
              </a:rPr>
              <a:t> Aid</a:t>
            </a:r>
            <a:endParaRPr lang="en-GB" sz="1500" spc="-1" dirty="0">
              <a:latin typeface="Arial"/>
            </a:endParaRPr>
          </a:p>
        </p:txBody>
      </p:sp>
      <p:sp>
        <p:nvSpPr>
          <p:cNvPr id="177" name="TextBox 14"/>
          <p:cNvSpPr/>
          <p:nvPr/>
        </p:nvSpPr>
        <p:spPr>
          <a:xfrm>
            <a:off x="4645080" y="4318650"/>
            <a:ext cx="1379970" cy="1222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1500" b="1" spc="-1" dirty="0">
                <a:solidFill>
                  <a:srgbClr val="FFFFFF"/>
                </a:solidFill>
                <a:latin typeface="Arial"/>
                <a:ea typeface="DejaVu Sans"/>
              </a:rPr>
              <a:t>National </a:t>
            </a:r>
            <a:r>
              <a:rPr lang="en-GB" sz="1500" b="1" spc="-1" dirty="0">
                <a:solidFill>
                  <a:srgbClr val="FFFFFF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Gardens</a:t>
            </a:r>
            <a:r>
              <a:rPr lang="en-GB" sz="1500" b="1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en-GB" sz="1500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500" b="1" spc="-1" dirty="0">
                <a:solidFill>
                  <a:srgbClr val="FFFFFF"/>
                </a:solidFill>
                <a:latin typeface="Arial"/>
                <a:ea typeface="DejaVu Sans"/>
              </a:rPr>
              <a:t>Scheme Charitable</a:t>
            </a:r>
            <a:endParaRPr lang="en-GB" sz="1500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GB" sz="1500" b="1" spc="-1" dirty="0">
                <a:solidFill>
                  <a:srgbClr val="FFFFFF"/>
                </a:solidFill>
                <a:latin typeface="Arial"/>
                <a:ea typeface="DejaVu Sans"/>
              </a:rPr>
              <a:t>Trust</a:t>
            </a:r>
            <a:endParaRPr lang="en-GB" sz="1500" spc="-1" dirty="0">
              <a:latin typeface="Arial"/>
            </a:endParaRPr>
          </a:p>
        </p:txBody>
      </p:sp>
      <p:sp>
        <p:nvSpPr>
          <p:cNvPr id="178" name="TextBox 15"/>
          <p:cNvSpPr/>
          <p:nvPr/>
        </p:nvSpPr>
        <p:spPr>
          <a:xfrm>
            <a:off x="6306660" y="4318650"/>
            <a:ext cx="1132380" cy="76065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1500" b="1" spc="-1" dirty="0">
                <a:solidFill>
                  <a:srgbClr val="FFFFFF"/>
                </a:solidFill>
                <a:latin typeface="Arial"/>
                <a:ea typeface="DejaVu Sans"/>
              </a:rPr>
              <a:t>Barrow </a:t>
            </a:r>
            <a:r>
              <a:rPr lang="en-GB" sz="1500" b="1" spc="-1" dirty="0">
                <a:solidFill>
                  <a:srgbClr val="FFFFFF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Cadbury</a:t>
            </a:r>
            <a:endParaRPr lang="en-GB" sz="15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GB" sz="1500" b="1" spc="-1" dirty="0">
                <a:solidFill>
                  <a:srgbClr val="FFFFFF"/>
                </a:solidFill>
                <a:latin typeface="Arial"/>
                <a:ea typeface="DejaVu Sans"/>
              </a:rPr>
              <a:t>Trust</a:t>
            </a:r>
            <a:endParaRPr lang="en-GB" sz="1500" spc="-1" dirty="0">
              <a:latin typeface="Arial"/>
            </a:endParaRPr>
          </a:p>
        </p:txBody>
      </p:sp>
      <p:sp>
        <p:nvSpPr>
          <p:cNvPr id="179" name="TextBox 16"/>
          <p:cNvSpPr/>
          <p:nvPr/>
        </p:nvSpPr>
        <p:spPr>
          <a:xfrm>
            <a:off x="7805430" y="4318650"/>
            <a:ext cx="1011960" cy="76065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1500" b="1" spc="-1" dirty="0">
                <a:solidFill>
                  <a:srgbClr val="FFFFFF"/>
                </a:solidFill>
                <a:latin typeface="Arial"/>
                <a:ea typeface="DejaVu Sans"/>
              </a:rPr>
              <a:t>Clergy </a:t>
            </a:r>
            <a:r>
              <a:rPr lang="en-GB" sz="1500" b="1" spc="-1" dirty="0">
                <a:solidFill>
                  <a:srgbClr val="FFFFFF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Support</a:t>
            </a:r>
            <a:endParaRPr lang="en-GB" sz="1500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GB" sz="1500" b="1" spc="-1" dirty="0">
                <a:solidFill>
                  <a:srgbClr val="FFFFFF"/>
                </a:solidFill>
                <a:latin typeface="Arial"/>
                <a:ea typeface="DejaVu Sans"/>
              </a:rPr>
              <a:t>Trust</a:t>
            </a:r>
            <a:endParaRPr lang="en-GB" sz="1500" spc="-1" dirty="0">
              <a:latin typeface="Arial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D9E7359-E6C7-C29D-41E5-8F491C9B7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0112" y="476672"/>
            <a:ext cx="1219306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551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Box 7_2"/>
          <p:cNvSpPr/>
          <p:nvPr/>
        </p:nvSpPr>
        <p:spPr>
          <a:xfrm>
            <a:off x="1394550" y="1045980"/>
            <a:ext cx="5395410" cy="9733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Autofit/>
          </a:bodyPr>
          <a:lstStyle/>
          <a:p>
            <a:pPr algn="ctr">
              <a:lnSpc>
                <a:spcPct val="100000"/>
              </a:lnSpc>
            </a:pPr>
            <a:endParaRPr lang="en-GB" sz="1350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GB" sz="1350" spc="-1" dirty="0">
              <a:latin typeface="Arial"/>
            </a:endParaRPr>
          </a:p>
        </p:txBody>
      </p:sp>
      <p:sp>
        <p:nvSpPr>
          <p:cNvPr id="195" name="TextBox 175"/>
          <p:cNvSpPr/>
          <p:nvPr/>
        </p:nvSpPr>
        <p:spPr>
          <a:xfrm>
            <a:off x="467544" y="1001970"/>
            <a:ext cx="7569180" cy="5192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000" b="1" spc="-1" dirty="0">
                <a:solidFill>
                  <a:srgbClr val="FFFFFF"/>
                </a:solidFill>
                <a:latin typeface="Campton SemiBold" panose="00000700000000000000" pitchFamily="50" charset="0"/>
                <a:ea typeface="DejaVu Sans"/>
              </a:rPr>
              <a:t>Conclusions</a:t>
            </a:r>
            <a:endParaRPr lang="en-GB" sz="3000" spc="-1" dirty="0">
              <a:latin typeface="Campton SemiBold" panose="00000700000000000000" pitchFamily="50" charset="0"/>
            </a:endParaRPr>
          </a:p>
        </p:txBody>
      </p:sp>
      <p:sp>
        <p:nvSpPr>
          <p:cNvPr id="196" name="TextBox 1_7"/>
          <p:cNvSpPr/>
          <p:nvPr/>
        </p:nvSpPr>
        <p:spPr>
          <a:xfrm>
            <a:off x="222435" y="1996380"/>
            <a:ext cx="8699130" cy="41590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7500" tIns="33750" rIns="67500" bIns="33750">
            <a:spAutoFit/>
          </a:bodyPr>
          <a:lstStyle/>
          <a:p>
            <a:pPr marL="269190" indent="-183060">
              <a:spcBef>
                <a:spcPts val="1063"/>
              </a:spcBef>
              <a:buClr>
                <a:srgbClr val="FFFFFF"/>
              </a:buClr>
              <a:buSzPct val="45000"/>
              <a:buFont typeface="Calibri"/>
              <a:buChar char="•"/>
            </a:pPr>
            <a:r>
              <a:rPr lang="en-US" sz="2000" spc="-1" dirty="0" err="1">
                <a:solidFill>
                  <a:srgbClr val="FFFFFF"/>
                </a:solidFill>
                <a:latin typeface="Campton Book" panose="00000500000000000000" pitchFamily="50" charset="0"/>
                <a:ea typeface="DejaVu Sans"/>
              </a:rPr>
              <a:t>Fdns</a:t>
            </a:r>
            <a:r>
              <a:rPr lang="en-US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</a:rPr>
              <a:t> have much work to do on all three areas, particularly diversity / accessibility </a:t>
            </a:r>
            <a:endParaRPr lang="en-GB" sz="2000" spc="-1" dirty="0">
              <a:latin typeface="Campton Book" panose="00000500000000000000" pitchFamily="50" charset="0"/>
            </a:endParaRPr>
          </a:p>
          <a:p>
            <a:pPr marL="269190" indent="-183060">
              <a:spcBef>
                <a:spcPts val="1063"/>
              </a:spcBef>
              <a:buClr>
                <a:srgbClr val="FFFFFF"/>
              </a:buClr>
              <a:buSzPct val="45000"/>
              <a:buFont typeface="Calibri"/>
              <a:buChar char="•"/>
            </a:pPr>
            <a:r>
              <a:rPr lang="en-GB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</a:rPr>
              <a:t>There is some good work going on that isn’t disclosed publicly. That pulls some scores down – and will confuse / deter some prospective applicants</a:t>
            </a:r>
            <a:endParaRPr lang="en-GB" sz="2000" spc="-1" dirty="0">
              <a:latin typeface="Campton Book" panose="00000500000000000000" pitchFamily="50" charset="0"/>
            </a:endParaRPr>
          </a:p>
          <a:p>
            <a:pPr marL="269190" indent="-183060">
              <a:spcBef>
                <a:spcPts val="1063"/>
              </a:spcBef>
              <a:buClr>
                <a:srgbClr val="FFFFFF"/>
              </a:buClr>
              <a:buSzPct val="45000"/>
              <a:buFont typeface="Calibri"/>
              <a:buChar char="•"/>
            </a:pPr>
            <a:r>
              <a:rPr lang="en-US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</a:rPr>
              <a:t>More foundations should have diversity plans – esp. with targets – and report the diversity of their staff and boards</a:t>
            </a:r>
            <a:endParaRPr lang="en-GB" sz="2000" spc="-1" dirty="0">
              <a:latin typeface="Campton Book" panose="00000500000000000000" pitchFamily="50" charset="0"/>
            </a:endParaRPr>
          </a:p>
          <a:p>
            <a:pPr marL="269190" indent="-183060">
              <a:spcBef>
                <a:spcPts val="1063"/>
              </a:spcBef>
              <a:buClr>
                <a:srgbClr val="FFFFFF"/>
              </a:buClr>
              <a:buSzPct val="45000"/>
              <a:buFont typeface="Calibri"/>
              <a:buChar char="•"/>
            </a:pPr>
            <a:r>
              <a:rPr lang="en-US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</a:rPr>
              <a:t>Most foundations could be much more accessible</a:t>
            </a:r>
            <a:endParaRPr lang="en-GB" sz="2000" spc="-1" dirty="0">
              <a:latin typeface="Campton Book" panose="00000500000000000000" pitchFamily="50" charset="0"/>
            </a:endParaRPr>
          </a:p>
          <a:p>
            <a:pPr marL="612090" lvl="1" indent="-183060">
              <a:spcBef>
                <a:spcPts val="1063"/>
              </a:spcBef>
              <a:buClr>
                <a:srgbClr val="FFFFFF"/>
              </a:buClr>
              <a:buSzPct val="45000"/>
              <a:buFont typeface="Calibri"/>
              <a:buChar char="•"/>
            </a:pPr>
            <a:r>
              <a:rPr lang="en-US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</a:rPr>
              <a:t>E.g., most have few ways to contact them, and present their information in only one or two ways</a:t>
            </a:r>
            <a:endParaRPr lang="en-GB" sz="2000" spc="-1" dirty="0">
              <a:latin typeface="Campton Book" panose="00000500000000000000" pitchFamily="50" charset="0"/>
            </a:endParaRPr>
          </a:p>
          <a:p>
            <a:pPr marL="269190" indent="-183060">
              <a:spcBef>
                <a:spcPts val="1063"/>
              </a:spcBef>
              <a:buClr>
                <a:srgbClr val="FFFFFF"/>
              </a:buClr>
              <a:buSzPct val="45000"/>
              <a:buFont typeface="Calibri"/>
              <a:buChar char="•"/>
            </a:pPr>
            <a:r>
              <a:rPr lang="en-US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</a:rPr>
              <a:t>Many </a:t>
            </a:r>
            <a:r>
              <a:rPr lang="en-US" sz="2000" spc="-1" dirty="0" err="1">
                <a:solidFill>
                  <a:srgbClr val="FFFFFF"/>
                </a:solidFill>
                <a:latin typeface="Campton Book" panose="00000500000000000000" pitchFamily="50" charset="0"/>
                <a:ea typeface="DejaVu Sans"/>
              </a:rPr>
              <a:t>fdn</a:t>
            </a:r>
            <a:r>
              <a:rPr lang="en-US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</a:rPr>
              <a:t> websites could be much clearer and easier to navigate</a:t>
            </a:r>
            <a:endParaRPr lang="en-GB" sz="2000" spc="-1" dirty="0">
              <a:latin typeface="Campton Book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67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Picture 2" descr="#HCLDR Chat - Jan 22 2013 - Priorities | hcldr"/>
          <p:cNvPicPr/>
          <p:nvPr/>
        </p:nvPicPr>
        <p:blipFill>
          <a:blip r:embed="rId2"/>
          <a:srcRect t="10679" b="-2089"/>
          <a:stretch/>
        </p:blipFill>
        <p:spPr>
          <a:xfrm>
            <a:off x="6647940" y="1329750"/>
            <a:ext cx="2270700" cy="1380240"/>
          </a:xfrm>
          <a:prstGeom prst="rect">
            <a:avLst/>
          </a:prstGeom>
          <a:ln w="0">
            <a:noFill/>
          </a:ln>
        </p:spPr>
      </p:pic>
      <p:sp>
        <p:nvSpPr>
          <p:cNvPr id="190" name="TextBox 7_2"/>
          <p:cNvSpPr/>
          <p:nvPr/>
        </p:nvSpPr>
        <p:spPr>
          <a:xfrm>
            <a:off x="1394550" y="1045980"/>
            <a:ext cx="5395410" cy="9733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Autofit/>
          </a:bodyPr>
          <a:lstStyle/>
          <a:p>
            <a:pPr algn="ctr">
              <a:lnSpc>
                <a:spcPct val="100000"/>
              </a:lnSpc>
            </a:pPr>
            <a:endParaRPr lang="en-GB" sz="1350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GB" sz="1350" spc="-1">
              <a:latin typeface="Arial"/>
            </a:endParaRPr>
          </a:p>
        </p:txBody>
      </p:sp>
      <p:sp>
        <p:nvSpPr>
          <p:cNvPr id="191" name="TextBox 175"/>
          <p:cNvSpPr/>
          <p:nvPr/>
        </p:nvSpPr>
        <p:spPr>
          <a:xfrm>
            <a:off x="424560" y="1056345"/>
            <a:ext cx="7569180" cy="5192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spc="-1" dirty="0">
                <a:solidFill>
                  <a:srgbClr val="FFFFFF"/>
                </a:solidFill>
                <a:latin typeface="Campton SemiBold" panose="00000700000000000000" pitchFamily="50" charset="0"/>
                <a:ea typeface="DejaVu Sans"/>
              </a:rPr>
              <a:t>Key recommendations for improvement </a:t>
            </a:r>
            <a:endParaRPr lang="en-GB" spc="-1" dirty="0">
              <a:latin typeface="Campton SemiBold" panose="00000700000000000000" pitchFamily="50" charset="0"/>
            </a:endParaRPr>
          </a:p>
        </p:txBody>
      </p:sp>
      <p:sp>
        <p:nvSpPr>
          <p:cNvPr id="192" name="TextBox 1_7"/>
          <p:cNvSpPr/>
          <p:nvPr/>
        </p:nvSpPr>
        <p:spPr>
          <a:xfrm>
            <a:off x="288090" y="1677241"/>
            <a:ext cx="8699130" cy="45822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7500" tIns="33750" rIns="67500" bIns="33750">
            <a:spAutoFit/>
          </a:bodyPr>
          <a:lstStyle/>
          <a:p>
            <a:pPr marL="269190" indent="-183060">
              <a:spcBef>
                <a:spcPts val="1063"/>
              </a:spcBef>
              <a:buClr>
                <a:srgbClr val="FFFFFF"/>
              </a:buClr>
              <a:buSzPct val="45000"/>
              <a:buFont typeface="Calibri"/>
              <a:buChar char="•"/>
            </a:pPr>
            <a:r>
              <a:rPr lang="en-GB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  <a:cs typeface="Calibri" panose="020F0502020204030204" pitchFamily="34" charset="0"/>
              </a:rPr>
              <a:t>Get a </a:t>
            </a:r>
            <a:r>
              <a:rPr lang="en-US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  <a:cs typeface="Calibri" panose="020F0502020204030204" pitchFamily="34" charset="0"/>
              </a:rPr>
              <a:t>website!</a:t>
            </a:r>
            <a:endParaRPr lang="en-GB" sz="2000" spc="-1" dirty="0">
              <a:latin typeface="Campton Book" panose="00000500000000000000" pitchFamily="50" charset="0"/>
              <a:cs typeface="Calibri" panose="020F0502020204030204" pitchFamily="34" charset="0"/>
            </a:endParaRPr>
          </a:p>
          <a:p>
            <a:pPr marL="612090" lvl="1" indent="-183060">
              <a:spcBef>
                <a:spcPts val="1063"/>
              </a:spcBef>
              <a:buClr>
                <a:srgbClr val="FFFFFF"/>
              </a:buClr>
              <a:buSzPct val="45000"/>
              <a:buFont typeface="Calibri"/>
              <a:buChar char="•"/>
            </a:pPr>
            <a:r>
              <a:rPr lang="en-US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  <a:cs typeface="Calibri" panose="020F0502020204030204" pitchFamily="34" charset="0"/>
              </a:rPr>
              <a:t>And ensure that it’s clear</a:t>
            </a:r>
            <a:endParaRPr lang="en-GB" sz="2000" spc="-1" dirty="0">
              <a:latin typeface="Campton Book" panose="00000500000000000000" pitchFamily="50" charset="0"/>
              <a:cs typeface="Calibri" panose="020F0502020204030204" pitchFamily="34" charset="0"/>
            </a:endParaRPr>
          </a:p>
          <a:p>
            <a:pPr marL="269190" indent="-183060">
              <a:spcBef>
                <a:spcPts val="1063"/>
              </a:spcBef>
              <a:buClr>
                <a:srgbClr val="FFFFFF"/>
              </a:buClr>
              <a:buSzPct val="45000"/>
              <a:buFont typeface="Calibri"/>
              <a:buChar char="•"/>
            </a:pPr>
            <a:r>
              <a:rPr lang="en-US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  <a:cs typeface="Calibri" panose="020F0502020204030204" pitchFamily="34" charset="0"/>
              </a:rPr>
              <a:t>Have multiple ways to contact you, e.g., British Sign Language, </a:t>
            </a:r>
            <a:endParaRPr lang="en-GB" sz="2000" spc="-1" dirty="0">
              <a:latin typeface="Campton Book" panose="00000500000000000000" pitchFamily="50" charset="0"/>
              <a:cs typeface="Calibri" panose="020F0502020204030204" pitchFamily="34" charset="0"/>
            </a:endParaRPr>
          </a:p>
          <a:p>
            <a:pPr marL="85050">
              <a:spcBef>
                <a:spcPts val="1063"/>
              </a:spcBef>
            </a:pPr>
            <a:r>
              <a:rPr lang="en-US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  <a:cs typeface="Calibri" panose="020F0502020204030204" pitchFamily="34" charset="0"/>
              </a:rPr>
              <a:t>   text relay</a:t>
            </a:r>
            <a:endParaRPr lang="en-GB" sz="2000" spc="-1" dirty="0">
              <a:latin typeface="Campton Book" panose="00000500000000000000" pitchFamily="50" charset="0"/>
              <a:cs typeface="Calibri" panose="020F0502020204030204" pitchFamily="34" charset="0"/>
            </a:endParaRPr>
          </a:p>
          <a:p>
            <a:pPr marL="269190" indent="-183060">
              <a:spcBef>
                <a:spcPts val="1063"/>
              </a:spcBef>
              <a:buClr>
                <a:srgbClr val="FFFFFF"/>
              </a:buClr>
              <a:buSzPct val="45000"/>
              <a:buFont typeface="Calibri"/>
              <a:buChar char="•"/>
            </a:pPr>
            <a:r>
              <a:rPr lang="en-US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  <a:cs typeface="Calibri" panose="020F0502020204030204" pitchFamily="34" charset="0"/>
              </a:rPr>
              <a:t>Disclose diversity of your staff (if &gt;50 staff members)</a:t>
            </a:r>
            <a:endParaRPr lang="en-GB" sz="2000" spc="-1" dirty="0">
              <a:latin typeface="Campton Book" panose="00000500000000000000" pitchFamily="50" charset="0"/>
              <a:cs typeface="Calibri" panose="020F0502020204030204" pitchFamily="34" charset="0"/>
            </a:endParaRPr>
          </a:p>
          <a:p>
            <a:pPr marL="269190" indent="-183060">
              <a:spcBef>
                <a:spcPts val="1063"/>
              </a:spcBef>
              <a:buClr>
                <a:srgbClr val="FFFFFF"/>
              </a:buClr>
              <a:buSzPct val="45000"/>
              <a:buFont typeface="Calibri"/>
              <a:buChar char="•"/>
            </a:pPr>
            <a:r>
              <a:rPr lang="en-US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  <a:cs typeface="Calibri" panose="020F0502020204030204" pitchFamily="34" charset="0"/>
              </a:rPr>
              <a:t>Disclose diversity of your board (if &gt;10 trustees)</a:t>
            </a:r>
            <a:endParaRPr lang="en-GB" sz="2000" spc="-1" dirty="0">
              <a:latin typeface="Campton Book" panose="00000500000000000000" pitchFamily="50" charset="0"/>
              <a:cs typeface="Calibri" panose="020F0502020204030204" pitchFamily="34" charset="0"/>
            </a:endParaRPr>
          </a:p>
          <a:p>
            <a:pPr marL="269190" indent="-183060">
              <a:spcBef>
                <a:spcPts val="1063"/>
              </a:spcBef>
              <a:buClr>
                <a:srgbClr val="FFFFFF"/>
              </a:buClr>
              <a:buSzPct val="45000"/>
              <a:buFont typeface="Calibri"/>
              <a:buChar char="•"/>
            </a:pPr>
            <a:r>
              <a:rPr lang="en-GB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  <a:cs typeface="Calibri" panose="020F0502020204030204" pitchFamily="34" charset="0"/>
              </a:rPr>
              <a:t>Have &amp; disclose a plan for improving (maintaining?) diversity, incl. targets</a:t>
            </a:r>
            <a:endParaRPr lang="en-GB" sz="2000" spc="-1" dirty="0">
              <a:latin typeface="Campton Book" panose="00000500000000000000" pitchFamily="50" charset="0"/>
              <a:cs typeface="Calibri" panose="020F0502020204030204" pitchFamily="34" charset="0"/>
            </a:endParaRPr>
          </a:p>
          <a:p>
            <a:pPr marL="269190" indent="-183060">
              <a:spcBef>
                <a:spcPts val="1063"/>
              </a:spcBef>
              <a:buClr>
                <a:srgbClr val="FFFFFF"/>
              </a:buClr>
              <a:buSzPct val="45000"/>
              <a:buFont typeface="Calibri"/>
              <a:buChar char="•"/>
            </a:pPr>
            <a:r>
              <a:rPr lang="en-GB" sz="2000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  <a:cs typeface="Calibri" panose="020F0502020204030204" pitchFamily="34" charset="0"/>
              </a:rPr>
              <a:t>Do things yourself that you ask others to do</a:t>
            </a:r>
            <a:endParaRPr lang="en-GB" sz="2000" spc="-1" dirty="0">
              <a:latin typeface="Campton Book" panose="00000500000000000000" pitchFamily="50" charset="0"/>
              <a:cs typeface="Calibri" panose="020F0502020204030204" pitchFamily="34" charset="0"/>
            </a:endParaRPr>
          </a:p>
          <a:p>
            <a:pPr marL="85050">
              <a:spcBef>
                <a:spcPts val="1063"/>
              </a:spcBef>
            </a:pPr>
            <a:r>
              <a:rPr lang="en-GB" sz="2000" i="1" spc="-1" dirty="0">
                <a:solidFill>
                  <a:srgbClr val="FFFFFF"/>
                </a:solidFill>
                <a:latin typeface="Campton Book" panose="00000500000000000000" pitchFamily="50" charset="0"/>
                <a:ea typeface="DejaVu Sans"/>
                <a:cs typeface="Calibri" panose="020F0502020204030204" pitchFamily="34" charset="0"/>
              </a:rPr>
              <a:t>These are actions related to the criteria. Clearly there are many others related more directly to effectiveness.</a:t>
            </a:r>
            <a:endParaRPr lang="en-GB" sz="2000" spc="-1" dirty="0">
              <a:latin typeface="Campton Book" panose="00000500000000000000" pitchFamily="50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82E594-7CC7-A43C-19E2-59CB4D993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24" y="199476"/>
            <a:ext cx="1219306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868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A3D6-9207-589F-F27F-8F159AA5AB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Smarter funding…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9EEF78-8D04-55B7-4D7B-45E58009BB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Give beneficiaries the information to make good choices about if and how to apply</a:t>
            </a:r>
          </a:p>
        </p:txBody>
      </p:sp>
    </p:spTree>
    <p:extLst>
      <p:ext uri="{BB962C8B-B14F-4D97-AF65-F5344CB8AC3E}">
        <p14:creationId xmlns:p14="http://schemas.microsoft.com/office/powerpoint/2010/main" val="2682095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6DB0F-D4F5-FDD3-2481-E912D5E3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80728"/>
            <a:ext cx="3008313" cy="2736304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dirty="0"/>
              <a:t>Help your foundation serve more of the community, more accessibly and transparently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E373DC-B27A-2423-CBB7-5C61BCF449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526517"/>
              </p:ext>
            </p:extLst>
          </p:nvPr>
        </p:nvGraphicFramePr>
        <p:xfrm>
          <a:off x="3203848" y="980729"/>
          <a:ext cx="548295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E37EBE87-379B-BD27-2D68-0A9133AC809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528" y="332656"/>
            <a:ext cx="1219306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06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59D1329-8E5F-4624-A2EA-17488018F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228600"/>
            <a:ext cx="7239000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>Friends Provident Foundation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0946FE7-AC58-47A2-9A5F-861BDF781D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Based in York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Whole of UK funder</a:t>
            </a:r>
            <a:br>
              <a:rPr lang="en-US" altLang="en-US" dirty="0"/>
            </a:br>
            <a:endParaRPr lang="en-US" altLang="en-US" dirty="0"/>
          </a:p>
          <a:p>
            <a:pPr eaLnBrk="1" hangingPunct="1"/>
            <a:r>
              <a:rPr lang="en-US" altLang="en-US" dirty="0"/>
              <a:t>“Fair Economy, Better World” – creating a fair and sustainable economic system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59D1329-8E5F-4624-A2EA-17488018F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228600"/>
            <a:ext cx="7239000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>Friends Provident Foundation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0946FE7-AC58-47A2-9A5F-861BDF781D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dirty="0"/>
              <a:t>Redesigning and rebalancing the economy</a:t>
            </a:r>
          </a:p>
          <a:p>
            <a:pPr lvl="1"/>
            <a:r>
              <a:rPr lang="en-US" altLang="en-US" dirty="0"/>
              <a:t>System change:</a:t>
            </a:r>
          </a:p>
          <a:p>
            <a:pPr lvl="2"/>
            <a:r>
              <a:rPr lang="en-US" altLang="en-US" dirty="0"/>
              <a:t>Monetary policy – Bank of England Citizens Panels</a:t>
            </a:r>
          </a:p>
          <a:p>
            <a:pPr lvl="2"/>
            <a:r>
              <a:rPr lang="en-US" altLang="en-US" dirty="0"/>
              <a:t>Changing economics education: in UK now US</a:t>
            </a:r>
          </a:p>
          <a:p>
            <a:pPr lvl="2"/>
            <a:r>
              <a:rPr lang="en-US" altLang="en-US" dirty="0"/>
              <a:t>Net zero energy transition</a:t>
            </a:r>
            <a:br>
              <a:rPr lang="en-US" altLang="en-US" dirty="0"/>
            </a:br>
            <a:endParaRPr lang="en-US" altLang="en-US" dirty="0"/>
          </a:p>
          <a:p>
            <a:pPr lvl="1"/>
            <a:r>
              <a:rPr lang="en-US" altLang="en-US" dirty="0"/>
              <a:t>Local economies:</a:t>
            </a:r>
          </a:p>
          <a:p>
            <a:pPr lvl="2"/>
            <a:r>
              <a:rPr lang="en-US" altLang="en-US" dirty="0"/>
              <a:t>Our Zero Selby</a:t>
            </a:r>
          </a:p>
          <a:p>
            <a:pPr lvl="2"/>
            <a:r>
              <a:rPr lang="en-US" altLang="en-US" dirty="0"/>
              <a:t>Community energy England</a:t>
            </a:r>
          </a:p>
          <a:p>
            <a:pPr lvl="2"/>
            <a:r>
              <a:rPr lang="en-US" altLang="en-US" dirty="0"/>
              <a:t>Wessex Community Assets: making ownership real</a:t>
            </a:r>
          </a:p>
          <a:p>
            <a:pPr marL="490538" lvl="2" indent="0">
              <a:buNone/>
            </a:pPr>
            <a:br>
              <a:rPr lang="en-US" altLang="en-US" dirty="0"/>
            </a:b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2043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9F705B-F600-53F0-400C-85C935FB30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problem</a:t>
            </a:r>
          </a:p>
        </p:txBody>
      </p:sp>
    </p:spTree>
    <p:extLst>
      <p:ext uri="{BB962C8B-B14F-4D97-AF65-F5344CB8AC3E}">
        <p14:creationId xmlns:p14="http://schemas.microsoft.com/office/powerpoint/2010/main" val="19333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FCD967-D27C-B0C1-1828-01C952567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344" y="228600"/>
            <a:ext cx="7239000" cy="824136"/>
          </a:xfrm>
        </p:spPr>
        <p:txBody>
          <a:bodyPr/>
          <a:lstStyle/>
          <a:p>
            <a:r>
              <a:rPr lang="en-GB" dirty="0"/>
              <a:t>3 areas of concern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F00F7E-D529-49D8-2232-E0FBC5954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344" y="1268760"/>
            <a:ext cx="7920037" cy="40386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Diversity: </a:t>
            </a:r>
          </a:p>
          <a:p>
            <a:pPr marL="0" indent="0">
              <a:buNone/>
            </a:pPr>
            <a:endParaRPr lang="en-GB" sz="1050" dirty="0"/>
          </a:p>
          <a:p>
            <a:r>
              <a:rPr lang="en-GB" sz="1800" dirty="0"/>
              <a:t>o	92% of foundation trustees are White.</a:t>
            </a:r>
          </a:p>
          <a:p>
            <a:r>
              <a:rPr lang="en-GB" sz="1800" dirty="0"/>
              <a:t>o	Men outnumber women 2:1 as trustees.</a:t>
            </a:r>
          </a:p>
          <a:p>
            <a:r>
              <a:rPr lang="en-GB" sz="1800" dirty="0"/>
              <a:t>o	60% of trustees are over 65 years old.</a:t>
            </a:r>
          </a:p>
          <a:p>
            <a:r>
              <a:rPr lang="en-GB" sz="1800" dirty="0"/>
              <a:t>o	Two thirds of foundation trustees are recruited informally by board members</a:t>
            </a:r>
          </a:p>
          <a:p>
            <a:pPr marL="0" indent="0">
              <a:buNone/>
            </a:pPr>
            <a:r>
              <a:rPr lang="en-GB" sz="2800" dirty="0"/>
              <a:t>Transparency and accountability</a:t>
            </a:r>
          </a:p>
          <a:p>
            <a:pPr marL="0" indent="0">
              <a:buNone/>
            </a:pPr>
            <a:endParaRPr lang="en-GB" sz="1050" dirty="0"/>
          </a:p>
          <a:p>
            <a:pPr marL="0" indent="0">
              <a:buNone/>
            </a:pPr>
            <a:r>
              <a:rPr lang="en-GB" sz="1800" dirty="0"/>
              <a:t>Of more than 10,000 charitable foundations in the UK (ACF, 2020) only 225 publish on 360 Giving;</a:t>
            </a:r>
          </a:p>
          <a:p>
            <a:pPr marL="0" indent="0">
              <a:buNone/>
            </a:pPr>
            <a:r>
              <a:rPr lang="en-GB" sz="1800" dirty="0"/>
              <a:t>Many foundations have not discussed to whom or what they are accountable. Beyond legal requirements (Charity Commission).</a:t>
            </a:r>
          </a:p>
          <a:p>
            <a:pPr marL="0" indent="0">
              <a:buNone/>
            </a:pPr>
            <a:r>
              <a:rPr lang="en-GB" sz="2000" dirty="0">
                <a:latin typeface="+mj-lt"/>
              </a:rPr>
              <a:t>Effectiveness is grounded in Transparency &amp;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2074044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E536E57-2F76-41FE-B94B-85D2AC5F12D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</a:t>
            </a:r>
            <a:r>
              <a:rPr lang="en-US" altLang="en-US" dirty="0" err="1"/>
              <a:t>labour</a:t>
            </a:r>
            <a:r>
              <a:rPr lang="en-US" altLang="en-US" dirty="0"/>
              <a:t> of love &amp; frustration..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6E2BDEF-A31F-4A4E-9FDE-474E3A7210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544" y="2996153"/>
            <a:ext cx="6400800" cy="86489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>
                <a:latin typeface="Campton SemiBold" panose="00000700000000000000" pitchFamily="50" charset="0"/>
              </a:rPr>
              <a:t>The Foundation Practice Rating</a:t>
            </a:r>
          </a:p>
          <a:p>
            <a:pPr marL="0" indent="0">
              <a:buNone/>
            </a:pPr>
            <a:endParaRPr lang="en-US" altLang="en-US" sz="2800" dirty="0">
              <a:latin typeface="Campton SemiBold" panose="00000700000000000000" pitchFamily="50" charset="0"/>
            </a:endParaRPr>
          </a:p>
          <a:p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improve UK grant-making foundations’ diversity, accountability &amp; transparency, by creating an independent, public framework to assess practice and incentivise change.</a:t>
            </a:r>
          </a:p>
          <a:p>
            <a:endParaRPr lang="en-GB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Hence funded by 10 UK grant-making foundations</a:t>
            </a:r>
            <a:endParaRPr lang="en-US" altLang="en-US" sz="2000" dirty="0">
              <a:latin typeface="Campton SemiBold" panose="00000700000000000000" pitchFamily="50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346AAA-5956-5EB3-94AB-66DF5407E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280" y="4149080"/>
            <a:ext cx="1219306" cy="84132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57487-37C2-2C0A-49FF-7D891D22F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344" y="228600"/>
            <a:ext cx="7239000" cy="1295400"/>
          </a:xfrm>
        </p:spPr>
        <p:txBody>
          <a:bodyPr wrap="square" anchor="b">
            <a:normAutofit/>
          </a:bodyPr>
          <a:lstStyle/>
          <a:p>
            <a:r>
              <a:rPr lang="en-GB" dirty="0"/>
              <a:t>Three principles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A2227F1-5095-56FD-8146-ED64B947EC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434500"/>
              </p:ext>
            </p:extLst>
          </p:nvPr>
        </p:nvGraphicFramePr>
        <p:xfrm>
          <a:off x="468313" y="1981200"/>
          <a:ext cx="7920037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1383ADD-D6F7-63B9-C426-BE247B1980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8691" y="417539"/>
            <a:ext cx="1219306" cy="84132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E536E57-2F76-41FE-B94B-85D2AC5F12D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we have done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6E2BDEF-A31F-4A4E-9FDE-474E3A7210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9025" y="2563294"/>
            <a:ext cx="6400800" cy="86489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cs typeface="Calibri" panose="020F0502020204030204" pitchFamily="34" charset="0"/>
              </a:rPr>
              <a:t>R</a:t>
            </a:r>
            <a:r>
              <a:rPr lang="en-GB" sz="2000" b="0" i="0" u="none" strike="noStrike" baseline="0" dirty="0">
                <a:solidFill>
                  <a:schemeClr val="bg1"/>
                </a:solidFill>
                <a:cs typeface="Calibri" panose="020F0502020204030204" pitchFamily="34" charset="0"/>
              </a:rPr>
              <a:t>ated 100 UK grant-making foundations on their diversity, accountability &amp; transparency.</a:t>
            </a:r>
            <a:endParaRPr lang="en-GB" sz="2000" dirty="0">
              <a:solidFill>
                <a:schemeClr val="bg1"/>
              </a:solidFill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chemeClr val="bg1"/>
                </a:solidFill>
                <a:cs typeface="Calibri" panose="020F0502020204030204" pitchFamily="34" charset="0"/>
              </a:rPr>
              <a:t>Used only publicly available information.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chemeClr val="bg1"/>
                </a:solidFill>
                <a:cs typeface="Calibri" panose="020F0502020204030204" pitchFamily="34" charset="0"/>
              </a:rPr>
              <a:t>Foundations have no control over the </a:t>
            </a:r>
            <a:r>
              <a:rPr lang="en-GB" sz="2000" dirty="0">
                <a:solidFill>
                  <a:schemeClr val="bg1"/>
                </a:solidFill>
                <a:cs typeface="Calibri" panose="020F0502020204030204" pitchFamily="34" charset="0"/>
              </a:rPr>
              <a:t>sampling, research or rating processes.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chemeClr val="bg1"/>
                </a:solidFill>
                <a:cs typeface="Calibri" panose="020F0502020204030204" pitchFamily="34" charset="0"/>
              </a:rPr>
              <a:t>Developed criteria: derived from external good </a:t>
            </a:r>
            <a:r>
              <a:rPr lang="en-GB" sz="2000" dirty="0">
                <a:solidFill>
                  <a:schemeClr val="bg1"/>
                </a:solidFill>
                <a:cs typeface="Calibri" panose="020F0502020204030204" pitchFamily="34" charset="0"/>
              </a:rPr>
              <a:t>practice </a:t>
            </a:r>
            <a:r>
              <a:rPr lang="en-GB" sz="2000" b="0" i="0" u="none" strike="noStrike" baseline="0" dirty="0">
                <a:solidFill>
                  <a:schemeClr val="bg1"/>
                </a:solidFill>
                <a:cs typeface="Calibri" panose="020F0502020204030204" pitchFamily="34" charset="0"/>
              </a:rPr>
              <a:t>standards, thus minimising subjectivity.</a:t>
            </a:r>
            <a:endParaRPr lang="en-GB" sz="2000" dirty="0"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chemeClr val="bg1"/>
                </a:solidFill>
                <a:cs typeface="Calibri" panose="020F0502020204030204" pitchFamily="34" charset="0"/>
              </a:rPr>
              <a:t>Consulted the wider sector</a:t>
            </a:r>
            <a:r>
              <a:rPr lang="en-GB" sz="2000" dirty="0">
                <a:cs typeface="Calibri" panose="020F0502020204030204" pitchFamily="34" charset="0"/>
              </a:rPr>
              <a:t> testing criteria &amp; amending</a:t>
            </a:r>
            <a:endParaRPr lang="en-GB" sz="2000" b="0" i="0" u="none" strike="noStrike" baseline="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346AAA-5956-5EB3-94AB-66DF5407E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272" y="260648"/>
            <a:ext cx="1219306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1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E536E57-2F76-41FE-B94B-85D2AC5F12D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Our method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6E2BDEF-A31F-4A4E-9FDE-474E3A7210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9025" y="2563294"/>
            <a:ext cx="6400800" cy="86489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+mn-lt"/>
              </a:rPr>
              <a:t>All foundations were assessed using the same criteria – where a criterion was not applicable, the </a:t>
            </a:r>
            <a:r>
              <a:rPr lang="en-GB" sz="2000" dirty="0" err="1">
                <a:solidFill>
                  <a:schemeClr val="bg1"/>
                </a:solidFill>
                <a:latin typeface="+mn-lt"/>
              </a:rPr>
              <a:t>fdn</a:t>
            </a:r>
            <a:r>
              <a:rPr lang="en-GB" sz="2000" dirty="0">
                <a:solidFill>
                  <a:schemeClr val="bg1"/>
                </a:solidFill>
                <a:latin typeface="+mn-lt"/>
              </a:rPr>
              <a:t> was exempted from it (e.g. reporting pay gaps)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chemeClr val="bg1"/>
                </a:solidFill>
                <a:latin typeface="+mn-lt"/>
              </a:rPr>
              <a:t>Sample =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Top 5 largest UK grant-making trusts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0" i="0" u="none" strike="noStrike" baseline="0" dirty="0">
                <a:solidFill>
                  <a:schemeClr val="bg1"/>
                </a:solidFill>
              </a:rPr>
              <a:t>The 10 funding</a:t>
            </a:r>
            <a:r>
              <a:rPr lang="en-GB" sz="2000" b="0" i="0" u="none" strike="noStrike" dirty="0">
                <a:solidFill>
                  <a:schemeClr val="bg1"/>
                </a:solidFill>
              </a:rPr>
              <a:t> foundations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aseline="0" dirty="0">
                <a:solidFill>
                  <a:schemeClr val="bg1"/>
                </a:solidFill>
              </a:rPr>
              <a:t>Random</a:t>
            </a:r>
            <a:r>
              <a:rPr lang="en-GB" sz="2000" dirty="0">
                <a:solidFill>
                  <a:schemeClr val="bg1"/>
                </a:solidFill>
              </a:rPr>
              <a:t> stratified sample of the </a:t>
            </a:r>
            <a:r>
              <a:rPr lang="en-GB" sz="2000" b="0" i="0" u="none" strike="noStrike" baseline="0" dirty="0">
                <a:solidFill>
                  <a:schemeClr val="bg1"/>
                </a:solidFill>
              </a:rPr>
              <a:t>largest ~300 grant-making</a:t>
            </a:r>
            <a:r>
              <a:rPr lang="en-GB" sz="2000" b="0" i="0" u="none" strike="noStrike" dirty="0">
                <a:solidFill>
                  <a:schemeClr val="bg1"/>
                </a:solidFill>
              </a:rPr>
              <a:t> foundations </a:t>
            </a:r>
            <a:r>
              <a:rPr lang="en-GB" sz="2000" b="0" i="0" u="none" strike="noStrike" baseline="0" dirty="0">
                <a:solidFill>
                  <a:schemeClr val="bg1"/>
                </a:solidFill>
              </a:rPr>
              <a:t>by grant-value + community foundations.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346AAA-5956-5EB3-94AB-66DF5407E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272" y="260648"/>
            <a:ext cx="1219306" cy="8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898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Campton SemiBold"/>
        <a:ea typeface=""/>
        <a:cs typeface=""/>
      </a:majorFont>
      <a:minorFont>
        <a:latin typeface="Campton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8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8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PF ppt template-new.pot [Compatibility Mode]" id="{586AA860-2AD3-4E7A-A861-ACBBAD80BF20}" vid="{22CA1F68-AB00-409B-B2A7-DE7709E3E95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59f392c-d62f-4136-8adb-a6780a58205b">
      <Terms xmlns="http://schemas.microsoft.com/office/infopath/2007/PartnerControls"/>
    </lcf76f155ced4ddcb4097134ff3c332f>
    <TaxCatchAll xmlns="cf111566-376d-4a6b-9bd6-c47b8e1a260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0CE24BFECBE243A092BB5CBB93DAFB" ma:contentTypeVersion="16" ma:contentTypeDescription="Create a new document." ma:contentTypeScope="" ma:versionID="ab6a77b2b600391f1ae7d72151c4a868">
  <xsd:schema xmlns:xsd="http://www.w3.org/2001/XMLSchema" xmlns:xs="http://www.w3.org/2001/XMLSchema" xmlns:p="http://schemas.microsoft.com/office/2006/metadata/properties" xmlns:ns2="c59f392c-d62f-4136-8adb-a6780a58205b" xmlns:ns3="cf111566-376d-4a6b-9bd6-c47b8e1a2608" targetNamespace="http://schemas.microsoft.com/office/2006/metadata/properties" ma:root="true" ma:fieldsID="d239630229f3a17327ff754b893b87fc" ns2:_="" ns3:_="">
    <xsd:import namespace="c59f392c-d62f-4136-8adb-a6780a58205b"/>
    <xsd:import namespace="cf111566-376d-4a6b-9bd6-c47b8e1a26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f392c-d62f-4136-8adb-a6780a5820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407a76b-e6b8-4d6c-834d-75d8ad0a8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111566-376d-4a6b-9bd6-c47b8e1a260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29f6aa7-3797-4f2a-b826-7da1ead61a23}" ma:internalName="TaxCatchAll" ma:showField="CatchAllData" ma:web="cf111566-376d-4a6b-9bd6-c47b8e1a26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FFC40A-4948-4C9F-8DDC-91A44B225857}">
  <ds:schemaRefs>
    <ds:schemaRef ds:uri="http://schemas.microsoft.com/office/2006/metadata/properties"/>
    <ds:schemaRef ds:uri="http://schemas.microsoft.com/office/infopath/2007/PartnerControls"/>
    <ds:schemaRef ds:uri="c59f392c-d62f-4136-8adb-a6780a58205b"/>
    <ds:schemaRef ds:uri="cf111566-376d-4a6b-9bd6-c47b8e1a2608"/>
  </ds:schemaRefs>
</ds:datastoreItem>
</file>

<file path=customXml/itemProps2.xml><?xml version="1.0" encoding="utf-8"?>
<ds:datastoreItem xmlns:ds="http://schemas.openxmlformats.org/officeDocument/2006/customXml" ds:itemID="{A0C99C9B-8EA5-4824-9A67-B859FD46E1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9f392c-d62f-4136-8adb-a6780a58205b"/>
    <ds:schemaRef ds:uri="cf111566-376d-4a6b-9bd6-c47b8e1a26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2FCDDF-1B0F-40E4-9573-4BE5D15044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FPF_ppt_template-new (1)</Template>
  <TotalTime>445</TotalTime>
  <Words>945</Words>
  <Application>Microsoft Office PowerPoint</Application>
  <PresentationFormat>On-screen Show (4:3)</PresentationFormat>
  <Paragraphs>131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Campton Book</vt:lpstr>
      <vt:lpstr>Campton Medium</vt:lpstr>
      <vt:lpstr>Campton SemiBold</vt:lpstr>
      <vt:lpstr>Times</vt:lpstr>
      <vt:lpstr>Wingdings</vt:lpstr>
      <vt:lpstr>Office Theme</vt:lpstr>
      <vt:lpstr>Smarter giving in turbulent times</vt:lpstr>
      <vt:lpstr>Friends Provident Foundation</vt:lpstr>
      <vt:lpstr>Friends Provident Foundation</vt:lpstr>
      <vt:lpstr>The problem</vt:lpstr>
      <vt:lpstr>3 areas of concern</vt:lpstr>
      <vt:lpstr>A labour of love &amp; frustration.. </vt:lpstr>
      <vt:lpstr>Three principles</vt:lpstr>
      <vt:lpstr>What we have done </vt:lpstr>
      <vt:lpstr>Our method </vt:lpstr>
      <vt:lpstr>Findings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Smarter funding…</vt:lpstr>
      <vt:lpstr>Help your foundation serve more of the community, more accessibly and transparently</vt:lpstr>
    </vt:vector>
  </TitlesOfParts>
  <Company>ź退ִ曼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</dc:creator>
  <cp:lastModifiedBy>Jake Furby</cp:lastModifiedBy>
  <cp:revision>22</cp:revision>
  <dcterms:created xsi:type="dcterms:W3CDTF">2017-11-28T14:36:59Z</dcterms:created>
  <dcterms:modified xsi:type="dcterms:W3CDTF">2022-06-10T08:36:07Z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0x0101000D0CE24BFECBE243A092BB5CBB93DAFB</vt:lpwstr>
  </property>
  <property fmtid="{D5CDD505-2E9C-101B-9397-08002B2CF9AE}" pid="3" name="MediaServiceImageTags">
    <vt:lpwstr/>
  </property>
</Properties>
</file>