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1" r:id="rId5"/>
  </p:sldMasterIdLst>
  <p:sldIdLst>
    <p:sldId id="291" r:id="rId6"/>
    <p:sldId id="297" r:id="rId7"/>
    <p:sldId id="305" r:id="rId8"/>
    <p:sldId id="278" r:id="rId9"/>
    <p:sldId id="296" r:id="rId10"/>
    <p:sldId id="299" r:id="rId11"/>
    <p:sldId id="301" r:id="rId12"/>
    <p:sldId id="286" r:id="rId13"/>
    <p:sldId id="300" r:id="rId14"/>
    <p:sldId id="302" r:id="rId15"/>
    <p:sldId id="303" r:id="rId16"/>
    <p:sldId id="268" r:id="rId17"/>
    <p:sldId id="266" r:id="rId18"/>
    <p:sldId id="306" r:id="rId19"/>
    <p:sldId id="304" r:id="rId20"/>
    <p:sldId id="308" r:id="rId21"/>
    <p:sldId id="307" r:id="rId22"/>
    <p:sldId id="28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25CC4-BFD5-4F4A-82A4-DC00A2EECF63}" v="4" dt="2021-10-18T10:34:44.919"/>
    <p1510:client id="{AF4286B8-D06F-47E6-9464-A913340BBFD9}" v="1" dt="2021-10-18T08:32:25.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5"/>
    <p:restoredTop sz="96327"/>
  </p:normalViewPr>
  <p:slideViewPr>
    <p:cSldViewPr snapToGrid="0" snapToObjects="1">
      <p:cViewPr varScale="1">
        <p:scale>
          <a:sx n="86" d="100"/>
          <a:sy n="86" d="100"/>
        </p:scale>
        <p:origin x="1584" y="5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A">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text, tableware, dishware&#10;&#10;Description automatically generated">
            <a:extLst>
              <a:ext uri="{FF2B5EF4-FFF2-40B4-BE49-F238E27FC236}">
                <a16:creationId xmlns:a16="http://schemas.microsoft.com/office/drawing/2014/main" id="{014BBE61-B77D-6640-B2C2-400ACFD124BF}"/>
              </a:ext>
            </a:extLst>
          </p:cNvPr>
          <p:cNvPicPr>
            <a:picLocks noChangeAspect="1"/>
          </p:cNvPicPr>
          <p:nvPr userDrawn="1"/>
        </p:nvPicPr>
        <p:blipFill>
          <a:blip r:embed="rId2"/>
          <a:stretch>
            <a:fillRect/>
          </a:stretch>
        </p:blipFill>
        <p:spPr>
          <a:xfrm>
            <a:off x="6589850" y="5781841"/>
            <a:ext cx="1838532" cy="441248"/>
          </a:xfrm>
          <a:prstGeom prst="rect">
            <a:avLst/>
          </a:prstGeom>
        </p:spPr>
      </p:pic>
      <p:sp>
        <p:nvSpPr>
          <p:cNvPr id="19" name="Text Placeholder 4">
            <a:extLst>
              <a:ext uri="{FF2B5EF4-FFF2-40B4-BE49-F238E27FC236}">
                <a16:creationId xmlns:a16="http://schemas.microsoft.com/office/drawing/2014/main" id="{3E8FBDE9-935A-3C49-BBC3-2EF552DE8DB6}"/>
              </a:ext>
            </a:extLst>
          </p:cNvPr>
          <p:cNvSpPr>
            <a:spLocks noGrp="1"/>
          </p:cNvSpPr>
          <p:nvPr>
            <p:ph type="body" sz="quarter" idx="11" hasCustomPrompt="1"/>
          </p:nvPr>
        </p:nvSpPr>
        <p:spPr>
          <a:xfrm>
            <a:off x="4619625" y="2353547"/>
            <a:ext cx="3805238" cy="683515"/>
          </a:xfrm>
          <a:prstGeom prst="rect">
            <a:avLst/>
          </a:prstGeom>
        </p:spPr>
        <p:txBody>
          <a:bodyPr lIns="0" tIns="0" rIns="0" bIns="0"/>
          <a:lstStyle>
            <a:lvl1pPr marL="0" indent="0">
              <a:buNone/>
              <a:defRPr sz="1800" i="1">
                <a:solidFill>
                  <a:schemeClr val="bg1"/>
                </a:solidFill>
                <a:latin typeface="Georgia" panose="02040502050405020303" pitchFamily="18" charset="0"/>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pPr lvl="0"/>
            <a:r>
              <a:rPr lang="en-GB" dirty="0"/>
              <a:t>Subtitle goes here, Georgia, 18pt</a:t>
            </a:r>
            <a:br>
              <a:rPr lang="en-GB" dirty="0"/>
            </a:br>
            <a:r>
              <a:rPr lang="en-GB" dirty="0"/>
              <a:t>—Click to edit</a:t>
            </a:r>
            <a:endParaRPr lang="en-US" dirty="0"/>
          </a:p>
        </p:txBody>
      </p:sp>
      <p:sp>
        <p:nvSpPr>
          <p:cNvPr id="20" name="Text Placeholder 4">
            <a:extLst>
              <a:ext uri="{FF2B5EF4-FFF2-40B4-BE49-F238E27FC236}">
                <a16:creationId xmlns:a16="http://schemas.microsoft.com/office/drawing/2014/main" id="{BA13E6D8-553A-5447-8586-340E7EF8F0B2}"/>
              </a:ext>
            </a:extLst>
          </p:cNvPr>
          <p:cNvSpPr>
            <a:spLocks noGrp="1"/>
          </p:cNvSpPr>
          <p:nvPr>
            <p:ph type="body" sz="quarter" idx="12" hasCustomPrompt="1"/>
          </p:nvPr>
        </p:nvSpPr>
        <p:spPr>
          <a:xfrm>
            <a:off x="4619625" y="3042742"/>
            <a:ext cx="3805238" cy="683515"/>
          </a:xfrm>
          <a:prstGeom prst="rect">
            <a:avLst/>
          </a:prstGeom>
        </p:spPr>
        <p:txBody>
          <a:bodyPr lIns="0" tIns="0" rIns="0" bIns="0"/>
          <a:lstStyle>
            <a:lvl1pPr marL="0" indent="0">
              <a:buNone/>
              <a:defRPr sz="1800" i="1">
                <a:solidFill>
                  <a:schemeClr val="accent3"/>
                </a:solidFill>
                <a:latin typeface="Georgia" panose="02040502050405020303" pitchFamily="18" charset="0"/>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pPr lvl="0"/>
            <a:r>
              <a:rPr lang="en-GB" dirty="0"/>
              <a:t>Month</a:t>
            </a:r>
            <a:br>
              <a:rPr lang="en-GB" dirty="0"/>
            </a:br>
            <a:r>
              <a:rPr lang="en-GB" dirty="0"/>
              <a:t>Author’s name</a:t>
            </a:r>
            <a:br>
              <a:rPr lang="en-GB" dirty="0"/>
            </a:br>
            <a:endParaRPr lang="en-US" dirty="0"/>
          </a:p>
        </p:txBody>
      </p:sp>
      <p:sp>
        <p:nvSpPr>
          <p:cNvPr id="21" name="Text Placeholder 4">
            <a:extLst>
              <a:ext uri="{FF2B5EF4-FFF2-40B4-BE49-F238E27FC236}">
                <a16:creationId xmlns:a16="http://schemas.microsoft.com/office/drawing/2014/main" id="{C5987AF3-73C1-344A-A6F7-EE0AD1712100}"/>
              </a:ext>
            </a:extLst>
          </p:cNvPr>
          <p:cNvSpPr>
            <a:spLocks noGrp="1"/>
          </p:cNvSpPr>
          <p:nvPr>
            <p:ph type="body" sz="quarter" idx="13" hasCustomPrompt="1"/>
          </p:nvPr>
        </p:nvSpPr>
        <p:spPr>
          <a:xfrm>
            <a:off x="4619625" y="699237"/>
            <a:ext cx="3805238" cy="1296831"/>
          </a:xfrm>
          <a:prstGeom prst="rect">
            <a:avLst/>
          </a:prstGeom>
        </p:spPr>
        <p:txBody>
          <a:bodyPr lIns="0" tIns="0" rIns="0" bIns="0"/>
          <a:lstStyle>
            <a:lvl1pPr marL="0" indent="0">
              <a:buNone/>
              <a:defRPr lang="en-GB" smtClean="0">
                <a:effectLst/>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r>
              <a:rPr lang="en-GB" dirty="0">
                <a:solidFill>
                  <a:srgbClr val="F5F0E8"/>
                </a:solidFill>
                <a:effectLst/>
                <a:latin typeface="Arial" panose="020B0604020202020204" pitchFamily="34" charset="0"/>
              </a:rPr>
              <a:t>Title of document</a:t>
            </a:r>
            <a:br>
              <a:rPr lang="en-GB" dirty="0">
                <a:solidFill>
                  <a:srgbClr val="F5F0E8"/>
                </a:solidFill>
                <a:effectLst/>
                <a:latin typeface="Arial" panose="020B0604020202020204" pitchFamily="34" charset="0"/>
              </a:rPr>
            </a:br>
            <a:r>
              <a:rPr lang="en-GB" dirty="0">
                <a:solidFill>
                  <a:srgbClr val="F5F0E8"/>
                </a:solidFill>
                <a:effectLst/>
                <a:latin typeface="Arial" panose="020B0604020202020204" pitchFamily="34" charset="0"/>
              </a:rPr>
              <a:t>set in Arial regular, sentence case.</a:t>
            </a:r>
          </a:p>
        </p:txBody>
      </p:sp>
    </p:spTree>
    <p:extLst>
      <p:ext uri="{BB962C8B-B14F-4D97-AF65-F5344CB8AC3E}">
        <p14:creationId xmlns:p14="http://schemas.microsoft.com/office/powerpoint/2010/main" val="361381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tatementGreen">
    <p:bg>
      <p:bgPr>
        <a:solidFill>
          <a:schemeClr val="tx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AEC897B-EC20-AF47-BC29-386D4B410ECF}"/>
              </a:ext>
            </a:extLst>
          </p:cNvPr>
          <p:cNvCxnSpPr/>
          <p:nvPr userDrawn="1"/>
        </p:nvCxnSpPr>
        <p:spPr>
          <a:xfrm>
            <a:off x="719138" y="6137275"/>
            <a:ext cx="77057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tableware, dishware&#10;&#10;Description automatically generated">
            <a:extLst>
              <a:ext uri="{FF2B5EF4-FFF2-40B4-BE49-F238E27FC236}">
                <a16:creationId xmlns:a16="http://schemas.microsoft.com/office/drawing/2014/main" id="{96CC449C-BE16-EF43-BA57-F44337178D32}"/>
              </a:ext>
            </a:extLst>
          </p:cNvPr>
          <p:cNvPicPr>
            <a:picLocks noChangeAspect="1"/>
          </p:cNvPicPr>
          <p:nvPr userDrawn="1"/>
        </p:nvPicPr>
        <p:blipFill>
          <a:blip r:embed="rId2"/>
          <a:stretch>
            <a:fillRect/>
          </a:stretch>
        </p:blipFill>
        <p:spPr>
          <a:xfrm>
            <a:off x="699261" y="6264956"/>
            <a:ext cx="1477410" cy="354579"/>
          </a:xfrm>
          <a:prstGeom prst="rect">
            <a:avLst/>
          </a:prstGeom>
        </p:spPr>
      </p:pic>
      <p:sp>
        <p:nvSpPr>
          <p:cNvPr id="3" name="Text Placeholder 2">
            <a:extLst>
              <a:ext uri="{FF2B5EF4-FFF2-40B4-BE49-F238E27FC236}">
                <a16:creationId xmlns:a16="http://schemas.microsoft.com/office/drawing/2014/main" id="{E972FD61-DB1B-5345-9905-0639C2E6350D}"/>
              </a:ext>
            </a:extLst>
          </p:cNvPr>
          <p:cNvSpPr>
            <a:spLocks noGrp="1"/>
          </p:cNvSpPr>
          <p:nvPr>
            <p:ph type="body" sz="quarter" idx="10" hasCustomPrompt="1"/>
          </p:nvPr>
        </p:nvSpPr>
        <p:spPr>
          <a:xfrm>
            <a:off x="719138" y="706438"/>
            <a:ext cx="7683500" cy="4902200"/>
          </a:xfrm>
          <a:prstGeom prst="rect">
            <a:avLst/>
          </a:prstGeom>
        </p:spPr>
        <p:txBody>
          <a:bodyPr lIns="0" tIns="0" rIns="0" bIns="0"/>
          <a:lstStyle>
            <a:lvl1pPr marL="0" indent="0">
              <a:buNone/>
              <a:defRPr sz="3600" b="1">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One off bold statement goes here. Click to edit. Arial bold, sentence case. Brand colour options</a:t>
            </a:r>
            <a:endParaRPr lang="en-US" dirty="0"/>
          </a:p>
        </p:txBody>
      </p:sp>
    </p:spTree>
    <p:extLst>
      <p:ext uri="{BB962C8B-B14F-4D97-AF65-F5344CB8AC3E}">
        <p14:creationId xmlns:p14="http://schemas.microsoft.com/office/powerpoint/2010/main" val="313507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tatementMint">
    <p:bg>
      <p:bgPr>
        <a:solidFill>
          <a:schemeClr val="accent3"/>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72FD61-DB1B-5345-9905-0639C2E6350D}"/>
              </a:ext>
            </a:extLst>
          </p:cNvPr>
          <p:cNvSpPr>
            <a:spLocks noGrp="1"/>
          </p:cNvSpPr>
          <p:nvPr>
            <p:ph type="body" sz="quarter" idx="10" hasCustomPrompt="1"/>
          </p:nvPr>
        </p:nvSpPr>
        <p:spPr>
          <a:xfrm>
            <a:off x="719138" y="706438"/>
            <a:ext cx="7683500" cy="4902200"/>
          </a:xfrm>
          <a:prstGeom prst="rect">
            <a:avLst/>
          </a:prstGeom>
        </p:spPr>
        <p:txBody>
          <a:bodyPr lIns="0" tIns="0" rIns="0" bIns="0"/>
          <a:lstStyle>
            <a:lvl1pPr marL="0" indent="0">
              <a:buNone/>
              <a:defRPr sz="36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One off bold statement goes here. Click to edit. Arial bold, sentence case. Brand colour options</a:t>
            </a:r>
            <a:endParaRPr lang="en-US" dirty="0"/>
          </a:p>
        </p:txBody>
      </p:sp>
      <p:cxnSp>
        <p:nvCxnSpPr>
          <p:cNvPr id="5" name="Straight Connector 4">
            <a:extLst>
              <a:ext uri="{FF2B5EF4-FFF2-40B4-BE49-F238E27FC236}">
                <a16:creationId xmlns:a16="http://schemas.microsoft.com/office/drawing/2014/main" id="{A859AA16-9094-B04F-8B81-8F6E167AF29B}"/>
              </a:ext>
            </a:extLst>
          </p:cNvPr>
          <p:cNvCxnSpPr/>
          <p:nvPr userDrawn="1"/>
        </p:nvCxnSpPr>
        <p:spPr>
          <a:xfrm>
            <a:off x="719138" y="6137275"/>
            <a:ext cx="7705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F3CD4CF3-1CC2-5149-853F-72E303FA9D06}"/>
              </a:ext>
            </a:extLst>
          </p:cNvPr>
          <p:cNvPicPr>
            <a:picLocks noChangeAspect="1"/>
          </p:cNvPicPr>
          <p:nvPr userDrawn="1"/>
        </p:nvPicPr>
        <p:blipFill>
          <a:blip r:embed="rId2"/>
          <a:stretch>
            <a:fillRect/>
          </a:stretch>
        </p:blipFill>
        <p:spPr>
          <a:xfrm>
            <a:off x="699260" y="6264965"/>
            <a:ext cx="1477410" cy="354578"/>
          </a:xfrm>
          <a:prstGeom prst="rect">
            <a:avLst/>
          </a:prstGeom>
        </p:spPr>
      </p:pic>
    </p:spTree>
    <p:extLst>
      <p:ext uri="{BB962C8B-B14F-4D97-AF65-F5344CB8AC3E}">
        <p14:creationId xmlns:p14="http://schemas.microsoft.com/office/powerpoint/2010/main" val="432957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Boxe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AEC897B-EC20-AF47-BC29-386D4B410ECF}"/>
              </a:ext>
            </a:extLst>
          </p:cNvPr>
          <p:cNvCxnSpPr/>
          <p:nvPr userDrawn="1"/>
        </p:nvCxnSpPr>
        <p:spPr>
          <a:xfrm>
            <a:off x="719138" y="6137275"/>
            <a:ext cx="7705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073227B1-0946-0F47-849C-20982FC004F3}"/>
              </a:ext>
            </a:extLst>
          </p:cNvPr>
          <p:cNvPicPr>
            <a:picLocks noChangeAspect="1"/>
          </p:cNvPicPr>
          <p:nvPr userDrawn="1"/>
        </p:nvPicPr>
        <p:blipFill>
          <a:blip r:embed="rId2"/>
          <a:stretch>
            <a:fillRect/>
          </a:stretch>
        </p:blipFill>
        <p:spPr>
          <a:xfrm>
            <a:off x="699260" y="6264965"/>
            <a:ext cx="1477410" cy="354578"/>
          </a:xfrm>
          <a:prstGeom prst="rect">
            <a:avLst/>
          </a:prstGeom>
        </p:spPr>
      </p:pic>
      <p:sp>
        <p:nvSpPr>
          <p:cNvPr id="13" name="Text Placeholder 2">
            <a:extLst>
              <a:ext uri="{FF2B5EF4-FFF2-40B4-BE49-F238E27FC236}">
                <a16:creationId xmlns:a16="http://schemas.microsoft.com/office/drawing/2014/main" id="{6CBE229E-376C-4E46-95F8-53DADF61ED92}"/>
              </a:ext>
            </a:extLst>
          </p:cNvPr>
          <p:cNvSpPr>
            <a:spLocks noGrp="1"/>
          </p:cNvSpPr>
          <p:nvPr>
            <p:ph type="body" sz="quarter" idx="10" hasCustomPrompt="1"/>
          </p:nvPr>
        </p:nvSpPr>
        <p:spPr>
          <a:xfrm>
            <a:off x="719138" y="646804"/>
            <a:ext cx="7705725" cy="893757"/>
          </a:xfrm>
          <a:prstGeom prst="rect">
            <a:avLst/>
          </a:prstGeom>
        </p:spPr>
        <p:txBody>
          <a:bodyPr lIns="0" tIns="0" rIns="0" bIns="0"/>
          <a:lstStyle>
            <a:lvl1pPr marL="0" indent="0">
              <a:lnSpc>
                <a:spcPct val="100000"/>
              </a:lnSpc>
              <a:buNone/>
              <a:defRPr lang="en-GB" sz="3000" smtClean="0">
                <a:effectLst/>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en-GB" dirty="0">
                <a:solidFill>
                  <a:srgbClr val="255053"/>
                </a:solidFill>
                <a:effectLst/>
                <a:latin typeface="Arial" panose="020B0604020202020204" pitchFamily="34" charset="0"/>
              </a:rPr>
              <a:t>Click to edit title wording — Longer titles across two lines</a:t>
            </a:r>
          </a:p>
        </p:txBody>
      </p:sp>
      <p:sp>
        <p:nvSpPr>
          <p:cNvPr id="9" name="Rounded Rectangle 8">
            <a:extLst>
              <a:ext uri="{FF2B5EF4-FFF2-40B4-BE49-F238E27FC236}">
                <a16:creationId xmlns:a16="http://schemas.microsoft.com/office/drawing/2014/main" id="{ADF9AA60-BBA3-9148-9541-E49929DE461E}"/>
              </a:ext>
            </a:extLst>
          </p:cNvPr>
          <p:cNvSpPr/>
          <p:nvPr userDrawn="1"/>
        </p:nvSpPr>
        <p:spPr>
          <a:xfrm>
            <a:off x="719138" y="3952239"/>
            <a:ext cx="3795712" cy="1808478"/>
          </a:xfrm>
          <a:prstGeom prst="roundRect">
            <a:avLst>
              <a:gd name="adj" fmla="val 6053"/>
            </a:avLst>
          </a:pr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D6EA4419-CA44-6F45-A686-F0880C8161F8}"/>
              </a:ext>
            </a:extLst>
          </p:cNvPr>
          <p:cNvSpPr/>
          <p:nvPr userDrawn="1"/>
        </p:nvSpPr>
        <p:spPr>
          <a:xfrm>
            <a:off x="4620578" y="3952239"/>
            <a:ext cx="3795712" cy="1808478"/>
          </a:xfrm>
          <a:prstGeom prst="roundRect">
            <a:avLst>
              <a:gd name="adj" fmla="val 6053"/>
            </a:avLst>
          </a:pr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C24039CB-4AB2-9549-A7CC-12CCFDE48501}"/>
              </a:ext>
            </a:extLst>
          </p:cNvPr>
          <p:cNvSpPr>
            <a:spLocks noGrp="1"/>
          </p:cNvSpPr>
          <p:nvPr>
            <p:ph type="body" sz="quarter" idx="13" hasCustomPrompt="1"/>
          </p:nvPr>
        </p:nvSpPr>
        <p:spPr>
          <a:xfrm>
            <a:off x="863601" y="4084322"/>
            <a:ext cx="3525520" cy="267914"/>
          </a:xfrm>
          <a:prstGeom prst="rect">
            <a:avLst/>
          </a:prstGeom>
        </p:spPr>
        <p:txBody>
          <a:bodyPr lIns="0" tIns="0" rIns="0" bIns="0"/>
          <a:lstStyle>
            <a:lvl1pPr marL="0" indent="0">
              <a:buNone/>
              <a:defRPr sz="1400" b="1"/>
            </a:lvl1pPr>
            <a:lvl2pPr marL="457200" indent="0">
              <a:buNone/>
              <a:defRPr sz="1200" b="1"/>
            </a:lvl2pPr>
            <a:lvl3pPr>
              <a:defRPr sz="1200" b="1"/>
            </a:lvl3pPr>
            <a:lvl4pPr>
              <a:defRPr sz="1400"/>
            </a:lvl4pPr>
            <a:lvl5pPr>
              <a:defRPr sz="1400"/>
            </a:lvl5pPr>
          </a:lstStyle>
          <a:p>
            <a:pPr lvl="0"/>
            <a:r>
              <a:rPr lang="en-GB" dirty="0"/>
              <a:t>Text box title / click to edit</a:t>
            </a:r>
            <a:endParaRPr lang="en-US" dirty="0"/>
          </a:p>
        </p:txBody>
      </p:sp>
      <p:sp>
        <p:nvSpPr>
          <p:cNvPr id="18" name="Rounded Rectangle 17">
            <a:extLst>
              <a:ext uri="{FF2B5EF4-FFF2-40B4-BE49-F238E27FC236}">
                <a16:creationId xmlns:a16="http://schemas.microsoft.com/office/drawing/2014/main" id="{2C147080-7088-B04C-91C9-AA3474A64086}"/>
              </a:ext>
            </a:extLst>
          </p:cNvPr>
          <p:cNvSpPr/>
          <p:nvPr userDrawn="1"/>
        </p:nvSpPr>
        <p:spPr>
          <a:xfrm>
            <a:off x="719138" y="2042159"/>
            <a:ext cx="3795712" cy="1808478"/>
          </a:xfrm>
          <a:prstGeom prst="roundRect">
            <a:avLst>
              <a:gd name="adj" fmla="val 6053"/>
            </a:avLst>
          </a:pr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A6257AF5-BD00-BC4F-A6FE-CB553145D196}"/>
              </a:ext>
            </a:extLst>
          </p:cNvPr>
          <p:cNvSpPr/>
          <p:nvPr userDrawn="1"/>
        </p:nvSpPr>
        <p:spPr>
          <a:xfrm>
            <a:off x="4620578" y="2042159"/>
            <a:ext cx="3795712" cy="1808478"/>
          </a:xfrm>
          <a:prstGeom prst="roundRect">
            <a:avLst>
              <a:gd name="adj" fmla="val 6053"/>
            </a:avLst>
          </a:pr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4">
            <a:extLst>
              <a:ext uri="{FF2B5EF4-FFF2-40B4-BE49-F238E27FC236}">
                <a16:creationId xmlns:a16="http://schemas.microsoft.com/office/drawing/2014/main" id="{877A4E3A-4296-1E43-B9E5-579EF79A9C58}"/>
              </a:ext>
            </a:extLst>
          </p:cNvPr>
          <p:cNvSpPr>
            <a:spLocks noGrp="1"/>
          </p:cNvSpPr>
          <p:nvPr>
            <p:ph type="body" sz="quarter" idx="17"/>
          </p:nvPr>
        </p:nvSpPr>
        <p:spPr>
          <a:xfrm>
            <a:off x="863601" y="4450082"/>
            <a:ext cx="3525520" cy="1158238"/>
          </a:xfrm>
          <a:prstGeom prst="rect">
            <a:avLst/>
          </a:prstGeom>
        </p:spPr>
        <p:txBody>
          <a:bodyPr lIns="0" tIns="0" rIns="0" bIns="0"/>
          <a:lstStyle>
            <a:lvl1pPr marL="0" indent="0">
              <a:lnSpc>
                <a:spcPts val="1600"/>
              </a:lnSpc>
              <a:buNone/>
              <a:defRPr sz="1200" b="0"/>
            </a:lvl1pPr>
            <a:lvl2pPr marL="457200" indent="0">
              <a:lnSpc>
                <a:spcPts val="1600"/>
              </a:lnSpc>
              <a:buNone/>
              <a:defRPr sz="1200" b="0"/>
            </a:lvl2pPr>
            <a:lvl3pPr>
              <a:lnSpc>
                <a:spcPts val="1600"/>
              </a:lnSpc>
              <a:defRPr sz="1200" b="0"/>
            </a:lvl3pPr>
            <a:lvl4pPr>
              <a:defRPr sz="1400"/>
            </a:lvl4pPr>
            <a:lvl5pPr>
              <a:defRPr sz="1400"/>
            </a:lvl5pPr>
          </a:lstStyle>
          <a:p>
            <a:pPr lvl="0"/>
            <a:r>
              <a:rPr lang="en-GB" dirty="0"/>
              <a:t>Click to edit Master text styles</a:t>
            </a:r>
          </a:p>
          <a:p>
            <a:pPr lvl="1"/>
            <a:r>
              <a:rPr lang="en-GB" dirty="0"/>
              <a:t>Second level</a:t>
            </a:r>
          </a:p>
          <a:p>
            <a:pPr lvl="2"/>
            <a:r>
              <a:rPr lang="en-GB" dirty="0"/>
              <a:t>Bullet point style</a:t>
            </a:r>
            <a:endParaRPr lang="en-US" dirty="0"/>
          </a:p>
        </p:txBody>
      </p:sp>
      <p:sp>
        <p:nvSpPr>
          <p:cNvPr id="23" name="Text Placeholder 4">
            <a:extLst>
              <a:ext uri="{FF2B5EF4-FFF2-40B4-BE49-F238E27FC236}">
                <a16:creationId xmlns:a16="http://schemas.microsoft.com/office/drawing/2014/main" id="{4E4E12FE-4749-E645-B5EF-6CD83F2EDA3D}"/>
              </a:ext>
            </a:extLst>
          </p:cNvPr>
          <p:cNvSpPr>
            <a:spLocks noGrp="1"/>
          </p:cNvSpPr>
          <p:nvPr>
            <p:ph type="body" sz="quarter" idx="18" hasCustomPrompt="1"/>
          </p:nvPr>
        </p:nvSpPr>
        <p:spPr>
          <a:xfrm>
            <a:off x="863601" y="2194562"/>
            <a:ext cx="3525520" cy="267914"/>
          </a:xfrm>
          <a:prstGeom prst="rect">
            <a:avLst/>
          </a:prstGeom>
        </p:spPr>
        <p:txBody>
          <a:bodyPr lIns="0" tIns="0" rIns="0" bIns="0"/>
          <a:lstStyle>
            <a:lvl1pPr marL="0" indent="0">
              <a:buNone/>
              <a:defRPr sz="1400" b="1"/>
            </a:lvl1pPr>
            <a:lvl2pPr marL="457200" indent="0">
              <a:buNone/>
              <a:defRPr sz="1200" b="1"/>
            </a:lvl2pPr>
            <a:lvl3pPr>
              <a:defRPr sz="1200" b="1"/>
            </a:lvl3pPr>
            <a:lvl4pPr>
              <a:defRPr sz="1400"/>
            </a:lvl4pPr>
            <a:lvl5pPr>
              <a:defRPr sz="1400"/>
            </a:lvl5pPr>
          </a:lstStyle>
          <a:p>
            <a:pPr lvl="0"/>
            <a:r>
              <a:rPr lang="en-GB" dirty="0"/>
              <a:t>Text box title / click to edit</a:t>
            </a:r>
            <a:endParaRPr lang="en-US" dirty="0"/>
          </a:p>
        </p:txBody>
      </p:sp>
      <p:sp>
        <p:nvSpPr>
          <p:cNvPr id="24" name="Text Placeholder 4">
            <a:extLst>
              <a:ext uri="{FF2B5EF4-FFF2-40B4-BE49-F238E27FC236}">
                <a16:creationId xmlns:a16="http://schemas.microsoft.com/office/drawing/2014/main" id="{2FBA8F71-4E86-1644-8941-86FD0BDB7EE5}"/>
              </a:ext>
            </a:extLst>
          </p:cNvPr>
          <p:cNvSpPr>
            <a:spLocks noGrp="1"/>
          </p:cNvSpPr>
          <p:nvPr>
            <p:ph type="body" sz="quarter" idx="19"/>
          </p:nvPr>
        </p:nvSpPr>
        <p:spPr>
          <a:xfrm>
            <a:off x="863601" y="2560322"/>
            <a:ext cx="3525520" cy="1158238"/>
          </a:xfrm>
          <a:prstGeom prst="rect">
            <a:avLst/>
          </a:prstGeom>
        </p:spPr>
        <p:txBody>
          <a:bodyPr lIns="0" tIns="0" rIns="0" bIns="0"/>
          <a:lstStyle>
            <a:lvl1pPr marL="0" indent="0">
              <a:lnSpc>
                <a:spcPts val="1600"/>
              </a:lnSpc>
              <a:buNone/>
              <a:defRPr sz="1200" b="0"/>
            </a:lvl1pPr>
            <a:lvl2pPr marL="457200" indent="0">
              <a:lnSpc>
                <a:spcPts val="1600"/>
              </a:lnSpc>
              <a:buNone/>
              <a:defRPr sz="1200" b="0"/>
            </a:lvl2pPr>
            <a:lvl3pPr>
              <a:lnSpc>
                <a:spcPts val="1600"/>
              </a:lnSpc>
              <a:defRPr sz="1200" b="0"/>
            </a:lvl3pPr>
            <a:lvl4pPr>
              <a:defRPr sz="1400"/>
            </a:lvl4pPr>
            <a:lvl5pPr>
              <a:defRPr sz="1400"/>
            </a:lvl5pPr>
          </a:lstStyle>
          <a:p>
            <a:pPr lvl="0"/>
            <a:r>
              <a:rPr lang="en-GB" dirty="0"/>
              <a:t>Click to edit Master text styles</a:t>
            </a:r>
          </a:p>
          <a:p>
            <a:pPr lvl="1"/>
            <a:r>
              <a:rPr lang="en-GB" dirty="0"/>
              <a:t>Second level</a:t>
            </a:r>
          </a:p>
          <a:p>
            <a:pPr lvl="2"/>
            <a:r>
              <a:rPr lang="en-GB" dirty="0"/>
              <a:t>Bullet point style</a:t>
            </a:r>
            <a:endParaRPr lang="en-US" dirty="0"/>
          </a:p>
        </p:txBody>
      </p:sp>
      <p:sp>
        <p:nvSpPr>
          <p:cNvPr id="25" name="Text Placeholder 4">
            <a:extLst>
              <a:ext uri="{FF2B5EF4-FFF2-40B4-BE49-F238E27FC236}">
                <a16:creationId xmlns:a16="http://schemas.microsoft.com/office/drawing/2014/main" id="{765A4980-EDB0-0349-9359-33A07D560BDD}"/>
              </a:ext>
            </a:extLst>
          </p:cNvPr>
          <p:cNvSpPr>
            <a:spLocks noGrp="1"/>
          </p:cNvSpPr>
          <p:nvPr>
            <p:ph type="body" sz="quarter" idx="20" hasCustomPrompt="1"/>
          </p:nvPr>
        </p:nvSpPr>
        <p:spPr>
          <a:xfrm>
            <a:off x="4765041" y="2194562"/>
            <a:ext cx="3525520" cy="267914"/>
          </a:xfrm>
          <a:prstGeom prst="rect">
            <a:avLst/>
          </a:prstGeom>
        </p:spPr>
        <p:txBody>
          <a:bodyPr lIns="0" tIns="0" rIns="0" bIns="0"/>
          <a:lstStyle>
            <a:lvl1pPr marL="0" indent="0">
              <a:buNone/>
              <a:defRPr sz="1400" b="1"/>
            </a:lvl1pPr>
            <a:lvl2pPr marL="457200" indent="0">
              <a:buNone/>
              <a:defRPr sz="1200" b="1"/>
            </a:lvl2pPr>
            <a:lvl3pPr>
              <a:defRPr sz="1200" b="1"/>
            </a:lvl3pPr>
            <a:lvl4pPr>
              <a:defRPr sz="1400"/>
            </a:lvl4pPr>
            <a:lvl5pPr>
              <a:defRPr sz="1400"/>
            </a:lvl5pPr>
          </a:lstStyle>
          <a:p>
            <a:pPr lvl="0"/>
            <a:r>
              <a:rPr lang="en-GB" dirty="0"/>
              <a:t>Text box title / click to edit</a:t>
            </a:r>
            <a:endParaRPr lang="en-US" dirty="0"/>
          </a:p>
        </p:txBody>
      </p:sp>
      <p:sp>
        <p:nvSpPr>
          <p:cNvPr id="26" name="Text Placeholder 4">
            <a:extLst>
              <a:ext uri="{FF2B5EF4-FFF2-40B4-BE49-F238E27FC236}">
                <a16:creationId xmlns:a16="http://schemas.microsoft.com/office/drawing/2014/main" id="{DC76891A-D496-CE47-B47D-22EFEC41BA8F}"/>
              </a:ext>
            </a:extLst>
          </p:cNvPr>
          <p:cNvSpPr>
            <a:spLocks noGrp="1"/>
          </p:cNvSpPr>
          <p:nvPr>
            <p:ph type="body" sz="quarter" idx="21"/>
          </p:nvPr>
        </p:nvSpPr>
        <p:spPr>
          <a:xfrm>
            <a:off x="4765041" y="2560322"/>
            <a:ext cx="3525520" cy="1158238"/>
          </a:xfrm>
          <a:prstGeom prst="rect">
            <a:avLst/>
          </a:prstGeom>
        </p:spPr>
        <p:txBody>
          <a:bodyPr lIns="0" tIns="0" rIns="0" bIns="0"/>
          <a:lstStyle>
            <a:lvl1pPr marL="0" indent="0">
              <a:lnSpc>
                <a:spcPts val="1600"/>
              </a:lnSpc>
              <a:buNone/>
              <a:defRPr sz="1200" b="0"/>
            </a:lvl1pPr>
            <a:lvl2pPr marL="457200" indent="0">
              <a:lnSpc>
                <a:spcPts val="1600"/>
              </a:lnSpc>
              <a:buNone/>
              <a:defRPr sz="1200" b="0"/>
            </a:lvl2pPr>
            <a:lvl3pPr>
              <a:lnSpc>
                <a:spcPts val="1600"/>
              </a:lnSpc>
              <a:defRPr sz="1200" b="0"/>
            </a:lvl3pPr>
            <a:lvl4pPr>
              <a:defRPr sz="1400"/>
            </a:lvl4pPr>
            <a:lvl5pPr>
              <a:defRPr sz="1400"/>
            </a:lvl5pPr>
          </a:lstStyle>
          <a:p>
            <a:pPr lvl="0"/>
            <a:r>
              <a:rPr lang="en-GB" dirty="0"/>
              <a:t>Click to edit Master text styles</a:t>
            </a:r>
          </a:p>
          <a:p>
            <a:pPr lvl="1"/>
            <a:r>
              <a:rPr lang="en-GB" dirty="0"/>
              <a:t>Second level</a:t>
            </a:r>
          </a:p>
          <a:p>
            <a:pPr lvl="2"/>
            <a:r>
              <a:rPr lang="en-GB" dirty="0"/>
              <a:t>Bullet point style</a:t>
            </a:r>
            <a:endParaRPr lang="en-US" dirty="0"/>
          </a:p>
        </p:txBody>
      </p:sp>
      <p:sp>
        <p:nvSpPr>
          <p:cNvPr id="27" name="Text Placeholder 4">
            <a:extLst>
              <a:ext uri="{FF2B5EF4-FFF2-40B4-BE49-F238E27FC236}">
                <a16:creationId xmlns:a16="http://schemas.microsoft.com/office/drawing/2014/main" id="{4F613F64-BC8E-F248-A9C3-BD65AA071CE1}"/>
              </a:ext>
            </a:extLst>
          </p:cNvPr>
          <p:cNvSpPr>
            <a:spLocks noGrp="1"/>
          </p:cNvSpPr>
          <p:nvPr>
            <p:ph type="body" sz="quarter" idx="22" hasCustomPrompt="1"/>
          </p:nvPr>
        </p:nvSpPr>
        <p:spPr>
          <a:xfrm>
            <a:off x="4765041" y="4074162"/>
            <a:ext cx="3525520" cy="267914"/>
          </a:xfrm>
          <a:prstGeom prst="rect">
            <a:avLst/>
          </a:prstGeom>
        </p:spPr>
        <p:txBody>
          <a:bodyPr lIns="0" tIns="0" rIns="0" bIns="0"/>
          <a:lstStyle>
            <a:lvl1pPr marL="0" indent="0">
              <a:buNone/>
              <a:defRPr sz="1400" b="1"/>
            </a:lvl1pPr>
            <a:lvl2pPr marL="457200" indent="0">
              <a:buNone/>
              <a:defRPr sz="1200" b="1"/>
            </a:lvl2pPr>
            <a:lvl3pPr>
              <a:defRPr sz="1200" b="1"/>
            </a:lvl3pPr>
            <a:lvl4pPr>
              <a:defRPr sz="1400"/>
            </a:lvl4pPr>
            <a:lvl5pPr>
              <a:defRPr sz="1400"/>
            </a:lvl5pPr>
          </a:lstStyle>
          <a:p>
            <a:pPr lvl="0"/>
            <a:r>
              <a:rPr lang="en-GB" dirty="0"/>
              <a:t>Text box title / click to edit</a:t>
            </a:r>
            <a:endParaRPr lang="en-US" dirty="0"/>
          </a:p>
        </p:txBody>
      </p:sp>
      <p:sp>
        <p:nvSpPr>
          <p:cNvPr id="28" name="Text Placeholder 4">
            <a:extLst>
              <a:ext uri="{FF2B5EF4-FFF2-40B4-BE49-F238E27FC236}">
                <a16:creationId xmlns:a16="http://schemas.microsoft.com/office/drawing/2014/main" id="{3A442268-DA1B-9543-A16E-C36E00168CCA}"/>
              </a:ext>
            </a:extLst>
          </p:cNvPr>
          <p:cNvSpPr>
            <a:spLocks noGrp="1"/>
          </p:cNvSpPr>
          <p:nvPr>
            <p:ph type="body" sz="quarter" idx="23"/>
          </p:nvPr>
        </p:nvSpPr>
        <p:spPr>
          <a:xfrm>
            <a:off x="4765041" y="4439922"/>
            <a:ext cx="3525520" cy="1158238"/>
          </a:xfrm>
          <a:prstGeom prst="rect">
            <a:avLst/>
          </a:prstGeom>
        </p:spPr>
        <p:txBody>
          <a:bodyPr lIns="0" tIns="0" rIns="0" bIns="0"/>
          <a:lstStyle>
            <a:lvl1pPr marL="0" indent="0">
              <a:lnSpc>
                <a:spcPts val="1600"/>
              </a:lnSpc>
              <a:buNone/>
              <a:defRPr sz="1200" b="0"/>
            </a:lvl1pPr>
            <a:lvl2pPr marL="457200" indent="0">
              <a:lnSpc>
                <a:spcPts val="1600"/>
              </a:lnSpc>
              <a:buNone/>
              <a:defRPr sz="1200" b="0"/>
            </a:lvl2pPr>
            <a:lvl3pPr>
              <a:lnSpc>
                <a:spcPts val="1600"/>
              </a:lnSpc>
              <a:defRPr sz="1200" b="0"/>
            </a:lvl3pPr>
            <a:lvl4pPr>
              <a:defRPr sz="1400"/>
            </a:lvl4pPr>
            <a:lvl5pPr>
              <a:defRPr sz="1400"/>
            </a:lvl5pPr>
          </a:lstStyle>
          <a:p>
            <a:pPr lvl="0"/>
            <a:r>
              <a:rPr lang="en-GB" dirty="0"/>
              <a:t>Click to edit Master text styles</a:t>
            </a:r>
          </a:p>
          <a:p>
            <a:pPr lvl="1"/>
            <a:r>
              <a:rPr lang="en-GB" dirty="0"/>
              <a:t>Second level</a:t>
            </a:r>
          </a:p>
          <a:p>
            <a:pPr lvl="2"/>
            <a:r>
              <a:rPr lang="en-GB" dirty="0"/>
              <a:t>Bullet point style</a:t>
            </a:r>
            <a:endParaRPr lang="en-US" dirty="0"/>
          </a:p>
        </p:txBody>
      </p:sp>
    </p:spTree>
    <p:extLst>
      <p:ext uri="{BB962C8B-B14F-4D97-AF65-F5344CB8AC3E}">
        <p14:creationId xmlns:p14="http://schemas.microsoft.com/office/powerpoint/2010/main" val="1280538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Off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172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_Teal">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269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_Green">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06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QuoteA">
    <p:bg>
      <p:bgPr>
        <a:solidFill>
          <a:schemeClr val="accent3"/>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A6E26E-BF41-C842-B3AA-DDB8A2770652}"/>
              </a:ext>
            </a:extLst>
          </p:cNvPr>
          <p:cNvSpPr>
            <a:spLocks noGrp="1"/>
          </p:cNvSpPr>
          <p:nvPr>
            <p:ph type="body" sz="quarter" idx="10" hasCustomPrompt="1"/>
          </p:nvPr>
        </p:nvSpPr>
        <p:spPr>
          <a:xfrm>
            <a:off x="1689100" y="2282987"/>
            <a:ext cx="6735763" cy="2908774"/>
          </a:xfrm>
          <a:prstGeom prst="rect">
            <a:avLst/>
          </a:prstGeom>
        </p:spPr>
        <p:txBody>
          <a:bodyPr lIns="0" tIns="0" rIns="0" bIns="0"/>
          <a:lstStyle>
            <a:lvl1pPr marL="0" indent="0">
              <a:lnSpc>
                <a:spcPct val="100000"/>
              </a:lnSpc>
              <a:buNone/>
              <a:defRPr lang="en-GB" sz="4200" i="1" smtClean="0">
                <a:effectLst/>
              </a:defRPr>
            </a:lvl1pPr>
            <a:lvl2pPr marL="457200" indent="0">
              <a:buNone/>
              <a:defRPr b="0" i="1">
                <a:latin typeface="Georgia" panose="02040502050405020303" pitchFamily="18" charset="0"/>
              </a:defRPr>
            </a:lvl2pPr>
            <a:lvl3pPr marL="914400" indent="0">
              <a:buNone/>
              <a:defRPr b="0" i="1">
                <a:latin typeface="Georgia" panose="02040502050405020303" pitchFamily="18" charset="0"/>
              </a:defRPr>
            </a:lvl3pPr>
            <a:lvl4pPr marL="1371600" indent="0">
              <a:buNone/>
              <a:defRPr b="0" i="1">
                <a:latin typeface="Georgia" panose="02040502050405020303" pitchFamily="18" charset="0"/>
              </a:defRPr>
            </a:lvl4pPr>
            <a:lvl5pPr marL="1828800" indent="0">
              <a:buNone/>
              <a:defRPr b="0" i="1">
                <a:latin typeface="Georgia" panose="02040502050405020303" pitchFamily="18" charset="0"/>
              </a:defRPr>
            </a:lvl5pPr>
          </a:lstStyle>
          <a:p>
            <a:r>
              <a:rPr lang="en-GB" i="1" dirty="0">
                <a:solidFill>
                  <a:srgbClr val="255053"/>
                </a:solidFill>
                <a:effectLst/>
                <a:latin typeface="Georgia" panose="02040502050405020303" pitchFamily="18" charset="0"/>
              </a:rPr>
              <a:t>Click to edit quote. </a:t>
            </a:r>
            <a:br>
              <a:rPr lang="en-GB" i="1" dirty="0">
                <a:solidFill>
                  <a:srgbClr val="255053"/>
                </a:solidFill>
                <a:effectLst/>
                <a:latin typeface="Georgia" panose="02040502050405020303" pitchFamily="18" charset="0"/>
              </a:rPr>
            </a:br>
            <a:r>
              <a:rPr lang="en-GB" i="1" dirty="0">
                <a:solidFill>
                  <a:srgbClr val="255053"/>
                </a:solidFill>
                <a:effectLst/>
                <a:latin typeface="Georgia" panose="02040502050405020303" pitchFamily="18" charset="0"/>
              </a:rPr>
              <a:t>Change size to fit length </a:t>
            </a:r>
            <a:br>
              <a:rPr lang="en-GB" i="1" dirty="0">
                <a:solidFill>
                  <a:srgbClr val="255053"/>
                </a:solidFill>
                <a:effectLst/>
                <a:latin typeface="Georgia" panose="02040502050405020303" pitchFamily="18" charset="0"/>
              </a:rPr>
            </a:br>
            <a:r>
              <a:rPr lang="en-GB" i="1" dirty="0">
                <a:solidFill>
                  <a:srgbClr val="255053"/>
                </a:solidFill>
                <a:effectLst/>
                <a:latin typeface="Georgia" panose="02040502050405020303" pitchFamily="18" charset="0"/>
              </a:rPr>
              <a:t>of quote on page. Georgia </a:t>
            </a:r>
            <a:br>
              <a:rPr lang="en-GB" i="1" dirty="0">
                <a:solidFill>
                  <a:srgbClr val="255053"/>
                </a:solidFill>
                <a:effectLst/>
                <a:latin typeface="Georgia" panose="02040502050405020303" pitchFamily="18" charset="0"/>
              </a:rPr>
            </a:br>
            <a:r>
              <a:rPr lang="en-GB" i="1" dirty="0">
                <a:solidFill>
                  <a:srgbClr val="255053"/>
                </a:solidFill>
                <a:effectLst/>
                <a:latin typeface="Georgia" panose="02040502050405020303" pitchFamily="18" charset="0"/>
              </a:rPr>
              <a:t>Italic, sentence case.”</a:t>
            </a:r>
            <a:endParaRPr lang="en-GB" dirty="0">
              <a:solidFill>
                <a:srgbClr val="255053"/>
              </a:solidFill>
              <a:effectLst/>
              <a:latin typeface="Georgia" panose="02040502050405020303" pitchFamily="18" charset="0"/>
            </a:endParaRPr>
          </a:p>
        </p:txBody>
      </p:sp>
      <p:cxnSp>
        <p:nvCxnSpPr>
          <p:cNvPr id="6" name="Straight Connector 5">
            <a:extLst>
              <a:ext uri="{FF2B5EF4-FFF2-40B4-BE49-F238E27FC236}">
                <a16:creationId xmlns:a16="http://schemas.microsoft.com/office/drawing/2014/main" id="{05D98E73-5337-A345-AEAA-50D34DFCF38D}"/>
              </a:ext>
            </a:extLst>
          </p:cNvPr>
          <p:cNvCxnSpPr/>
          <p:nvPr userDrawn="1"/>
        </p:nvCxnSpPr>
        <p:spPr>
          <a:xfrm>
            <a:off x="719138" y="6137275"/>
            <a:ext cx="7705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88E31B39-BD03-3343-834D-207F7AFB6DBF}"/>
              </a:ext>
            </a:extLst>
          </p:cNvPr>
          <p:cNvPicPr>
            <a:picLocks noChangeAspect="1"/>
          </p:cNvPicPr>
          <p:nvPr userDrawn="1"/>
        </p:nvPicPr>
        <p:blipFill>
          <a:blip r:embed="rId2"/>
          <a:stretch>
            <a:fillRect/>
          </a:stretch>
        </p:blipFill>
        <p:spPr>
          <a:xfrm>
            <a:off x="699260" y="6264965"/>
            <a:ext cx="1477410" cy="354578"/>
          </a:xfrm>
          <a:prstGeom prst="rect">
            <a:avLst/>
          </a:prstGeom>
        </p:spPr>
      </p:pic>
      <p:sp>
        <p:nvSpPr>
          <p:cNvPr id="10" name="Text Placeholder 4">
            <a:extLst>
              <a:ext uri="{FF2B5EF4-FFF2-40B4-BE49-F238E27FC236}">
                <a16:creationId xmlns:a16="http://schemas.microsoft.com/office/drawing/2014/main" id="{86E9784B-AC94-7340-ACD9-848978564B7F}"/>
              </a:ext>
            </a:extLst>
          </p:cNvPr>
          <p:cNvSpPr>
            <a:spLocks noGrp="1"/>
          </p:cNvSpPr>
          <p:nvPr>
            <p:ph type="body" sz="quarter" idx="12" hasCustomPrompt="1"/>
          </p:nvPr>
        </p:nvSpPr>
        <p:spPr>
          <a:xfrm>
            <a:off x="1689100" y="5232401"/>
            <a:ext cx="3525520" cy="558164"/>
          </a:xfrm>
          <a:prstGeom prst="rect">
            <a:avLst/>
          </a:prstGeom>
        </p:spPr>
        <p:txBody>
          <a:bodyPr lIns="0" tIns="0" rIns="0" bIns="0" anchor="b" anchorCtr="0"/>
          <a:lstStyle>
            <a:lvl1pPr marL="0" indent="0">
              <a:lnSpc>
                <a:spcPts val="1600"/>
              </a:lnSpc>
              <a:buNone/>
              <a:defRPr sz="1200"/>
            </a:lvl1pPr>
            <a:lvl2pPr marL="457200" indent="0">
              <a:buNone/>
              <a:defRPr sz="1800"/>
            </a:lvl2pPr>
            <a:lvl3pPr>
              <a:defRPr sz="1800"/>
            </a:lvl3pPr>
            <a:lvl4pPr>
              <a:defRPr sz="1400"/>
            </a:lvl4pPr>
            <a:lvl5pPr>
              <a:defRPr sz="1400"/>
            </a:lvl5pPr>
          </a:lstStyle>
          <a:p>
            <a:pPr>
              <a:lnSpc>
                <a:spcPct val="100000"/>
              </a:lnSpc>
            </a:pPr>
            <a:r>
              <a:rPr lang="en-US" dirty="0"/>
              <a:t>Name here, please use soft return for best spacing (SHIFT + carriage return buttons)</a:t>
            </a:r>
          </a:p>
        </p:txBody>
      </p:sp>
      <p:pic>
        <p:nvPicPr>
          <p:cNvPr id="9" name="Picture 8" descr="Icon&#10;&#10;Description automatically generated">
            <a:extLst>
              <a:ext uri="{FF2B5EF4-FFF2-40B4-BE49-F238E27FC236}">
                <a16:creationId xmlns:a16="http://schemas.microsoft.com/office/drawing/2014/main" id="{2BAD1A92-A221-A84E-B1B0-7D52067CBC5E}"/>
              </a:ext>
            </a:extLst>
          </p:cNvPr>
          <p:cNvPicPr>
            <a:picLocks noChangeAspect="1"/>
          </p:cNvPicPr>
          <p:nvPr userDrawn="1"/>
        </p:nvPicPr>
        <p:blipFill>
          <a:blip r:embed="rId3"/>
          <a:stretch>
            <a:fillRect/>
          </a:stretch>
        </p:blipFill>
        <p:spPr>
          <a:xfrm>
            <a:off x="1191419" y="132080"/>
            <a:ext cx="2346484" cy="2346484"/>
          </a:xfrm>
          <a:prstGeom prst="rect">
            <a:avLst/>
          </a:prstGeom>
        </p:spPr>
      </p:pic>
    </p:spTree>
    <p:extLst>
      <p:ext uri="{BB962C8B-B14F-4D97-AF65-F5344CB8AC3E}">
        <p14:creationId xmlns:p14="http://schemas.microsoft.com/office/powerpoint/2010/main" val="2618653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QuoteB">
    <p:bg>
      <p:bgPr>
        <a:solidFill>
          <a:schemeClr val="accent3"/>
        </a:solid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FE27778D-BD41-3D4D-989E-71B0E6DD7EC2}"/>
              </a:ext>
            </a:extLst>
          </p:cNvPr>
          <p:cNvPicPr>
            <a:picLocks noChangeAspect="1"/>
          </p:cNvPicPr>
          <p:nvPr userDrawn="1"/>
        </p:nvPicPr>
        <p:blipFill>
          <a:blip r:embed="rId2"/>
          <a:stretch>
            <a:fillRect/>
          </a:stretch>
        </p:blipFill>
        <p:spPr>
          <a:xfrm>
            <a:off x="4127341" y="132080"/>
            <a:ext cx="2346484" cy="2346484"/>
          </a:xfrm>
          <a:prstGeom prst="rect">
            <a:avLst/>
          </a:prstGeom>
        </p:spPr>
      </p:pic>
      <p:sp>
        <p:nvSpPr>
          <p:cNvPr id="5" name="Text Placeholder 4">
            <a:extLst>
              <a:ext uri="{FF2B5EF4-FFF2-40B4-BE49-F238E27FC236}">
                <a16:creationId xmlns:a16="http://schemas.microsoft.com/office/drawing/2014/main" id="{5EA6E26E-BF41-C842-B3AA-DDB8A2770652}"/>
              </a:ext>
            </a:extLst>
          </p:cNvPr>
          <p:cNvSpPr>
            <a:spLocks noGrp="1"/>
          </p:cNvSpPr>
          <p:nvPr>
            <p:ph type="body" sz="quarter" idx="10" hasCustomPrompt="1"/>
          </p:nvPr>
        </p:nvSpPr>
        <p:spPr>
          <a:xfrm>
            <a:off x="4619625" y="2174876"/>
            <a:ext cx="3805238" cy="3057525"/>
          </a:xfrm>
          <a:prstGeom prst="rect">
            <a:avLst/>
          </a:prstGeom>
        </p:spPr>
        <p:txBody>
          <a:bodyPr lIns="0" tIns="0" rIns="0" bIns="0"/>
          <a:lstStyle>
            <a:lvl1pPr marL="0" indent="0">
              <a:lnSpc>
                <a:spcPct val="100000"/>
              </a:lnSpc>
              <a:buNone/>
              <a:defRPr lang="en-GB" sz="3400" i="1" smtClean="0">
                <a:effectLst/>
              </a:defRPr>
            </a:lvl1pPr>
            <a:lvl2pPr marL="457200" indent="0">
              <a:buNone/>
              <a:defRPr b="0" i="1">
                <a:latin typeface="Georgia" panose="02040502050405020303" pitchFamily="18" charset="0"/>
              </a:defRPr>
            </a:lvl2pPr>
            <a:lvl3pPr marL="914400" indent="0">
              <a:buNone/>
              <a:defRPr b="0" i="1">
                <a:latin typeface="Georgia" panose="02040502050405020303" pitchFamily="18" charset="0"/>
              </a:defRPr>
            </a:lvl3pPr>
            <a:lvl4pPr marL="1371600" indent="0">
              <a:buNone/>
              <a:defRPr b="0" i="1">
                <a:latin typeface="Georgia" panose="02040502050405020303" pitchFamily="18" charset="0"/>
              </a:defRPr>
            </a:lvl4pPr>
            <a:lvl5pPr marL="1828800" indent="0">
              <a:buNone/>
              <a:defRPr b="0" i="1">
                <a:latin typeface="Georgia" panose="02040502050405020303" pitchFamily="18" charset="0"/>
              </a:defRPr>
            </a:lvl5pPr>
          </a:lstStyle>
          <a:p>
            <a:r>
              <a:rPr lang="en-GB" i="1" dirty="0">
                <a:solidFill>
                  <a:srgbClr val="255053"/>
                </a:solidFill>
                <a:effectLst/>
                <a:latin typeface="Georgia" panose="02040502050405020303" pitchFamily="18" charset="0"/>
              </a:rPr>
              <a:t>Click to edit quote. Change size to fit length of quote on page. Georgia </a:t>
            </a:r>
            <a:br>
              <a:rPr lang="en-GB" i="1" dirty="0">
                <a:solidFill>
                  <a:srgbClr val="255053"/>
                </a:solidFill>
                <a:effectLst/>
                <a:latin typeface="Georgia" panose="02040502050405020303" pitchFamily="18" charset="0"/>
              </a:rPr>
            </a:br>
            <a:r>
              <a:rPr lang="en-GB" i="1" dirty="0">
                <a:solidFill>
                  <a:srgbClr val="255053"/>
                </a:solidFill>
                <a:effectLst/>
                <a:latin typeface="Georgia" panose="02040502050405020303" pitchFamily="18" charset="0"/>
              </a:rPr>
              <a:t>Italic, sentence case.”</a:t>
            </a:r>
            <a:endParaRPr lang="en-GB" dirty="0">
              <a:solidFill>
                <a:srgbClr val="255053"/>
              </a:solidFill>
              <a:effectLst/>
              <a:latin typeface="Georgia" panose="02040502050405020303" pitchFamily="18" charset="0"/>
            </a:endParaRPr>
          </a:p>
        </p:txBody>
      </p:sp>
      <p:sp>
        <p:nvSpPr>
          <p:cNvPr id="12" name="Text Placeholder 4">
            <a:extLst>
              <a:ext uri="{FF2B5EF4-FFF2-40B4-BE49-F238E27FC236}">
                <a16:creationId xmlns:a16="http://schemas.microsoft.com/office/drawing/2014/main" id="{3C52E61E-8035-2340-B771-3736B9FBE8C9}"/>
              </a:ext>
            </a:extLst>
          </p:cNvPr>
          <p:cNvSpPr>
            <a:spLocks noGrp="1"/>
          </p:cNvSpPr>
          <p:nvPr>
            <p:ph type="body" sz="quarter" idx="14" hasCustomPrompt="1"/>
          </p:nvPr>
        </p:nvSpPr>
        <p:spPr>
          <a:xfrm>
            <a:off x="4619625" y="5609591"/>
            <a:ext cx="3525520" cy="558164"/>
          </a:xfrm>
          <a:prstGeom prst="rect">
            <a:avLst/>
          </a:prstGeom>
        </p:spPr>
        <p:txBody>
          <a:bodyPr lIns="0" tIns="0" rIns="0" bIns="0" anchor="b" anchorCtr="0"/>
          <a:lstStyle>
            <a:lvl1pPr marL="0" indent="0">
              <a:lnSpc>
                <a:spcPts val="1800"/>
              </a:lnSpc>
              <a:buNone/>
              <a:defRPr sz="1200"/>
            </a:lvl1pPr>
            <a:lvl2pPr marL="457200" indent="0">
              <a:buNone/>
              <a:defRPr sz="1800"/>
            </a:lvl2pPr>
            <a:lvl3pPr>
              <a:defRPr sz="1800"/>
            </a:lvl3pPr>
            <a:lvl4pPr>
              <a:defRPr sz="1400"/>
            </a:lvl4pPr>
            <a:lvl5pPr>
              <a:defRPr sz="1400"/>
            </a:lvl5pPr>
          </a:lstStyle>
          <a:p>
            <a:pPr>
              <a:lnSpc>
                <a:spcPct val="100000"/>
              </a:lnSpc>
            </a:pPr>
            <a:r>
              <a:rPr lang="en-US" dirty="0"/>
              <a:t>Name here, please use soft return for best spacing (SHIFT + carriage return buttons)</a:t>
            </a:r>
          </a:p>
        </p:txBody>
      </p:sp>
    </p:spTree>
    <p:extLst>
      <p:ext uri="{BB962C8B-B14F-4D97-AF65-F5344CB8AC3E}">
        <p14:creationId xmlns:p14="http://schemas.microsoft.com/office/powerpoint/2010/main" val="402561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QuoteC">
    <p:bg>
      <p:bgPr>
        <a:solidFill>
          <a:schemeClr val="tx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3C52E61E-8035-2340-B771-3736B9FBE8C9}"/>
              </a:ext>
            </a:extLst>
          </p:cNvPr>
          <p:cNvSpPr>
            <a:spLocks noGrp="1"/>
          </p:cNvSpPr>
          <p:nvPr>
            <p:ph type="body" sz="quarter" idx="14" hasCustomPrompt="1"/>
          </p:nvPr>
        </p:nvSpPr>
        <p:spPr>
          <a:xfrm>
            <a:off x="728345" y="5619751"/>
            <a:ext cx="3525520" cy="558164"/>
          </a:xfrm>
          <a:prstGeom prst="rect">
            <a:avLst/>
          </a:prstGeom>
        </p:spPr>
        <p:txBody>
          <a:bodyPr lIns="0" tIns="0" rIns="0" bIns="0" anchor="b" anchorCtr="0"/>
          <a:lstStyle>
            <a:lvl1pPr marL="0" indent="0">
              <a:lnSpc>
                <a:spcPts val="1800"/>
              </a:lnSpc>
              <a:buNone/>
              <a:defRPr sz="1200">
                <a:solidFill>
                  <a:schemeClr val="bg1"/>
                </a:solidFill>
              </a:defRPr>
            </a:lvl1pPr>
            <a:lvl2pPr marL="457200" indent="0">
              <a:buNone/>
              <a:defRPr sz="1800"/>
            </a:lvl2pPr>
            <a:lvl3pPr>
              <a:defRPr sz="1800"/>
            </a:lvl3pPr>
            <a:lvl4pPr>
              <a:defRPr sz="1400"/>
            </a:lvl4pPr>
            <a:lvl5pPr>
              <a:defRPr sz="1400"/>
            </a:lvl5pPr>
          </a:lstStyle>
          <a:p>
            <a:pPr>
              <a:lnSpc>
                <a:spcPct val="100000"/>
              </a:lnSpc>
            </a:pPr>
            <a:r>
              <a:rPr lang="en-US" dirty="0"/>
              <a:t>Name here, please use soft return for best spacing (SHIFT + carriage return buttons)</a:t>
            </a:r>
          </a:p>
        </p:txBody>
      </p:sp>
      <p:pic>
        <p:nvPicPr>
          <p:cNvPr id="18" name="Picture 17" descr="Icon&#10;&#10;Description automatically generated">
            <a:extLst>
              <a:ext uri="{FF2B5EF4-FFF2-40B4-BE49-F238E27FC236}">
                <a16:creationId xmlns:a16="http://schemas.microsoft.com/office/drawing/2014/main" id="{2D48F382-84F5-8D4D-98D7-C2B49EC602F3}"/>
              </a:ext>
            </a:extLst>
          </p:cNvPr>
          <p:cNvPicPr>
            <a:picLocks noChangeAspect="1"/>
          </p:cNvPicPr>
          <p:nvPr userDrawn="1"/>
        </p:nvPicPr>
        <p:blipFill>
          <a:blip r:embed="rId2"/>
          <a:stretch>
            <a:fillRect/>
          </a:stretch>
        </p:blipFill>
        <p:spPr>
          <a:xfrm>
            <a:off x="234244" y="136867"/>
            <a:ext cx="2346484" cy="2346484"/>
          </a:xfrm>
          <a:prstGeom prst="rect">
            <a:avLst/>
          </a:prstGeom>
        </p:spPr>
      </p:pic>
      <p:sp>
        <p:nvSpPr>
          <p:cNvPr id="20" name="Text Placeholder 19">
            <a:extLst>
              <a:ext uri="{FF2B5EF4-FFF2-40B4-BE49-F238E27FC236}">
                <a16:creationId xmlns:a16="http://schemas.microsoft.com/office/drawing/2014/main" id="{44840A3E-0306-6A40-809A-77D346B3C68E}"/>
              </a:ext>
            </a:extLst>
          </p:cNvPr>
          <p:cNvSpPr>
            <a:spLocks noGrp="1"/>
          </p:cNvSpPr>
          <p:nvPr>
            <p:ph type="body" sz="quarter" idx="15" hasCustomPrompt="1"/>
          </p:nvPr>
        </p:nvSpPr>
        <p:spPr>
          <a:xfrm>
            <a:off x="728663" y="2378075"/>
            <a:ext cx="3741737" cy="2681288"/>
          </a:xfrm>
          <a:prstGeom prst="rect">
            <a:avLst/>
          </a:prstGeom>
        </p:spPr>
        <p:txBody>
          <a:bodyPr lIns="0" tIns="0" rIns="0" bIns="0"/>
          <a:lstStyle>
            <a:lvl1pPr marL="0" indent="0">
              <a:buNone/>
              <a:defRPr sz="3400" b="0" i="1">
                <a:solidFill>
                  <a:schemeClr val="accent3"/>
                </a:solidFill>
                <a:latin typeface="Georgia" panose="02040502050405020303" pitchFamily="18" charset="0"/>
              </a:defRPr>
            </a:lvl1pPr>
            <a:lvl2pPr marL="457200" indent="0">
              <a:buNone/>
              <a:defRPr sz="3400" b="0" i="1">
                <a:solidFill>
                  <a:schemeClr val="bg1"/>
                </a:solidFill>
                <a:latin typeface="Georgia" panose="02040502050405020303" pitchFamily="18" charset="0"/>
              </a:defRPr>
            </a:lvl2pPr>
            <a:lvl3pPr marL="914400" indent="0">
              <a:buNone/>
              <a:defRPr sz="3400" b="0" i="1">
                <a:solidFill>
                  <a:schemeClr val="bg1"/>
                </a:solidFill>
                <a:latin typeface="Georgia" panose="02040502050405020303" pitchFamily="18" charset="0"/>
              </a:defRPr>
            </a:lvl3pPr>
            <a:lvl4pPr marL="1371600" indent="0">
              <a:buNone/>
              <a:defRPr sz="3400" b="0" i="1">
                <a:solidFill>
                  <a:schemeClr val="bg1"/>
                </a:solidFill>
                <a:latin typeface="Georgia" panose="02040502050405020303" pitchFamily="18" charset="0"/>
              </a:defRPr>
            </a:lvl4pPr>
            <a:lvl5pPr marL="1828800" indent="0">
              <a:buNone/>
              <a:defRPr sz="3400" b="0" i="1">
                <a:solidFill>
                  <a:schemeClr val="bg1"/>
                </a:solidFill>
                <a:latin typeface="Georgia" panose="02040502050405020303" pitchFamily="18" charset="0"/>
              </a:defRPr>
            </a:lvl5pPr>
          </a:lstStyle>
          <a:p>
            <a:pPr lvl="0"/>
            <a:r>
              <a:rPr lang="en-GB" dirty="0"/>
              <a:t>Click to edit quote. Change size accordingly to fit page and content as needed.”</a:t>
            </a:r>
            <a:endParaRPr lang="en-US" dirty="0"/>
          </a:p>
        </p:txBody>
      </p:sp>
    </p:spTree>
    <p:extLst>
      <p:ext uri="{BB962C8B-B14F-4D97-AF65-F5344CB8AC3E}">
        <p14:creationId xmlns:p14="http://schemas.microsoft.com/office/powerpoint/2010/main" val="439298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QuoteD">
    <p:bg>
      <p:bgPr>
        <a:solidFill>
          <a:schemeClr val="accent3"/>
        </a:solid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FE27778D-BD41-3D4D-989E-71B0E6DD7EC2}"/>
              </a:ext>
            </a:extLst>
          </p:cNvPr>
          <p:cNvPicPr>
            <a:picLocks noChangeAspect="1"/>
          </p:cNvPicPr>
          <p:nvPr userDrawn="1"/>
        </p:nvPicPr>
        <p:blipFill>
          <a:blip r:embed="rId2"/>
          <a:stretch>
            <a:fillRect/>
          </a:stretch>
        </p:blipFill>
        <p:spPr>
          <a:xfrm>
            <a:off x="239236" y="132080"/>
            <a:ext cx="2346484" cy="2346484"/>
          </a:xfrm>
          <a:prstGeom prst="rect">
            <a:avLst/>
          </a:prstGeom>
        </p:spPr>
      </p:pic>
      <p:sp>
        <p:nvSpPr>
          <p:cNvPr id="5" name="Text Placeholder 4">
            <a:extLst>
              <a:ext uri="{FF2B5EF4-FFF2-40B4-BE49-F238E27FC236}">
                <a16:creationId xmlns:a16="http://schemas.microsoft.com/office/drawing/2014/main" id="{5EA6E26E-BF41-C842-B3AA-DDB8A2770652}"/>
              </a:ext>
            </a:extLst>
          </p:cNvPr>
          <p:cNvSpPr>
            <a:spLocks noGrp="1"/>
          </p:cNvSpPr>
          <p:nvPr>
            <p:ph type="body" sz="quarter" idx="10" hasCustomPrompt="1"/>
          </p:nvPr>
        </p:nvSpPr>
        <p:spPr>
          <a:xfrm>
            <a:off x="719138" y="2292353"/>
            <a:ext cx="3805238" cy="1157604"/>
          </a:xfrm>
          <a:prstGeom prst="rect">
            <a:avLst/>
          </a:prstGeom>
        </p:spPr>
        <p:txBody>
          <a:bodyPr lIns="0" tIns="0" rIns="0" bIns="0"/>
          <a:lstStyle>
            <a:lvl1pPr marL="0" indent="0">
              <a:lnSpc>
                <a:spcPct val="100000"/>
              </a:lnSpc>
              <a:buNone/>
              <a:defRPr lang="en-GB" sz="2000" i="1" smtClean="0">
                <a:effectLst/>
              </a:defRPr>
            </a:lvl1pPr>
            <a:lvl2pPr marL="457200" indent="0">
              <a:buNone/>
              <a:defRPr b="0" i="1">
                <a:latin typeface="Georgia" panose="02040502050405020303" pitchFamily="18" charset="0"/>
              </a:defRPr>
            </a:lvl2pPr>
            <a:lvl3pPr marL="914400" indent="0">
              <a:buNone/>
              <a:defRPr b="0" i="1">
                <a:latin typeface="Georgia" panose="02040502050405020303" pitchFamily="18" charset="0"/>
              </a:defRPr>
            </a:lvl3pPr>
            <a:lvl4pPr marL="1371600" indent="0">
              <a:buNone/>
              <a:defRPr b="0" i="1">
                <a:latin typeface="Georgia" panose="02040502050405020303" pitchFamily="18" charset="0"/>
              </a:defRPr>
            </a:lvl4pPr>
            <a:lvl5pPr marL="1828800" indent="0">
              <a:buNone/>
              <a:defRPr b="0" i="1">
                <a:latin typeface="Georgia" panose="02040502050405020303" pitchFamily="18" charset="0"/>
              </a:defRPr>
            </a:lvl5pPr>
          </a:lstStyle>
          <a:p>
            <a:r>
              <a:rPr lang="en-GB" i="1" dirty="0">
                <a:solidFill>
                  <a:srgbClr val="255053"/>
                </a:solidFill>
                <a:effectLst/>
                <a:latin typeface="Georgia" panose="02040502050405020303" pitchFamily="18" charset="0"/>
              </a:rPr>
              <a:t>Click to edit quote. Change size </a:t>
            </a:r>
            <a:br>
              <a:rPr lang="en-GB" i="1" dirty="0">
                <a:solidFill>
                  <a:srgbClr val="255053"/>
                </a:solidFill>
                <a:effectLst/>
                <a:latin typeface="Georgia" panose="02040502050405020303" pitchFamily="18" charset="0"/>
              </a:rPr>
            </a:br>
            <a:r>
              <a:rPr lang="en-GB" i="1" dirty="0">
                <a:solidFill>
                  <a:srgbClr val="255053"/>
                </a:solidFill>
                <a:effectLst/>
                <a:latin typeface="Georgia" panose="02040502050405020303" pitchFamily="18" charset="0"/>
              </a:rPr>
              <a:t>to fit length of quote on page. Georgia Italic, sentence case.”</a:t>
            </a:r>
            <a:endParaRPr lang="en-GB" dirty="0">
              <a:solidFill>
                <a:srgbClr val="255053"/>
              </a:solidFill>
              <a:effectLst/>
              <a:latin typeface="Georgia" panose="02040502050405020303" pitchFamily="18" charset="0"/>
            </a:endParaRPr>
          </a:p>
        </p:txBody>
      </p:sp>
      <p:sp>
        <p:nvSpPr>
          <p:cNvPr id="12" name="Text Placeholder 4">
            <a:extLst>
              <a:ext uri="{FF2B5EF4-FFF2-40B4-BE49-F238E27FC236}">
                <a16:creationId xmlns:a16="http://schemas.microsoft.com/office/drawing/2014/main" id="{3C52E61E-8035-2340-B771-3736B9FBE8C9}"/>
              </a:ext>
            </a:extLst>
          </p:cNvPr>
          <p:cNvSpPr>
            <a:spLocks noGrp="1"/>
          </p:cNvSpPr>
          <p:nvPr>
            <p:ph type="body" sz="quarter" idx="14" hasCustomPrompt="1"/>
          </p:nvPr>
        </p:nvSpPr>
        <p:spPr>
          <a:xfrm>
            <a:off x="719138" y="3332481"/>
            <a:ext cx="3525520" cy="558164"/>
          </a:xfrm>
          <a:prstGeom prst="rect">
            <a:avLst/>
          </a:prstGeom>
        </p:spPr>
        <p:txBody>
          <a:bodyPr lIns="0" tIns="0" rIns="0" bIns="0" anchor="b" anchorCtr="0"/>
          <a:lstStyle>
            <a:lvl1pPr marL="0" indent="0">
              <a:lnSpc>
                <a:spcPct val="100000"/>
              </a:lnSpc>
              <a:buNone/>
              <a:defRPr sz="1200"/>
            </a:lvl1pPr>
            <a:lvl2pPr marL="457200" indent="0">
              <a:buNone/>
              <a:defRPr sz="1800"/>
            </a:lvl2pPr>
            <a:lvl3pPr>
              <a:defRPr sz="1800"/>
            </a:lvl3pPr>
            <a:lvl4pPr>
              <a:defRPr sz="1400"/>
            </a:lvl4pPr>
            <a:lvl5pPr>
              <a:defRPr sz="1400"/>
            </a:lvl5pPr>
          </a:lstStyle>
          <a:p>
            <a:pPr>
              <a:lnSpc>
                <a:spcPct val="100000"/>
              </a:lnSpc>
            </a:pPr>
            <a:r>
              <a:rPr lang="en-US" dirty="0"/>
              <a:t>Name here, please use soft return for best spacing (SHIFT + carriage return buttons)</a:t>
            </a:r>
          </a:p>
        </p:txBody>
      </p:sp>
    </p:spTree>
    <p:extLst>
      <p:ext uri="{BB962C8B-B14F-4D97-AF65-F5344CB8AC3E}">
        <p14:creationId xmlns:p14="http://schemas.microsoft.com/office/powerpoint/2010/main" val="86231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B">
    <p:bg>
      <p:bgPr>
        <a:solidFill>
          <a:schemeClr val="accent3"/>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6589CE36-009C-4E4E-AE4A-56944B9DD8CC}"/>
              </a:ext>
            </a:extLst>
          </p:cNvPr>
          <p:cNvPicPr>
            <a:picLocks noChangeAspect="1"/>
          </p:cNvPicPr>
          <p:nvPr userDrawn="1"/>
        </p:nvPicPr>
        <p:blipFill>
          <a:blip r:embed="rId2"/>
          <a:stretch>
            <a:fillRect/>
          </a:stretch>
        </p:blipFill>
        <p:spPr>
          <a:xfrm>
            <a:off x="699259" y="5781841"/>
            <a:ext cx="1838537" cy="441248"/>
          </a:xfrm>
          <a:prstGeom prst="rect">
            <a:avLst/>
          </a:prstGeom>
        </p:spPr>
      </p:pic>
      <p:sp>
        <p:nvSpPr>
          <p:cNvPr id="13" name="Text Placeholder 4">
            <a:extLst>
              <a:ext uri="{FF2B5EF4-FFF2-40B4-BE49-F238E27FC236}">
                <a16:creationId xmlns:a16="http://schemas.microsoft.com/office/drawing/2014/main" id="{BB5623C1-27AF-EB45-A6A3-8372BD7942B7}"/>
              </a:ext>
            </a:extLst>
          </p:cNvPr>
          <p:cNvSpPr>
            <a:spLocks noGrp="1"/>
          </p:cNvSpPr>
          <p:nvPr>
            <p:ph type="body" sz="quarter" idx="11" hasCustomPrompt="1"/>
          </p:nvPr>
        </p:nvSpPr>
        <p:spPr>
          <a:xfrm>
            <a:off x="699259" y="2353547"/>
            <a:ext cx="3805238" cy="683515"/>
          </a:xfrm>
          <a:prstGeom prst="rect">
            <a:avLst/>
          </a:prstGeom>
        </p:spPr>
        <p:txBody>
          <a:bodyPr lIns="0" tIns="0" rIns="0" bIns="0"/>
          <a:lstStyle>
            <a:lvl1pPr marL="0" indent="0">
              <a:lnSpc>
                <a:spcPct val="100000"/>
              </a:lnSpc>
              <a:buNone/>
              <a:defRPr sz="1800" i="1">
                <a:solidFill>
                  <a:schemeClr val="tx1"/>
                </a:solidFill>
                <a:latin typeface="Georgia" panose="02040502050405020303" pitchFamily="18" charset="0"/>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pPr lvl="0"/>
            <a:r>
              <a:rPr lang="en-GB" dirty="0"/>
              <a:t>Subtitle goes here, Georgia, 18pt</a:t>
            </a:r>
            <a:br>
              <a:rPr lang="en-GB" dirty="0"/>
            </a:br>
            <a:r>
              <a:rPr lang="en-GB" dirty="0"/>
              <a:t>—Click to edit</a:t>
            </a:r>
            <a:endParaRPr lang="en-US" dirty="0"/>
          </a:p>
        </p:txBody>
      </p:sp>
      <p:sp>
        <p:nvSpPr>
          <p:cNvPr id="14" name="Text Placeholder 4">
            <a:extLst>
              <a:ext uri="{FF2B5EF4-FFF2-40B4-BE49-F238E27FC236}">
                <a16:creationId xmlns:a16="http://schemas.microsoft.com/office/drawing/2014/main" id="{2244246D-20F8-6D46-9298-B58FC60D4A80}"/>
              </a:ext>
            </a:extLst>
          </p:cNvPr>
          <p:cNvSpPr>
            <a:spLocks noGrp="1"/>
          </p:cNvSpPr>
          <p:nvPr>
            <p:ph type="body" sz="quarter" idx="12" hasCustomPrompt="1"/>
          </p:nvPr>
        </p:nvSpPr>
        <p:spPr>
          <a:xfrm>
            <a:off x="699259" y="3042742"/>
            <a:ext cx="3805238" cy="683515"/>
          </a:xfrm>
          <a:prstGeom prst="rect">
            <a:avLst/>
          </a:prstGeom>
        </p:spPr>
        <p:txBody>
          <a:bodyPr lIns="0" tIns="0" rIns="0" bIns="0"/>
          <a:lstStyle>
            <a:lvl1pPr marL="0" indent="0">
              <a:lnSpc>
                <a:spcPct val="100000"/>
              </a:lnSpc>
              <a:buNone/>
              <a:defRPr sz="1800" i="1">
                <a:solidFill>
                  <a:schemeClr val="tx1"/>
                </a:solidFill>
                <a:latin typeface="Georgia" panose="02040502050405020303" pitchFamily="18" charset="0"/>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pPr lvl="0"/>
            <a:r>
              <a:rPr lang="en-GB" dirty="0"/>
              <a:t>Month</a:t>
            </a:r>
            <a:br>
              <a:rPr lang="en-GB" dirty="0"/>
            </a:br>
            <a:r>
              <a:rPr lang="en-GB" dirty="0"/>
              <a:t>Author’s name</a:t>
            </a:r>
            <a:endParaRPr lang="en-US" dirty="0"/>
          </a:p>
        </p:txBody>
      </p:sp>
      <p:sp>
        <p:nvSpPr>
          <p:cNvPr id="18" name="Text Placeholder 5">
            <a:extLst>
              <a:ext uri="{FF2B5EF4-FFF2-40B4-BE49-F238E27FC236}">
                <a16:creationId xmlns:a16="http://schemas.microsoft.com/office/drawing/2014/main" id="{DFB4DC63-FBEB-694B-B132-602669D28EFD}"/>
              </a:ext>
            </a:extLst>
          </p:cNvPr>
          <p:cNvSpPr>
            <a:spLocks noGrp="1"/>
          </p:cNvSpPr>
          <p:nvPr>
            <p:ph type="body" sz="quarter" idx="14" hasCustomPrompt="1"/>
          </p:nvPr>
        </p:nvSpPr>
        <p:spPr>
          <a:xfrm>
            <a:off x="719138" y="699237"/>
            <a:ext cx="3805238" cy="1420813"/>
          </a:xfrm>
          <a:prstGeom prst="rect">
            <a:avLst/>
          </a:prstGeom>
        </p:spPr>
        <p:txBody>
          <a:bodyPr lIns="0" tIns="0" rIns="0" bIns="0"/>
          <a:lstStyle>
            <a:lvl1pPr marL="0" indent="0">
              <a:buNone/>
              <a:defRPr sz="3000"/>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dirty="0"/>
              <a:t>Title of document set in Arial regular, sentence case.</a:t>
            </a:r>
            <a:endParaRPr lang="en-US" dirty="0"/>
          </a:p>
        </p:txBody>
      </p:sp>
    </p:spTree>
    <p:extLst>
      <p:ext uri="{BB962C8B-B14F-4D97-AF65-F5344CB8AC3E}">
        <p14:creationId xmlns:p14="http://schemas.microsoft.com/office/powerpoint/2010/main" val="3456768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ImageP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CE677EE-D217-AF43-9ED0-C63BBC7D72BE}"/>
              </a:ext>
            </a:extLst>
          </p:cNvPr>
          <p:cNvSpPr>
            <a:spLocks noGrp="1"/>
          </p:cNvSpPr>
          <p:nvPr>
            <p:ph type="pic" sz="quarter" idx="10"/>
          </p:nvPr>
        </p:nvSpPr>
        <p:spPr>
          <a:xfrm>
            <a:off x="0" y="0"/>
            <a:ext cx="9144000" cy="6858000"/>
          </a:xfrm>
          <a:prstGeom prst="rect">
            <a:avLst/>
          </a:prstGeom>
        </p:spPr>
        <p:txBody>
          <a:bodyPr/>
          <a:lstStyle/>
          <a:p>
            <a:endParaRPr lang="en-US" dirty="0"/>
          </a:p>
        </p:txBody>
      </p:sp>
    </p:spTree>
    <p:extLst>
      <p:ext uri="{BB962C8B-B14F-4D97-AF65-F5344CB8AC3E}">
        <p14:creationId xmlns:p14="http://schemas.microsoft.com/office/powerpoint/2010/main" val="1952264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EndPage">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text, tableware, dishware&#10;&#10;Description automatically generated">
            <a:extLst>
              <a:ext uri="{FF2B5EF4-FFF2-40B4-BE49-F238E27FC236}">
                <a16:creationId xmlns:a16="http://schemas.microsoft.com/office/drawing/2014/main" id="{014BBE61-B77D-6640-B2C2-400ACFD124BF}"/>
              </a:ext>
            </a:extLst>
          </p:cNvPr>
          <p:cNvPicPr>
            <a:picLocks noChangeAspect="1"/>
          </p:cNvPicPr>
          <p:nvPr userDrawn="1"/>
        </p:nvPicPr>
        <p:blipFill>
          <a:blip r:embed="rId2"/>
          <a:stretch>
            <a:fillRect/>
          </a:stretch>
        </p:blipFill>
        <p:spPr>
          <a:xfrm>
            <a:off x="6589850" y="5781841"/>
            <a:ext cx="1838532" cy="441248"/>
          </a:xfrm>
          <a:prstGeom prst="rect">
            <a:avLst/>
          </a:prstGeom>
        </p:spPr>
      </p:pic>
      <p:sp>
        <p:nvSpPr>
          <p:cNvPr id="7" name="Round Same-side Corner of Rectangle 23">
            <a:extLst>
              <a:ext uri="{FF2B5EF4-FFF2-40B4-BE49-F238E27FC236}">
                <a16:creationId xmlns:a16="http://schemas.microsoft.com/office/drawing/2014/main" id="{A5238B16-0579-8F45-A279-19324644A207}"/>
              </a:ext>
            </a:extLst>
          </p:cNvPr>
          <p:cNvSpPr/>
          <p:nvPr userDrawn="1"/>
        </p:nvSpPr>
        <p:spPr>
          <a:xfrm rot="10800000">
            <a:off x="719136" y="-5081"/>
            <a:ext cx="4774650" cy="4430298"/>
          </a:xfrm>
          <a:custGeom>
            <a:avLst/>
            <a:gdLst>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79652 h 2940518"/>
              <a:gd name="connsiteX8" fmla="*/ 79652 w 2845732"/>
              <a:gd name="connsiteY8" fmla="*/ 0 h 2940518"/>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79652 w 2845732"/>
              <a:gd name="connsiteY8" fmla="*/ 0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610069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321311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81782 w 2845732"/>
              <a:gd name="connsiteY8" fmla="*/ 933651 h 2940518"/>
              <a:gd name="connsiteX0" fmla="*/ 339533 w 2845732"/>
              <a:gd name="connsiteY0" fmla="*/ 1347538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339533 w 2845732"/>
              <a:gd name="connsiteY8" fmla="*/ 1347538 h 2940518"/>
              <a:gd name="connsiteX0" fmla="*/ 262531 w 2845732"/>
              <a:gd name="connsiteY0" fmla="*/ 1087656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62531 w 2845732"/>
              <a:gd name="connsiteY8" fmla="*/ 1087656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203390 w 2845732"/>
              <a:gd name="connsiteY0" fmla="*/ 962965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203390 w 2845732"/>
              <a:gd name="connsiteY8" fmla="*/ 962965 h 2940518"/>
              <a:gd name="connsiteX0" fmla="*/ 203854 w 2846196"/>
              <a:gd name="connsiteY0" fmla="*/ 962965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203854 w 2846196"/>
              <a:gd name="connsiteY8" fmla="*/ 962965 h 2940518"/>
              <a:gd name="connsiteX0" fmla="*/ 185657 w 2846196"/>
              <a:gd name="connsiteY0" fmla="*/ 948111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185657 w 2846196"/>
              <a:gd name="connsiteY8" fmla="*/ 948111 h 2940518"/>
              <a:gd name="connsiteX0" fmla="*/ 185657 w 2846196"/>
              <a:gd name="connsiteY0" fmla="*/ 951464 h 2943871"/>
              <a:gd name="connsiteX1" fmla="*/ 2766544 w 2846196"/>
              <a:gd name="connsiteY1" fmla="*/ 3353 h 2943871"/>
              <a:gd name="connsiteX2" fmla="*/ 2846196 w 2846196"/>
              <a:gd name="connsiteY2" fmla="*/ 83005 h 2943871"/>
              <a:gd name="connsiteX3" fmla="*/ 2846196 w 2846196"/>
              <a:gd name="connsiteY3" fmla="*/ 2943871 h 2943871"/>
              <a:gd name="connsiteX4" fmla="*/ 2846196 w 2846196"/>
              <a:gd name="connsiteY4" fmla="*/ 2943871 h 2943871"/>
              <a:gd name="connsiteX5" fmla="*/ 464 w 2846196"/>
              <a:gd name="connsiteY5" fmla="*/ 2943871 h 2943871"/>
              <a:gd name="connsiteX6" fmla="*/ 464 w 2846196"/>
              <a:gd name="connsiteY6" fmla="*/ 2943871 h 2943871"/>
              <a:gd name="connsiteX7" fmla="*/ 991 w 2846196"/>
              <a:gd name="connsiteY7" fmla="*/ 1530047 h 2943871"/>
              <a:gd name="connsiteX8" fmla="*/ 185657 w 2846196"/>
              <a:gd name="connsiteY8" fmla="*/ 951464 h 2943871"/>
              <a:gd name="connsiteX0" fmla="*/ 185657 w 2846196"/>
              <a:gd name="connsiteY0" fmla="*/ 951464 h 2943871"/>
              <a:gd name="connsiteX1" fmla="*/ 2766544 w 2846196"/>
              <a:gd name="connsiteY1" fmla="*/ 3353 h 2943871"/>
              <a:gd name="connsiteX2" fmla="*/ 2846196 w 2846196"/>
              <a:gd name="connsiteY2" fmla="*/ 83005 h 2943871"/>
              <a:gd name="connsiteX3" fmla="*/ 2846196 w 2846196"/>
              <a:gd name="connsiteY3" fmla="*/ 2943871 h 2943871"/>
              <a:gd name="connsiteX4" fmla="*/ 2840138 w 2846196"/>
              <a:gd name="connsiteY4" fmla="*/ 2510250 h 2943871"/>
              <a:gd name="connsiteX5" fmla="*/ 464 w 2846196"/>
              <a:gd name="connsiteY5" fmla="*/ 2943871 h 2943871"/>
              <a:gd name="connsiteX6" fmla="*/ 464 w 2846196"/>
              <a:gd name="connsiteY6" fmla="*/ 2943871 h 2943871"/>
              <a:gd name="connsiteX7" fmla="*/ 991 w 2846196"/>
              <a:gd name="connsiteY7" fmla="*/ 1530047 h 2943871"/>
              <a:gd name="connsiteX8" fmla="*/ 185657 w 2846196"/>
              <a:gd name="connsiteY8" fmla="*/ 951464 h 2943871"/>
              <a:gd name="connsiteX0" fmla="*/ 185219 w 2845758"/>
              <a:gd name="connsiteY0" fmla="*/ 951464 h 2943871"/>
              <a:gd name="connsiteX1" fmla="*/ 2766106 w 2845758"/>
              <a:gd name="connsiteY1" fmla="*/ 3353 h 2943871"/>
              <a:gd name="connsiteX2" fmla="*/ 2845758 w 2845758"/>
              <a:gd name="connsiteY2" fmla="*/ 83005 h 2943871"/>
              <a:gd name="connsiteX3" fmla="*/ 2845758 w 2845758"/>
              <a:gd name="connsiteY3" fmla="*/ 2943871 h 2943871"/>
              <a:gd name="connsiteX4" fmla="*/ 2839700 w 2845758"/>
              <a:gd name="connsiteY4" fmla="*/ 2510250 h 2943871"/>
              <a:gd name="connsiteX5" fmla="*/ 26 w 2845758"/>
              <a:gd name="connsiteY5" fmla="*/ 2943871 h 2943871"/>
              <a:gd name="connsiteX6" fmla="*/ 6084 w 2845758"/>
              <a:gd name="connsiteY6" fmla="*/ 2539158 h 2943871"/>
              <a:gd name="connsiteX7" fmla="*/ 553 w 2845758"/>
              <a:gd name="connsiteY7" fmla="*/ 1530047 h 2943871"/>
              <a:gd name="connsiteX8" fmla="*/ 185219 w 2845758"/>
              <a:gd name="connsiteY8" fmla="*/ 951464 h 2943871"/>
              <a:gd name="connsiteX0" fmla="*/ 191251 w 2851790"/>
              <a:gd name="connsiteY0" fmla="*/ 951464 h 2943871"/>
              <a:gd name="connsiteX1" fmla="*/ 2772138 w 2851790"/>
              <a:gd name="connsiteY1" fmla="*/ 3353 h 2943871"/>
              <a:gd name="connsiteX2" fmla="*/ 2851790 w 2851790"/>
              <a:gd name="connsiteY2" fmla="*/ 83005 h 2943871"/>
              <a:gd name="connsiteX3" fmla="*/ 2851790 w 2851790"/>
              <a:gd name="connsiteY3" fmla="*/ 2943871 h 2943871"/>
              <a:gd name="connsiteX4" fmla="*/ 2845732 w 2851790"/>
              <a:gd name="connsiteY4" fmla="*/ 2510250 h 2943871"/>
              <a:gd name="connsiteX5" fmla="*/ 0 w 2851790"/>
              <a:gd name="connsiteY5" fmla="*/ 2741514 h 2943871"/>
              <a:gd name="connsiteX6" fmla="*/ 12116 w 2851790"/>
              <a:gd name="connsiteY6" fmla="*/ 2539158 h 2943871"/>
              <a:gd name="connsiteX7" fmla="*/ 6585 w 2851790"/>
              <a:gd name="connsiteY7" fmla="*/ 1530047 h 2943871"/>
              <a:gd name="connsiteX8" fmla="*/ 191251 w 2851790"/>
              <a:gd name="connsiteY8" fmla="*/ 951464 h 2943871"/>
              <a:gd name="connsiteX0" fmla="*/ 185219 w 2845758"/>
              <a:gd name="connsiteY0" fmla="*/ 951464 h 2943871"/>
              <a:gd name="connsiteX1" fmla="*/ 2766106 w 2845758"/>
              <a:gd name="connsiteY1" fmla="*/ 3353 h 2943871"/>
              <a:gd name="connsiteX2" fmla="*/ 2845758 w 2845758"/>
              <a:gd name="connsiteY2" fmla="*/ 83005 h 2943871"/>
              <a:gd name="connsiteX3" fmla="*/ 2845758 w 2845758"/>
              <a:gd name="connsiteY3" fmla="*/ 2943871 h 2943871"/>
              <a:gd name="connsiteX4" fmla="*/ 2839700 w 2845758"/>
              <a:gd name="connsiteY4" fmla="*/ 2510250 h 2943871"/>
              <a:gd name="connsiteX5" fmla="*/ 6084 w 2845758"/>
              <a:gd name="connsiteY5" fmla="*/ 2539158 h 2943871"/>
              <a:gd name="connsiteX6" fmla="*/ 553 w 2845758"/>
              <a:gd name="connsiteY6" fmla="*/ 1530047 h 2943871"/>
              <a:gd name="connsiteX7" fmla="*/ 185219 w 2845758"/>
              <a:gd name="connsiteY7" fmla="*/ 951464 h 2943871"/>
              <a:gd name="connsiteX0" fmla="*/ 185219 w 2845758"/>
              <a:gd name="connsiteY0" fmla="*/ 951464 h 2943871"/>
              <a:gd name="connsiteX1" fmla="*/ 2766106 w 2845758"/>
              <a:gd name="connsiteY1" fmla="*/ 3353 h 2943871"/>
              <a:gd name="connsiteX2" fmla="*/ 2845758 w 2845758"/>
              <a:gd name="connsiteY2" fmla="*/ 83005 h 2943871"/>
              <a:gd name="connsiteX3" fmla="*/ 2845758 w 2845758"/>
              <a:gd name="connsiteY3" fmla="*/ 2943871 h 2943871"/>
              <a:gd name="connsiteX4" fmla="*/ 2839700 w 2845758"/>
              <a:gd name="connsiteY4" fmla="*/ 2577100 h 2943871"/>
              <a:gd name="connsiteX5" fmla="*/ 6084 w 2845758"/>
              <a:gd name="connsiteY5" fmla="*/ 2539158 h 2943871"/>
              <a:gd name="connsiteX6" fmla="*/ 553 w 2845758"/>
              <a:gd name="connsiteY6" fmla="*/ 1530047 h 2943871"/>
              <a:gd name="connsiteX7" fmla="*/ 185219 w 2845758"/>
              <a:gd name="connsiteY7" fmla="*/ 951464 h 2943871"/>
              <a:gd name="connsiteX0" fmla="*/ 185219 w 2845758"/>
              <a:gd name="connsiteY0" fmla="*/ 951464 h 2943871"/>
              <a:gd name="connsiteX1" fmla="*/ 2766106 w 2845758"/>
              <a:gd name="connsiteY1" fmla="*/ 3353 h 2943871"/>
              <a:gd name="connsiteX2" fmla="*/ 2845758 w 2845758"/>
              <a:gd name="connsiteY2" fmla="*/ 83005 h 2943871"/>
              <a:gd name="connsiteX3" fmla="*/ 2845758 w 2845758"/>
              <a:gd name="connsiteY3" fmla="*/ 2943871 h 2943871"/>
              <a:gd name="connsiteX4" fmla="*/ 2773444 w 2845758"/>
              <a:gd name="connsiteY4" fmla="*/ 2609622 h 2943871"/>
              <a:gd name="connsiteX5" fmla="*/ 6084 w 2845758"/>
              <a:gd name="connsiteY5" fmla="*/ 2539158 h 2943871"/>
              <a:gd name="connsiteX6" fmla="*/ 553 w 2845758"/>
              <a:gd name="connsiteY6" fmla="*/ 1530047 h 2943871"/>
              <a:gd name="connsiteX7" fmla="*/ 185219 w 2845758"/>
              <a:gd name="connsiteY7" fmla="*/ 951464 h 2943871"/>
              <a:gd name="connsiteX0" fmla="*/ 185219 w 2845758"/>
              <a:gd name="connsiteY0" fmla="*/ 951464 h 3086471"/>
              <a:gd name="connsiteX1" fmla="*/ 2766106 w 2845758"/>
              <a:gd name="connsiteY1" fmla="*/ 3353 h 3086471"/>
              <a:gd name="connsiteX2" fmla="*/ 2845758 w 2845758"/>
              <a:gd name="connsiteY2" fmla="*/ 83005 h 3086471"/>
              <a:gd name="connsiteX3" fmla="*/ 2845758 w 2845758"/>
              <a:gd name="connsiteY3" fmla="*/ 2943871 h 3086471"/>
              <a:gd name="connsiteX4" fmla="*/ 6084 w 2845758"/>
              <a:gd name="connsiteY4" fmla="*/ 2539158 h 3086471"/>
              <a:gd name="connsiteX5" fmla="*/ 553 w 2845758"/>
              <a:gd name="connsiteY5" fmla="*/ 1530047 h 3086471"/>
              <a:gd name="connsiteX6" fmla="*/ 185219 w 2845758"/>
              <a:gd name="connsiteY6" fmla="*/ 951464 h 3086471"/>
              <a:gd name="connsiteX0" fmla="*/ 185219 w 2845758"/>
              <a:gd name="connsiteY0" fmla="*/ 951464 h 2773639"/>
              <a:gd name="connsiteX1" fmla="*/ 2766106 w 2845758"/>
              <a:gd name="connsiteY1" fmla="*/ 3353 h 2773639"/>
              <a:gd name="connsiteX2" fmla="*/ 2845758 w 2845758"/>
              <a:gd name="connsiteY2" fmla="*/ 83005 h 2773639"/>
              <a:gd name="connsiteX3" fmla="*/ 2836293 w 2845758"/>
              <a:gd name="connsiteY3" fmla="*/ 2519284 h 2773639"/>
              <a:gd name="connsiteX4" fmla="*/ 6084 w 2845758"/>
              <a:gd name="connsiteY4" fmla="*/ 2539158 h 2773639"/>
              <a:gd name="connsiteX5" fmla="*/ 553 w 2845758"/>
              <a:gd name="connsiteY5" fmla="*/ 1530047 h 2773639"/>
              <a:gd name="connsiteX6" fmla="*/ 185219 w 2845758"/>
              <a:gd name="connsiteY6" fmla="*/ 951464 h 2773639"/>
              <a:gd name="connsiteX0" fmla="*/ 185219 w 2845758"/>
              <a:gd name="connsiteY0" fmla="*/ 951464 h 2774680"/>
              <a:gd name="connsiteX1" fmla="*/ 2766106 w 2845758"/>
              <a:gd name="connsiteY1" fmla="*/ 3353 h 2774680"/>
              <a:gd name="connsiteX2" fmla="*/ 2845758 w 2845758"/>
              <a:gd name="connsiteY2" fmla="*/ 83005 h 2774680"/>
              <a:gd name="connsiteX3" fmla="*/ 2840079 w 2845758"/>
              <a:gd name="connsiteY3" fmla="*/ 2521091 h 2774680"/>
              <a:gd name="connsiteX4" fmla="*/ 6084 w 2845758"/>
              <a:gd name="connsiteY4" fmla="*/ 2539158 h 2774680"/>
              <a:gd name="connsiteX5" fmla="*/ 553 w 2845758"/>
              <a:gd name="connsiteY5" fmla="*/ 1530047 h 2774680"/>
              <a:gd name="connsiteX6" fmla="*/ 185219 w 2845758"/>
              <a:gd name="connsiteY6" fmla="*/ 951464 h 2774680"/>
              <a:gd name="connsiteX0" fmla="*/ 185219 w 2845758"/>
              <a:gd name="connsiteY0" fmla="*/ 951464 h 2633903"/>
              <a:gd name="connsiteX1" fmla="*/ 2766106 w 2845758"/>
              <a:gd name="connsiteY1" fmla="*/ 3353 h 2633903"/>
              <a:gd name="connsiteX2" fmla="*/ 2845758 w 2845758"/>
              <a:gd name="connsiteY2" fmla="*/ 83005 h 2633903"/>
              <a:gd name="connsiteX3" fmla="*/ 2840079 w 2845758"/>
              <a:gd name="connsiteY3" fmla="*/ 2521091 h 2633903"/>
              <a:gd name="connsiteX4" fmla="*/ 6084 w 2845758"/>
              <a:gd name="connsiteY4" fmla="*/ 2539158 h 2633903"/>
              <a:gd name="connsiteX5" fmla="*/ 553 w 2845758"/>
              <a:gd name="connsiteY5" fmla="*/ 1530047 h 2633903"/>
              <a:gd name="connsiteX6" fmla="*/ 185219 w 2845758"/>
              <a:gd name="connsiteY6" fmla="*/ 951464 h 2633903"/>
              <a:gd name="connsiteX0" fmla="*/ 186707 w 2847246"/>
              <a:gd name="connsiteY0" fmla="*/ 951464 h 2611657"/>
              <a:gd name="connsiteX1" fmla="*/ 2767594 w 2847246"/>
              <a:gd name="connsiteY1" fmla="*/ 3353 h 2611657"/>
              <a:gd name="connsiteX2" fmla="*/ 2847246 w 2847246"/>
              <a:gd name="connsiteY2" fmla="*/ 83005 h 2611657"/>
              <a:gd name="connsiteX3" fmla="*/ 2841567 w 2847246"/>
              <a:gd name="connsiteY3" fmla="*/ 2521091 h 2611657"/>
              <a:gd name="connsiteX4" fmla="*/ 0 w 2847246"/>
              <a:gd name="connsiteY4" fmla="*/ 2510250 h 2611657"/>
              <a:gd name="connsiteX5" fmla="*/ 2041 w 2847246"/>
              <a:gd name="connsiteY5" fmla="*/ 1530047 h 2611657"/>
              <a:gd name="connsiteX6" fmla="*/ 186707 w 2847246"/>
              <a:gd name="connsiteY6" fmla="*/ 951464 h 2611657"/>
              <a:gd name="connsiteX0" fmla="*/ 186707 w 2847246"/>
              <a:gd name="connsiteY0" fmla="*/ 951464 h 2521091"/>
              <a:gd name="connsiteX1" fmla="*/ 2767594 w 2847246"/>
              <a:gd name="connsiteY1" fmla="*/ 3353 h 2521091"/>
              <a:gd name="connsiteX2" fmla="*/ 2847246 w 2847246"/>
              <a:gd name="connsiteY2" fmla="*/ 83005 h 2521091"/>
              <a:gd name="connsiteX3" fmla="*/ 2841567 w 2847246"/>
              <a:gd name="connsiteY3" fmla="*/ 2521091 h 2521091"/>
              <a:gd name="connsiteX4" fmla="*/ 0 w 2847246"/>
              <a:gd name="connsiteY4" fmla="*/ 2510250 h 2521091"/>
              <a:gd name="connsiteX5" fmla="*/ 2041 w 2847246"/>
              <a:gd name="connsiteY5" fmla="*/ 1530047 h 2521091"/>
              <a:gd name="connsiteX6" fmla="*/ 186707 w 2847246"/>
              <a:gd name="connsiteY6" fmla="*/ 951464 h 2521091"/>
              <a:gd name="connsiteX0" fmla="*/ 186707 w 2847246"/>
              <a:gd name="connsiteY0" fmla="*/ 951464 h 2521091"/>
              <a:gd name="connsiteX1" fmla="*/ 2767594 w 2847246"/>
              <a:gd name="connsiteY1" fmla="*/ 3353 h 2521091"/>
              <a:gd name="connsiteX2" fmla="*/ 2847246 w 2847246"/>
              <a:gd name="connsiteY2" fmla="*/ 83005 h 2521091"/>
              <a:gd name="connsiteX3" fmla="*/ 2841567 w 2847246"/>
              <a:gd name="connsiteY3" fmla="*/ 2521091 h 2521091"/>
              <a:gd name="connsiteX4" fmla="*/ 0 w 2847246"/>
              <a:gd name="connsiteY4" fmla="*/ 2510250 h 2521091"/>
              <a:gd name="connsiteX5" fmla="*/ 2041 w 2847246"/>
              <a:gd name="connsiteY5" fmla="*/ 1530047 h 2521091"/>
              <a:gd name="connsiteX6" fmla="*/ 186707 w 2847246"/>
              <a:gd name="connsiteY6" fmla="*/ 951464 h 2521091"/>
              <a:gd name="connsiteX0" fmla="*/ 185610 w 2846149"/>
              <a:gd name="connsiteY0" fmla="*/ 951464 h 2521091"/>
              <a:gd name="connsiteX1" fmla="*/ 2766497 w 2846149"/>
              <a:gd name="connsiteY1" fmla="*/ 3353 h 2521091"/>
              <a:gd name="connsiteX2" fmla="*/ 2846149 w 2846149"/>
              <a:gd name="connsiteY2" fmla="*/ 83005 h 2521091"/>
              <a:gd name="connsiteX3" fmla="*/ 2840470 w 2846149"/>
              <a:gd name="connsiteY3" fmla="*/ 2521091 h 2521091"/>
              <a:gd name="connsiteX4" fmla="*/ 796 w 2846149"/>
              <a:gd name="connsiteY4" fmla="*/ 2519284 h 2521091"/>
              <a:gd name="connsiteX5" fmla="*/ 944 w 2846149"/>
              <a:gd name="connsiteY5" fmla="*/ 1530047 h 2521091"/>
              <a:gd name="connsiteX6" fmla="*/ 185610 w 2846149"/>
              <a:gd name="connsiteY6" fmla="*/ 951464 h 2521091"/>
              <a:gd name="connsiteX0" fmla="*/ 185610 w 2846149"/>
              <a:gd name="connsiteY0" fmla="*/ 951464 h 2521091"/>
              <a:gd name="connsiteX1" fmla="*/ 2766497 w 2846149"/>
              <a:gd name="connsiteY1" fmla="*/ 3353 h 2521091"/>
              <a:gd name="connsiteX2" fmla="*/ 2846149 w 2846149"/>
              <a:gd name="connsiteY2" fmla="*/ 83005 h 2521091"/>
              <a:gd name="connsiteX3" fmla="*/ 2840470 w 2846149"/>
              <a:gd name="connsiteY3" fmla="*/ 2521091 h 2521091"/>
              <a:gd name="connsiteX4" fmla="*/ 796 w 2846149"/>
              <a:gd name="connsiteY4" fmla="*/ 2519284 h 2521091"/>
              <a:gd name="connsiteX5" fmla="*/ 944 w 2846149"/>
              <a:gd name="connsiteY5" fmla="*/ 1530047 h 2521091"/>
              <a:gd name="connsiteX6" fmla="*/ 185610 w 2846149"/>
              <a:gd name="connsiteY6" fmla="*/ 951464 h 2521091"/>
              <a:gd name="connsiteX0" fmla="*/ 186275 w 2846814"/>
              <a:gd name="connsiteY0" fmla="*/ 951464 h 2521091"/>
              <a:gd name="connsiteX1" fmla="*/ 2767162 w 2846814"/>
              <a:gd name="connsiteY1" fmla="*/ 3353 h 2521091"/>
              <a:gd name="connsiteX2" fmla="*/ 2846814 w 2846814"/>
              <a:gd name="connsiteY2" fmla="*/ 83005 h 2521091"/>
              <a:gd name="connsiteX3" fmla="*/ 2841135 w 2846814"/>
              <a:gd name="connsiteY3" fmla="*/ 2521091 h 2521091"/>
              <a:gd name="connsiteX4" fmla="*/ 1461 w 2846814"/>
              <a:gd name="connsiteY4" fmla="*/ 2519284 h 2521091"/>
              <a:gd name="connsiteX5" fmla="*/ 1609 w 2846814"/>
              <a:gd name="connsiteY5" fmla="*/ 1530047 h 2521091"/>
              <a:gd name="connsiteX6" fmla="*/ 186275 w 2846814"/>
              <a:gd name="connsiteY6" fmla="*/ 951464 h 252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814" h="2521091">
                <a:moveTo>
                  <a:pt x="186275" y="951464"/>
                </a:moveTo>
                <a:lnTo>
                  <a:pt x="2767162" y="3353"/>
                </a:lnTo>
                <a:cubicBezTo>
                  <a:pt x="2839728" y="-13925"/>
                  <a:pt x="2846814" y="39014"/>
                  <a:pt x="2846814" y="83005"/>
                </a:cubicBezTo>
                <a:lnTo>
                  <a:pt x="2841135" y="2521091"/>
                </a:lnTo>
                <a:lnTo>
                  <a:pt x="1461" y="2519284"/>
                </a:lnTo>
                <a:cubicBezTo>
                  <a:pt x="884" y="1977741"/>
                  <a:pt x="-1600" y="2069783"/>
                  <a:pt x="1609" y="1530047"/>
                </a:cubicBezTo>
                <a:cubicBezTo>
                  <a:pt x="6159" y="1049328"/>
                  <a:pt x="-30588" y="1033351"/>
                  <a:pt x="186275" y="9514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0F8B6E3-8B34-9944-B3F9-9CB2B50872F5}"/>
              </a:ext>
            </a:extLst>
          </p:cNvPr>
          <p:cNvSpPr txBox="1"/>
          <p:nvPr userDrawn="1"/>
        </p:nvSpPr>
        <p:spPr>
          <a:xfrm>
            <a:off x="2670175" y="706438"/>
            <a:ext cx="2348865" cy="1723549"/>
          </a:xfrm>
          <a:prstGeom prst="rect">
            <a:avLst/>
          </a:prstGeom>
          <a:noFill/>
        </p:spPr>
        <p:txBody>
          <a:bodyPr wrap="square" lIns="0" tIns="0" rIns="0" bIns="0" rtlCol="0">
            <a:spAutoFit/>
          </a:bodyPr>
          <a:lstStyle/>
          <a:p>
            <a:r>
              <a:rPr lang="en-GB" sz="1600" kern="1200" dirty="0">
                <a:solidFill>
                  <a:schemeClr val="tx1"/>
                </a:solidFill>
                <a:effectLst/>
                <a:latin typeface="+mn-lt"/>
                <a:ea typeface="+mn-ea"/>
                <a:cs typeface="+mn-cs"/>
              </a:rPr>
              <a:t>Follow us on Twitter</a:t>
            </a:r>
          </a:p>
          <a:p>
            <a:r>
              <a:rPr lang="en-GB" sz="1600" b="1" kern="1200" dirty="0">
                <a:solidFill>
                  <a:schemeClr val="tx1"/>
                </a:solidFill>
                <a:effectLst/>
                <a:latin typeface="+mn-lt"/>
                <a:ea typeface="+mn-ea"/>
                <a:cs typeface="+mn-cs"/>
              </a:rPr>
              <a:t>@IVAR_UK</a:t>
            </a:r>
            <a:endParaRPr lang="en-GB" sz="1600" kern="1200" dirty="0">
              <a:solidFill>
                <a:schemeClr val="tx1"/>
              </a:solidFill>
              <a:effectLst/>
              <a:latin typeface="+mn-lt"/>
              <a:ea typeface="+mn-ea"/>
              <a:cs typeface="+mn-cs"/>
            </a:endParaRPr>
          </a:p>
          <a:p>
            <a:br>
              <a:rPr lang="en-GB" sz="1600" kern="1200" dirty="0">
                <a:solidFill>
                  <a:schemeClr val="tx1"/>
                </a:solidFill>
                <a:effectLst/>
                <a:latin typeface="+mn-lt"/>
                <a:ea typeface="+mn-ea"/>
                <a:cs typeface="+mn-cs"/>
              </a:rPr>
            </a:br>
            <a:endParaRPr lang="en-GB" sz="1600" kern="1200" dirty="0">
              <a:solidFill>
                <a:schemeClr val="tx1"/>
              </a:solidFill>
              <a:effectLst/>
              <a:latin typeface="+mn-lt"/>
              <a:ea typeface="+mn-ea"/>
              <a:cs typeface="+mn-cs"/>
            </a:endParaRPr>
          </a:p>
          <a:p>
            <a:r>
              <a:rPr lang="en-GB" sz="1600" kern="1200" dirty="0">
                <a:solidFill>
                  <a:schemeClr val="tx1"/>
                </a:solidFill>
                <a:effectLst/>
                <a:latin typeface="+mn-lt"/>
                <a:ea typeface="+mn-ea"/>
                <a:cs typeface="+mn-cs"/>
              </a:rPr>
              <a:t>Sign up for our newsletter</a:t>
            </a:r>
            <a:br>
              <a:rPr lang="en-GB" sz="1600" kern="1200" dirty="0">
                <a:solidFill>
                  <a:schemeClr val="tx1"/>
                </a:solidFill>
                <a:effectLst/>
                <a:latin typeface="+mn-lt"/>
                <a:ea typeface="+mn-ea"/>
                <a:cs typeface="+mn-cs"/>
              </a:rPr>
            </a:br>
            <a:r>
              <a:rPr lang="en-GB" sz="1600" b="1" kern="1200" dirty="0">
                <a:solidFill>
                  <a:schemeClr val="tx1"/>
                </a:solidFill>
                <a:effectLst/>
                <a:latin typeface="+mn-lt"/>
                <a:ea typeface="+mn-ea"/>
                <a:cs typeface="+mn-cs"/>
              </a:rPr>
              <a:t>ivar.org.uk</a:t>
            </a:r>
            <a:endParaRPr lang="en-GB" sz="1600" kern="1200" dirty="0">
              <a:solidFill>
                <a:schemeClr val="tx1"/>
              </a:solidFill>
              <a:effectLst/>
              <a:latin typeface="+mn-lt"/>
              <a:ea typeface="+mn-ea"/>
              <a:cs typeface="+mn-cs"/>
            </a:endParaRPr>
          </a:p>
          <a:p>
            <a:endParaRPr lang="en-US" sz="1600" dirty="0"/>
          </a:p>
        </p:txBody>
      </p:sp>
      <p:pic>
        <p:nvPicPr>
          <p:cNvPr id="4" name="Picture 3" descr="Logo&#10;&#10;Description automatically generated">
            <a:extLst>
              <a:ext uri="{FF2B5EF4-FFF2-40B4-BE49-F238E27FC236}">
                <a16:creationId xmlns:a16="http://schemas.microsoft.com/office/drawing/2014/main" id="{849F998E-A16F-CB41-A127-A9F591825972}"/>
              </a:ext>
            </a:extLst>
          </p:cNvPr>
          <p:cNvPicPr>
            <a:picLocks noChangeAspect="1"/>
          </p:cNvPicPr>
          <p:nvPr userDrawn="1"/>
        </p:nvPicPr>
        <p:blipFill>
          <a:blip r:embed="rId3"/>
          <a:stretch>
            <a:fillRect/>
          </a:stretch>
        </p:blipFill>
        <p:spPr>
          <a:xfrm>
            <a:off x="1078779" y="508726"/>
            <a:ext cx="1020618" cy="1020618"/>
          </a:xfrm>
          <a:prstGeom prst="rect">
            <a:avLst/>
          </a:prstGeom>
        </p:spPr>
      </p:pic>
      <p:pic>
        <p:nvPicPr>
          <p:cNvPr id="6" name="Picture 5" descr="A picture containing text, clock&#10;&#10;Description automatically generated">
            <a:extLst>
              <a:ext uri="{FF2B5EF4-FFF2-40B4-BE49-F238E27FC236}">
                <a16:creationId xmlns:a16="http://schemas.microsoft.com/office/drawing/2014/main" id="{D86DCB22-0792-ED4B-8E0D-8EF1367D01AA}"/>
              </a:ext>
            </a:extLst>
          </p:cNvPr>
          <p:cNvPicPr>
            <a:picLocks noChangeAspect="1"/>
          </p:cNvPicPr>
          <p:nvPr userDrawn="1"/>
        </p:nvPicPr>
        <p:blipFill>
          <a:blip r:embed="rId4"/>
          <a:stretch>
            <a:fillRect/>
          </a:stretch>
        </p:blipFill>
        <p:spPr>
          <a:xfrm>
            <a:off x="1155474" y="1529344"/>
            <a:ext cx="867228" cy="867228"/>
          </a:xfrm>
          <a:prstGeom prst="rect">
            <a:avLst/>
          </a:prstGeom>
        </p:spPr>
      </p:pic>
    </p:spTree>
    <p:extLst>
      <p:ext uri="{BB962C8B-B14F-4D97-AF65-F5344CB8AC3E}">
        <p14:creationId xmlns:p14="http://schemas.microsoft.com/office/powerpoint/2010/main" val="3003891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4F0AFE-E2DD-43DE-8B80-96E9AC45A18C}" type="datetimeFigureOut">
              <a:rPr lang="en-GB" smtClean="0"/>
              <a:t>18/10/2021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5DA939-E097-4452-B4FD-2AC4542AD0C5}" type="slidenum">
              <a:rPr lang="en-GB" smtClean="0"/>
              <a:t>‹#›</a:t>
            </a:fld>
            <a:endParaRPr lang="en-GB" dirty="0"/>
          </a:p>
        </p:txBody>
      </p:sp>
    </p:spTree>
    <p:extLst>
      <p:ext uri="{BB962C8B-B14F-4D97-AF65-F5344CB8AC3E}">
        <p14:creationId xmlns:p14="http://schemas.microsoft.com/office/powerpoint/2010/main" val="3757115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F0AFE-E2DD-43DE-8B80-96E9AC45A18C}" type="datetimeFigureOut">
              <a:rPr lang="en-GB" smtClean="0"/>
              <a:t>18/10/2021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5DA939-E097-4452-B4FD-2AC4542AD0C5}" type="slidenum">
              <a:rPr lang="en-GB" smtClean="0"/>
              <a:t>‹#›</a:t>
            </a:fld>
            <a:endParaRPr lang="en-GB" dirty="0"/>
          </a:p>
        </p:txBody>
      </p:sp>
    </p:spTree>
    <p:extLst>
      <p:ext uri="{BB962C8B-B14F-4D97-AF65-F5344CB8AC3E}">
        <p14:creationId xmlns:p14="http://schemas.microsoft.com/office/powerpoint/2010/main" val="912002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4F0AFE-E2DD-43DE-8B80-96E9AC45A18C}" type="datetimeFigureOut">
              <a:rPr lang="en-GB" smtClean="0"/>
              <a:t>18/10/2021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5DA939-E097-4452-B4FD-2AC4542AD0C5}" type="slidenum">
              <a:rPr lang="en-GB" smtClean="0"/>
              <a:t>‹#›</a:t>
            </a:fld>
            <a:endParaRPr lang="en-GB" dirty="0"/>
          </a:p>
        </p:txBody>
      </p:sp>
    </p:spTree>
    <p:extLst>
      <p:ext uri="{BB962C8B-B14F-4D97-AF65-F5344CB8AC3E}">
        <p14:creationId xmlns:p14="http://schemas.microsoft.com/office/powerpoint/2010/main" val="4139496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4F0AFE-E2DD-43DE-8B80-96E9AC45A18C}" type="datetimeFigureOut">
              <a:rPr lang="en-GB" smtClean="0"/>
              <a:t>18/10/2021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95DA939-E097-4452-B4FD-2AC4542AD0C5}" type="slidenum">
              <a:rPr lang="en-GB" smtClean="0"/>
              <a:t>‹#›</a:t>
            </a:fld>
            <a:endParaRPr lang="en-GB" dirty="0"/>
          </a:p>
        </p:txBody>
      </p:sp>
    </p:spTree>
    <p:extLst>
      <p:ext uri="{BB962C8B-B14F-4D97-AF65-F5344CB8AC3E}">
        <p14:creationId xmlns:p14="http://schemas.microsoft.com/office/powerpoint/2010/main" val="1150321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4F0AFE-E2DD-43DE-8B80-96E9AC45A18C}" type="datetimeFigureOut">
              <a:rPr lang="en-GB" smtClean="0"/>
              <a:t>18/10/2021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95DA939-E097-4452-B4FD-2AC4542AD0C5}" type="slidenum">
              <a:rPr lang="en-GB" smtClean="0"/>
              <a:t>‹#›</a:t>
            </a:fld>
            <a:endParaRPr lang="en-GB" dirty="0"/>
          </a:p>
        </p:txBody>
      </p:sp>
    </p:spTree>
    <p:extLst>
      <p:ext uri="{BB962C8B-B14F-4D97-AF65-F5344CB8AC3E}">
        <p14:creationId xmlns:p14="http://schemas.microsoft.com/office/powerpoint/2010/main" val="3410730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4F0AFE-E2DD-43DE-8B80-96E9AC45A18C}" type="datetimeFigureOut">
              <a:rPr lang="en-GB" smtClean="0"/>
              <a:t>18/10/2021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95DA939-E097-4452-B4FD-2AC4542AD0C5}" type="slidenum">
              <a:rPr lang="en-GB" smtClean="0"/>
              <a:t>‹#›</a:t>
            </a:fld>
            <a:endParaRPr lang="en-GB" dirty="0"/>
          </a:p>
        </p:txBody>
      </p:sp>
    </p:spTree>
    <p:extLst>
      <p:ext uri="{BB962C8B-B14F-4D97-AF65-F5344CB8AC3E}">
        <p14:creationId xmlns:p14="http://schemas.microsoft.com/office/powerpoint/2010/main" val="3478303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F0AFE-E2DD-43DE-8B80-96E9AC45A18C}" type="datetimeFigureOut">
              <a:rPr lang="en-GB" smtClean="0"/>
              <a:t>18/10/2021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95DA939-E097-4452-B4FD-2AC4542AD0C5}" type="slidenum">
              <a:rPr lang="en-GB" smtClean="0"/>
              <a:t>‹#›</a:t>
            </a:fld>
            <a:endParaRPr lang="en-GB" dirty="0"/>
          </a:p>
        </p:txBody>
      </p:sp>
    </p:spTree>
    <p:extLst>
      <p:ext uri="{BB962C8B-B14F-4D97-AF65-F5344CB8AC3E}">
        <p14:creationId xmlns:p14="http://schemas.microsoft.com/office/powerpoint/2010/main" val="3004283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4F0AFE-E2DD-43DE-8B80-96E9AC45A18C}" type="datetimeFigureOut">
              <a:rPr lang="en-GB" smtClean="0"/>
              <a:t>18/10/2021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95DA939-E097-4452-B4FD-2AC4542AD0C5}" type="slidenum">
              <a:rPr lang="en-GB" smtClean="0"/>
              <a:t>‹#›</a:t>
            </a:fld>
            <a:endParaRPr lang="en-GB" dirty="0"/>
          </a:p>
        </p:txBody>
      </p:sp>
    </p:spTree>
    <p:extLst>
      <p:ext uri="{BB962C8B-B14F-4D97-AF65-F5344CB8AC3E}">
        <p14:creationId xmlns:p14="http://schemas.microsoft.com/office/powerpoint/2010/main" val="96594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B">
    <p:bg>
      <p:bgPr>
        <a:solidFill>
          <a:schemeClr val="accent3"/>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6589CE36-009C-4E4E-AE4A-56944B9DD8CC}"/>
              </a:ext>
            </a:extLst>
          </p:cNvPr>
          <p:cNvPicPr>
            <a:picLocks noChangeAspect="1"/>
          </p:cNvPicPr>
          <p:nvPr userDrawn="1"/>
        </p:nvPicPr>
        <p:blipFill>
          <a:blip r:embed="rId2"/>
          <a:stretch>
            <a:fillRect/>
          </a:stretch>
        </p:blipFill>
        <p:spPr>
          <a:xfrm>
            <a:off x="699259" y="5781841"/>
            <a:ext cx="1838537" cy="441248"/>
          </a:xfrm>
          <a:prstGeom prst="rect">
            <a:avLst/>
          </a:prstGeom>
        </p:spPr>
      </p:pic>
      <p:sp>
        <p:nvSpPr>
          <p:cNvPr id="13" name="Text Placeholder 4">
            <a:extLst>
              <a:ext uri="{FF2B5EF4-FFF2-40B4-BE49-F238E27FC236}">
                <a16:creationId xmlns:a16="http://schemas.microsoft.com/office/drawing/2014/main" id="{BB5623C1-27AF-EB45-A6A3-8372BD7942B7}"/>
              </a:ext>
            </a:extLst>
          </p:cNvPr>
          <p:cNvSpPr>
            <a:spLocks noGrp="1"/>
          </p:cNvSpPr>
          <p:nvPr>
            <p:ph type="body" sz="quarter" idx="11" hasCustomPrompt="1"/>
          </p:nvPr>
        </p:nvSpPr>
        <p:spPr>
          <a:xfrm>
            <a:off x="699259" y="2353547"/>
            <a:ext cx="3805238" cy="683515"/>
          </a:xfrm>
          <a:prstGeom prst="rect">
            <a:avLst/>
          </a:prstGeom>
        </p:spPr>
        <p:txBody>
          <a:bodyPr lIns="0" tIns="0" rIns="0" bIns="0"/>
          <a:lstStyle>
            <a:lvl1pPr marL="0" indent="0">
              <a:lnSpc>
                <a:spcPct val="100000"/>
              </a:lnSpc>
              <a:buNone/>
              <a:defRPr sz="1800" i="1">
                <a:solidFill>
                  <a:schemeClr val="tx1"/>
                </a:solidFill>
                <a:latin typeface="Georgia" panose="02040502050405020303" pitchFamily="18" charset="0"/>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pPr lvl="0"/>
            <a:r>
              <a:rPr lang="en-GB" dirty="0"/>
              <a:t>Subtitle goes here, Georgia, 18pt</a:t>
            </a:r>
            <a:br>
              <a:rPr lang="en-GB" dirty="0"/>
            </a:br>
            <a:r>
              <a:rPr lang="en-GB" dirty="0"/>
              <a:t>—Click to edit</a:t>
            </a:r>
            <a:endParaRPr lang="en-US" dirty="0"/>
          </a:p>
        </p:txBody>
      </p:sp>
      <p:sp>
        <p:nvSpPr>
          <p:cNvPr id="14" name="Text Placeholder 4">
            <a:extLst>
              <a:ext uri="{FF2B5EF4-FFF2-40B4-BE49-F238E27FC236}">
                <a16:creationId xmlns:a16="http://schemas.microsoft.com/office/drawing/2014/main" id="{2244246D-20F8-6D46-9298-B58FC60D4A80}"/>
              </a:ext>
            </a:extLst>
          </p:cNvPr>
          <p:cNvSpPr>
            <a:spLocks noGrp="1"/>
          </p:cNvSpPr>
          <p:nvPr>
            <p:ph type="body" sz="quarter" idx="12" hasCustomPrompt="1"/>
          </p:nvPr>
        </p:nvSpPr>
        <p:spPr>
          <a:xfrm>
            <a:off x="699259" y="3042742"/>
            <a:ext cx="3805238" cy="683515"/>
          </a:xfrm>
          <a:prstGeom prst="rect">
            <a:avLst/>
          </a:prstGeom>
        </p:spPr>
        <p:txBody>
          <a:bodyPr lIns="0" tIns="0" rIns="0" bIns="0"/>
          <a:lstStyle>
            <a:lvl1pPr marL="0" indent="0">
              <a:lnSpc>
                <a:spcPct val="100000"/>
              </a:lnSpc>
              <a:buNone/>
              <a:defRPr sz="1800" i="1">
                <a:solidFill>
                  <a:schemeClr val="tx1"/>
                </a:solidFill>
                <a:latin typeface="Georgia" panose="02040502050405020303" pitchFamily="18" charset="0"/>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pPr lvl="0"/>
            <a:r>
              <a:rPr lang="en-GB" dirty="0"/>
              <a:t>Month</a:t>
            </a:r>
            <a:br>
              <a:rPr lang="en-GB" dirty="0"/>
            </a:br>
            <a:r>
              <a:rPr lang="en-GB" dirty="0"/>
              <a:t>Author’s name</a:t>
            </a:r>
            <a:endParaRPr lang="en-US" dirty="0"/>
          </a:p>
        </p:txBody>
      </p:sp>
      <p:sp>
        <p:nvSpPr>
          <p:cNvPr id="18" name="Text Placeholder 5">
            <a:extLst>
              <a:ext uri="{FF2B5EF4-FFF2-40B4-BE49-F238E27FC236}">
                <a16:creationId xmlns:a16="http://schemas.microsoft.com/office/drawing/2014/main" id="{DFB4DC63-FBEB-694B-B132-602669D28EFD}"/>
              </a:ext>
            </a:extLst>
          </p:cNvPr>
          <p:cNvSpPr>
            <a:spLocks noGrp="1"/>
          </p:cNvSpPr>
          <p:nvPr>
            <p:ph type="body" sz="quarter" idx="14" hasCustomPrompt="1"/>
          </p:nvPr>
        </p:nvSpPr>
        <p:spPr>
          <a:xfrm>
            <a:off x="719138" y="699237"/>
            <a:ext cx="3805238" cy="1420813"/>
          </a:xfrm>
          <a:prstGeom prst="rect">
            <a:avLst/>
          </a:prstGeom>
        </p:spPr>
        <p:txBody>
          <a:bodyPr lIns="0" tIns="0" rIns="0" bIns="0"/>
          <a:lstStyle>
            <a:lvl1pPr marL="0" indent="0">
              <a:buNone/>
              <a:defRPr sz="3000"/>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dirty="0"/>
              <a:t>Title of document set in Arial regular, sentence case.</a:t>
            </a:r>
            <a:endParaRPr lang="en-US" dirty="0"/>
          </a:p>
        </p:txBody>
      </p:sp>
    </p:spTree>
    <p:extLst>
      <p:ext uri="{BB962C8B-B14F-4D97-AF65-F5344CB8AC3E}">
        <p14:creationId xmlns:p14="http://schemas.microsoft.com/office/powerpoint/2010/main" val="604493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4F0AFE-E2DD-43DE-8B80-96E9AC45A18C}" type="datetimeFigureOut">
              <a:rPr lang="en-GB" smtClean="0"/>
              <a:t>18/10/2021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95DA939-E097-4452-B4FD-2AC4542AD0C5}" type="slidenum">
              <a:rPr lang="en-GB" smtClean="0"/>
              <a:t>‹#›</a:t>
            </a:fld>
            <a:endParaRPr lang="en-GB" dirty="0"/>
          </a:p>
        </p:txBody>
      </p:sp>
    </p:spTree>
    <p:extLst>
      <p:ext uri="{BB962C8B-B14F-4D97-AF65-F5344CB8AC3E}">
        <p14:creationId xmlns:p14="http://schemas.microsoft.com/office/powerpoint/2010/main" val="3855149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F0AFE-E2DD-43DE-8B80-96E9AC45A18C}" type="datetimeFigureOut">
              <a:rPr lang="en-GB" smtClean="0"/>
              <a:t>18/10/2021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5DA939-E097-4452-B4FD-2AC4542AD0C5}" type="slidenum">
              <a:rPr lang="en-GB" smtClean="0"/>
              <a:t>‹#›</a:t>
            </a:fld>
            <a:endParaRPr lang="en-GB" dirty="0"/>
          </a:p>
        </p:txBody>
      </p:sp>
    </p:spTree>
    <p:extLst>
      <p:ext uri="{BB962C8B-B14F-4D97-AF65-F5344CB8AC3E}">
        <p14:creationId xmlns:p14="http://schemas.microsoft.com/office/powerpoint/2010/main" val="2880721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F0AFE-E2DD-43DE-8B80-96E9AC45A18C}" type="datetimeFigureOut">
              <a:rPr lang="en-GB" smtClean="0"/>
              <a:t>18/10/2021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5DA939-E097-4452-B4FD-2AC4542AD0C5}" type="slidenum">
              <a:rPr lang="en-GB" smtClean="0"/>
              <a:t>‹#›</a:t>
            </a:fld>
            <a:endParaRPr lang="en-GB" dirty="0"/>
          </a:p>
        </p:txBody>
      </p:sp>
    </p:spTree>
    <p:extLst>
      <p:ext uri="{BB962C8B-B14F-4D97-AF65-F5344CB8AC3E}">
        <p14:creationId xmlns:p14="http://schemas.microsoft.com/office/powerpoint/2010/main" val="3241598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ver Op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2571" cy="6858000"/>
          </a:xfrm>
          <a:prstGeom prst="rect">
            <a:avLst/>
          </a:prstGeom>
        </p:spPr>
      </p:pic>
      <p:sp>
        <p:nvSpPr>
          <p:cNvPr id="9" name="Title 1"/>
          <p:cNvSpPr>
            <a:spLocks noGrp="1"/>
          </p:cNvSpPr>
          <p:nvPr>
            <p:ph type="title" hasCustomPrompt="1"/>
          </p:nvPr>
        </p:nvSpPr>
        <p:spPr>
          <a:xfrm>
            <a:off x="2133171" y="448082"/>
            <a:ext cx="6560255" cy="1884302"/>
          </a:xfrm>
        </p:spPr>
        <p:txBody>
          <a:bodyPr lIns="0" tIns="0" rIns="0" bIns="0" anchor="t" anchorCtr="0">
            <a:noAutofit/>
          </a:bodyPr>
          <a:lstStyle>
            <a:lvl1pPr>
              <a:defRPr sz="6000" b="1" i="0" baseline="0">
                <a:latin typeface="NeuzeitGro" panose="00000500000000000000" pitchFamily="50" charset="0"/>
                <a:ea typeface="NeuzeitGro" panose="00000500000000000000" pitchFamily="50" charset="0"/>
                <a:cs typeface="NeuzeitGro" panose="00000500000000000000" pitchFamily="50" charset="0"/>
              </a:defRPr>
            </a:lvl1pPr>
          </a:lstStyle>
          <a:p>
            <a:r>
              <a:rPr lang="en-GB" dirty="0"/>
              <a:t>Doc Title </a:t>
            </a:r>
            <a:br>
              <a:rPr lang="en-GB" dirty="0"/>
            </a:br>
            <a:r>
              <a:rPr lang="en-GB" dirty="0"/>
              <a:t>goes here.</a:t>
            </a:r>
            <a:br>
              <a:rPr lang="en-GB" dirty="0"/>
            </a:br>
            <a:endParaRPr lang="en-US" dirty="0"/>
          </a:p>
        </p:txBody>
      </p:sp>
      <p:sp>
        <p:nvSpPr>
          <p:cNvPr id="10" name="Text Placeholder 14"/>
          <p:cNvSpPr>
            <a:spLocks noGrp="1"/>
          </p:cNvSpPr>
          <p:nvPr>
            <p:ph type="body" sz="quarter" idx="10" hasCustomPrompt="1"/>
          </p:nvPr>
        </p:nvSpPr>
        <p:spPr>
          <a:xfrm>
            <a:off x="2133601" y="2332040"/>
            <a:ext cx="6559550" cy="1882775"/>
          </a:xfr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tx1"/>
                </a:solidFill>
                <a:latin typeface="NeuzeitGro" panose="00000500000000000000" pitchFamily="50" charset="0"/>
                <a:ea typeface="NeuzeitGro" panose="00000500000000000000" pitchFamily="50" charset="0"/>
                <a:cs typeface="NeuzeitGro" panose="00000500000000000000" pitchFamily="50" charset="0"/>
              </a:defRPr>
            </a:lvl1pPr>
            <a:lvl2pPr marL="457200" indent="0">
              <a:buNone/>
              <a:defRPr b="0" i="0">
                <a:solidFill>
                  <a:schemeClr val="bg1"/>
                </a:solidFill>
                <a:latin typeface="Neuzeit Grotesk" charset="0"/>
                <a:ea typeface="Neuzeit Grotesk" charset="0"/>
                <a:cs typeface="Neuzeit Grotesk" charset="0"/>
              </a:defRPr>
            </a:lvl2pPr>
            <a:lvl3pPr marL="914400" indent="0">
              <a:buNone/>
              <a:defRPr b="0" i="0">
                <a:solidFill>
                  <a:schemeClr val="bg1"/>
                </a:solidFill>
                <a:latin typeface="Neuzeit Grotesk" charset="0"/>
                <a:ea typeface="Neuzeit Grotesk" charset="0"/>
                <a:cs typeface="Neuzeit Grotesk" charset="0"/>
              </a:defRPr>
            </a:lvl3pPr>
            <a:lvl4pPr marL="1371600" indent="0">
              <a:buNone/>
              <a:defRPr b="0" i="0">
                <a:solidFill>
                  <a:schemeClr val="bg1"/>
                </a:solidFill>
                <a:latin typeface="Neuzeit Grotesk" charset="0"/>
                <a:ea typeface="Neuzeit Grotesk" charset="0"/>
                <a:cs typeface="Neuzeit Grotesk" charset="0"/>
              </a:defRPr>
            </a:lvl4pPr>
            <a:lvl5pPr marL="1828800" indent="0">
              <a:buNone/>
              <a:defRPr b="0" i="0">
                <a:solidFill>
                  <a:schemeClr val="bg1"/>
                </a:solidFill>
                <a:latin typeface="Neuzeit Grotesk" charset="0"/>
                <a:ea typeface="Neuzeit Grotesk" charset="0"/>
                <a:cs typeface="Neuzeit Grotesk"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Subtitle goes here. Subtitle goes here.</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Subtitle goes here. Subtitle goes here.</a:t>
            </a:r>
            <a:endParaRPr lang="en-US" dirty="0"/>
          </a:p>
          <a:p>
            <a:pPr lvl="0"/>
            <a:endParaRPr lang="en-US" dirty="0"/>
          </a:p>
        </p:txBody>
      </p:sp>
      <p:sp>
        <p:nvSpPr>
          <p:cNvPr id="11" name="Text Placeholder 16"/>
          <p:cNvSpPr>
            <a:spLocks noGrp="1"/>
          </p:cNvSpPr>
          <p:nvPr>
            <p:ph type="body" sz="quarter" idx="11" hasCustomPrompt="1"/>
          </p:nvPr>
        </p:nvSpPr>
        <p:spPr>
          <a:xfrm>
            <a:off x="2133601" y="6271050"/>
            <a:ext cx="6559550" cy="235769"/>
          </a:xfrm>
        </p:spPr>
        <p:txBody>
          <a:bodyPr lIns="0" tIns="0" rIns="0" bIns="0" numCol="2" spcCol="90000">
            <a:normAutofit/>
          </a:bodyPr>
          <a:lstStyle>
            <a:lvl1pPr marL="0" indent="0">
              <a:buNone/>
              <a:defRPr sz="1400" b="1" i="0">
                <a:latin typeface="NeuzeitGro" panose="00000500000000000000" pitchFamily="50" charset="0"/>
                <a:ea typeface="NeuzeitGro" panose="00000500000000000000" pitchFamily="50" charset="0"/>
                <a:cs typeface="NeuzeitGro" panose="00000500000000000000" pitchFamily="50" charset="0"/>
              </a:defRPr>
            </a:lvl1pPr>
          </a:lstStyle>
          <a:p>
            <a:pPr lvl="0"/>
            <a:r>
              <a:rPr lang="en-GB" dirty="0"/>
              <a:t>Draft / Final / Descriptor</a:t>
            </a:r>
          </a:p>
          <a:p>
            <a:pPr lvl="0"/>
            <a:endParaRPr lang="en-GB" dirty="0"/>
          </a:p>
          <a:p>
            <a:pPr lvl="0"/>
            <a:r>
              <a:rPr lang="en-GB" dirty="0"/>
              <a:t>Date Here 00</a:t>
            </a:r>
            <a:r>
              <a:rPr lang="en-US" dirty="0"/>
              <a:t>.00.0000</a:t>
            </a:r>
            <a:endParaRPr lang="en-GB" dirty="0"/>
          </a:p>
        </p:txBody>
      </p:sp>
    </p:spTree>
    <p:extLst>
      <p:ext uri="{BB962C8B-B14F-4D97-AF65-F5344CB8AC3E}">
        <p14:creationId xmlns:p14="http://schemas.microsoft.com/office/powerpoint/2010/main" val="2960236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tandard Text Page">
    <p:bg>
      <p:bgPr>
        <a:solidFill>
          <a:srgbClr val="F0EBE6">
            <a:alpha val="30000"/>
          </a:srgb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553" y="6195060"/>
            <a:ext cx="657596" cy="321564"/>
          </a:xfrm>
          <a:prstGeom prst="rect">
            <a:avLst/>
          </a:prstGeom>
        </p:spPr>
      </p:pic>
      <p:sp>
        <p:nvSpPr>
          <p:cNvPr id="13" name="TextBox 12"/>
          <p:cNvSpPr txBox="1"/>
          <p:nvPr userDrawn="1"/>
        </p:nvSpPr>
        <p:spPr>
          <a:xfrm>
            <a:off x="2027155" y="6312292"/>
            <a:ext cx="6286500" cy="235962"/>
          </a:xfrm>
          <a:prstGeom prst="rect">
            <a:avLst/>
          </a:prstGeom>
          <a:noFill/>
        </p:spPr>
        <p:txBody>
          <a:bodyPr wrap="square" rtlCol="0" anchor="ctr">
            <a:spAutoFit/>
          </a:bodyPr>
          <a:lstStyle/>
          <a:p>
            <a:pPr rtl="0"/>
            <a:r>
              <a:rPr lang="hr-HR" sz="1400" b="0" i="0" u="none" strike="noStrike" kern="1200" baseline="30000" dirty="0">
                <a:solidFill>
                  <a:schemeClr val="tx1"/>
                </a:solidFill>
                <a:latin typeface="NeuzeitGro" panose="00000500000000000000" pitchFamily="50" charset="0"/>
                <a:ea typeface="Neuzeit Grotesk" charset="0"/>
                <a:cs typeface="Neuzeit Grotesk" charset="0"/>
              </a:rPr>
              <a:t>020 7921 2940 |</a:t>
            </a:r>
            <a:r>
              <a:rPr lang="en-GB" sz="1400" b="0" i="0" u="none" strike="noStrike" kern="1200" baseline="30000" dirty="0">
                <a:solidFill>
                  <a:schemeClr val="tx1"/>
                </a:solidFill>
                <a:latin typeface="NeuzeitGro" panose="00000500000000000000" pitchFamily="50" charset="0"/>
                <a:ea typeface="Neuzeit Grotesk" charset="0"/>
                <a:cs typeface="Neuzeit Grotesk" charset="0"/>
              </a:rPr>
              <a:t> enquiries@</a:t>
            </a:r>
            <a:r>
              <a:rPr lang="hr-HR" sz="1400" b="0" i="0" u="none" strike="noStrike" kern="1200" baseline="30000" dirty="0">
                <a:solidFill>
                  <a:schemeClr val="tx1"/>
                </a:solidFill>
                <a:latin typeface="NeuzeitGro" panose="00000500000000000000" pitchFamily="50" charset="0"/>
                <a:ea typeface="Neuzeit Grotesk" charset="0"/>
                <a:cs typeface="Neuzeit Grotesk" charset="0"/>
              </a:rPr>
              <a:t>ivar.org.uk | ivar.org.uk</a:t>
            </a:r>
            <a:r>
              <a:rPr lang="en-GB" sz="1400" b="0" i="0" u="none" strike="noStrike" kern="1200" baseline="30000" dirty="0">
                <a:solidFill>
                  <a:schemeClr val="tx1"/>
                </a:solidFill>
                <a:latin typeface="NeuzeitGro" panose="00000500000000000000" pitchFamily="50" charset="0"/>
                <a:ea typeface="Neuzeit Grotesk" charset="0"/>
                <a:cs typeface="Neuzeit Grotesk" charset="0"/>
              </a:rPr>
              <a:t>                                                                                      @IVAR_UK</a:t>
            </a:r>
            <a:endParaRPr lang="hr-HR" sz="1400" b="0" i="0" u="none" strike="noStrike" kern="1200" baseline="30000" dirty="0">
              <a:solidFill>
                <a:schemeClr val="tx1"/>
              </a:solidFill>
              <a:latin typeface="NeuzeitGro" panose="00000500000000000000" pitchFamily="50" charset="0"/>
              <a:ea typeface="Neuzeit Grotesk" charset="0"/>
              <a:cs typeface="Neuzeit Grotesk" charset="0"/>
            </a:endParaRPr>
          </a:p>
        </p:txBody>
      </p:sp>
      <p:sp>
        <p:nvSpPr>
          <p:cNvPr id="12" name="Title 1"/>
          <p:cNvSpPr>
            <a:spLocks noGrp="1"/>
          </p:cNvSpPr>
          <p:nvPr>
            <p:ph type="title" hasCustomPrompt="1"/>
          </p:nvPr>
        </p:nvSpPr>
        <p:spPr>
          <a:xfrm>
            <a:off x="2133170" y="448082"/>
            <a:ext cx="6560255" cy="1009658"/>
          </a:xfrm>
        </p:spPr>
        <p:txBody>
          <a:bodyPr lIns="0" tIns="0" rIns="0" bIns="0" anchor="t" anchorCtr="0">
            <a:normAutofit/>
          </a:bodyPr>
          <a:lstStyle>
            <a:lvl1pPr>
              <a:defRPr sz="3200" b="1" i="0" baseline="0">
                <a:latin typeface="NeuzeitGro" panose="00000500000000000000" pitchFamily="50" charset="0"/>
                <a:ea typeface="NeuzeitGro" panose="00000500000000000000" pitchFamily="50" charset="0"/>
                <a:cs typeface="NeuzeitGro" panose="00000500000000000000" pitchFamily="50" charset="0"/>
              </a:defRPr>
            </a:lvl1pPr>
          </a:lstStyle>
          <a:p>
            <a:r>
              <a:rPr lang="en-GB" dirty="0"/>
              <a:t>Click to Edit Title Wording</a:t>
            </a:r>
            <a:br>
              <a:rPr lang="en-GB" dirty="0"/>
            </a:br>
            <a:r>
              <a:rPr lang="en-GB" dirty="0"/>
              <a:t>Longer Titles across Two Lines</a:t>
            </a:r>
            <a:endParaRPr lang="en-US" dirty="0"/>
          </a:p>
        </p:txBody>
      </p:sp>
      <p:sp>
        <p:nvSpPr>
          <p:cNvPr id="6" name="Text Placeholder 13"/>
          <p:cNvSpPr>
            <a:spLocks noGrp="1"/>
          </p:cNvSpPr>
          <p:nvPr>
            <p:ph type="body" sz="quarter" idx="10"/>
          </p:nvPr>
        </p:nvSpPr>
        <p:spPr>
          <a:xfrm>
            <a:off x="444499" y="2081213"/>
            <a:ext cx="8248925" cy="3762375"/>
          </a:xfrm>
        </p:spPr>
        <p:txBody>
          <a:bodyPr>
            <a:normAutofit/>
          </a:bodyPr>
          <a:lstStyle>
            <a:lvl1pPr>
              <a:defRPr sz="1600" b="0" i="0">
                <a:latin typeface="NeuzeitGro" panose="00000500000000000000" pitchFamily="50" charset="0"/>
                <a:ea typeface="NeuzeitGro" panose="00000500000000000000" pitchFamily="50" charset="0"/>
                <a:cs typeface="NeuzeitGro" panose="00000500000000000000" pitchFamily="50" charset="0"/>
              </a:defRPr>
            </a:lvl1pPr>
            <a:lvl2pPr>
              <a:defRPr sz="1600" b="1" i="0">
                <a:solidFill>
                  <a:srgbClr val="00828A"/>
                </a:solidFill>
                <a:latin typeface="NeuzeitGro" panose="00000500000000000000" pitchFamily="50" charset="0"/>
                <a:ea typeface="NeuzeitGro" panose="00000500000000000000" pitchFamily="50" charset="0"/>
                <a:cs typeface="NeuzeitGro" panose="00000500000000000000" pitchFamily="50" charset="0"/>
              </a:defRPr>
            </a:lvl2pPr>
            <a:lvl3pPr>
              <a:defRPr sz="1600" b="0" i="0">
                <a:latin typeface="NeuzeitGro" panose="00000500000000000000" pitchFamily="50" charset="0"/>
                <a:ea typeface="NeuzeitGro" panose="00000500000000000000" pitchFamily="50" charset="0"/>
                <a:cs typeface="NeuzeitGro" panose="00000500000000000000" pitchFamily="50"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889725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Quote Page_Light Green">
    <p:bg>
      <p:bgPr>
        <a:solidFill>
          <a:srgbClr val="8FD9AB">
            <a:alpha val="50000"/>
          </a:srgb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8520" y="449072"/>
            <a:ext cx="1337056" cy="1206025"/>
          </a:xfrm>
          <a:prstGeom prst="rect">
            <a:avLst/>
          </a:prstGeom>
        </p:spPr>
      </p:pic>
      <p:sp>
        <p:nvSpPr>
          <p:cNvPr id="14" name="Title 1"/>
          <p:cNvSpPr>
            <a:spLocks noGrp="1"/>
          </p:cNvSpPr>
          <p:nvPr>
            <p:ph type="title" hasCustomPrompt="1"/>
          </p:nvPr>
        </p:nvSpPr>
        <p:spPr>
          <a:xfrm>
            <a:off x="2133170" y="1932325"/>
            <a:ext cx="6560255" cy="2984232"/>
          </a:xfrm>
        </p:spPr>
        <p:txBody>
          <a:bodyPr lIns="0" tIns="0" rIns="0" bIns="0" anchor="t" anchorCtr="0">
            <a:noAutofit/>
          </a:bodyPr>
          <a:lstStyle>
            <a:lvl1pPr>
              <a:defRPr sz="6000" b="0" i="0" baseline="0">
                <a:solidFill>
                  <a:srgbClr val="00828A"/>
                </a:solidFill>
                <a:latin typeface="Plantin MT Std" panose="02020503050405020304" pitchFamily="18" charset="0"/>
                <a:ea typeface="Plantin MT Std" panose="02020503050405020304" pitchFamily="18" charset="0"/>
                <a:cs typeface="Plantin MT Std" panose="02020503050405020304" pitchFamily="18" charset="0"/>
              </a:defRPr>
            </a:lvl1pPr>
          </a:lstStyle>
          <a:p>
            <a:r>
              <a:rPr lang="en-GB" dirty="0"/>
              <a:t>Click to edit quote. Change size to fit length of quote on page.</a:t>
            </a:r>
            <a:endParaRPr lang="en-US" dirty="0"/>
          </a:p>
        </p:txBody>
      </p:sp>
      <p:sp>
        <p:nvSpPr>
          <p:cNvPr id="3" name="Text Placeholder 2"/>
          <p:cNvSpPr>
            <a:spLocks noGrp="1"/>
          </p:cNvSpPr>
          <p:nvPr>
            <p:ph type="body" sz="quarter" idx="10" hasCustomPrompt="1"/>
          </p:nvPr>
        </p:nvSpPr>
        <p:spPr>
          <a:xfrm>
            <a:off x="2115586" y="5406542"/>
            <a:ext cx="2760662" cy="636587"/>
          </a:xfrm>
        </p:spPr>
        <p:txBody>
          <a:bodyPr lIns="0" tIns="0" rIns="0" bIns="0">
            <a:noAutofit/>
          </a:bodyPr>
          <a:lstStyle>
            <a:lvl1pPr marL="0" indent="0">
              <a:buNone/>
              <a:defRPr sz="1800" b="0" i="1">
                <a:solidFill>
                  <a:srgbClr val="00828A"/>
                </a:solidFill>
                <a:latin typeface="Plantin MT Std" panose="02020503050405020304" pitchFamily="18" charset="0"/>
                <a:ea typeface="Plantin MT Std" panose="02020503050405020304" pitchFamily="18" charset="0"/>
                <a:cs typeface="Plantin MT Std" panose="02020503050405020304" pitchFamily="18" charset="0"/>
              </a:defRPr>
            </a:lvl1pPr>
          </a:lstStyle>
          <a:p>
            <a:pPr lvl="0"/>
            <a:r>
              <a:rPr lang="en-GB" dirty="0"/>
              <a:t>Name Surname</a:t>
            </a:r>
          </a:p>
          <a:p>
            <a:pPr lvl="0"/>
            <a:r>
              <a:rPr lang="en-GB" dirty="0"/>
              <a:t>Title / Company </a:t>
            </a:r>
            <a:r>
              <a:rPr lang="en-GB" dirty="0" err="1"/>
              <a:t>etc</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553" y="6195060"/>
            <a:ext cx="657596" cy="321564"/>
          </a:xfrm>
          <a:prstGeom prst="rect">
            <a:avLst/>
          </a:prstGeom>
        </p:spPr>
      </p:pic>
      <p:sp>
        <p:nvSpPr>
          <p:cNvPr id="13" name="TextBox 12"/>
          <p:cNvSpPr txBox="1"/>
          <p:nvPr userDrawn="1"/>
        </p:nvSpPr>
        <p:spPr>
          <a:xfrm>
            <a:off x="2027155" y="6312292"/>
            <a:ext cx="6286500" cy="235962"/>
          </a:xfrm>
          <a:prstGeom prst="rect">
            <a:avLst/>
          </a:prstGeom>
          <a:noFill/>
        </p:spPr>
        <p:txBody>
          <a:bodyPr wrap="square" rtlCol="0" anchor="ctr">
            <a:spAutoFit/>
          </a:bodyPr>
          <a:lstStyle/>
          <a:p>
            <a:pPr rtl="0"/>
            <a:r>
              <a:rPr lang="hr-HR" sz="1400" b="0" i="0" u="none" strike="noStrike" kern="1200" baseline="30000" dirty="0">
                <a:solidFill>
                  <a:schemeClr val="tx1"/>
                </a:solidFill>
                <a:latin typeface="NeuzeitGro" panose="00000500000000000000" pitchFamily="50" charset="0"/>
                <a:ea typeface="Neuzeit Grotesk" charset="0"/>
                <a:cs typeface="Neuzeit Grotesk" charset="0"/>
              </a:rPr>
              <a:t>020 7921 2940 |</a:t>
            </a:r>
            <a:r>
              <a:rPr lang="en-GB" sz="1400" b="0" i="0" u="none" strike="noStrike" kern="1200" baseline="30000" dirty="0">
                <a:solidFill>
                  <a:schemeClr val="tx1"/>
                </a:solidFill>
                <a:latin typeface="NeuzeitGro" panose="00000500000000000000" pitchFamily="50" charset="0"/>
                <a:ea typeface="Neuzeit Grotesk" charset="0"/>
                <a:cs typeface="Neuzeit Grotesk" charset="0"/>
              </a:rPr>
              <a:t> enquiries@</a:t>
            </a:r>
            <a:r>
              <a:rPr lang="hr-HR" sz="1400" b="0" i="0" u="none" strike="noStrike" kern="1200" baseline="30000" dirty="0">
                <a:solidFill>
                  <a:schemeClr val="tx1"/>
                </a:solidFill>
                <a:latin typeface="NeuzeitGro" panose="00000500000000000000" pitchFamily="50" charset="0"/>
                <a:ea typeface="Neuzeit Grotesk" charset="0"/>
                <a:cs typeface="Neuzeit Grotesk" charset="0"/>
              </a:rPr>
              <a:t>ivar.org.uk | ivar.org.uk</a:t>
            </a:r>
            <a:r>
              <a:rPr lang="en-GB" sz="1400" b="0" i="0" u="none" strike="noStrike" kern="1200" baseline="30000" dirty="0">
                <a:solidFill>
                  <a:schemeClr val="tx1"/>
                </a:solidFill>
                <a:latin typeface="NeuzeitGro" panose="00000500000000000000" pitchFamily="50" charset="0"/>
                <a:ea typeface="Neuzeit Grotesk" charset="0"/>
                <a:cs typeface="Neuzeit Grotesk" charset="0"/>
              </a:rPr>
              <a:t>                                                                                      @IVAR_UK</a:t>
            </a:r>
            <a:endParaRPr lang="hr-HR" sz="1400" b="0" i="0" u="none" strike="noStrike" kern="1200" baseline="30000" dirty="0">
              <a:solidFill>
                <a:schemeClr val="tx1"/>
              </a:solidFill>
              <a:latin typeface="NeuzeitGro" panose="00000500000000000000" pitchFamily="50" charset="0"/>
              <a:ea typeface="Neuzeit Grotesk" charset="0"/>
              <a:cs typeface="Neuzeit Grotesk" charset="0"/>
            </a:endParaRPr>
          </a:p>
        </p:txBody>
      </p:sp>
    </p:spTree>
    <p:extLst>
      <p:ext uri="{BB962C8B-B14F-4D97-AF65-F5344CB8AC3E}">
        <p14:creationId xmlns:p14="http://schemas.microsoft.com/office/powerpoint/2010/main" val="15901901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Cover Optio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450264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tandard Text Page_Small Bullets">
    <p:bg>
      <p:bgPr>
        <a:solidFill>
          <a:srgbClr val="F0EBE6">
            <a:alpha val="30000"/>
          </a:srgbClr>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133170" y="448082"/>
            <a:ext cx="6560255" cy="1009658"/>
          </a:xfrm>
        </p:spPr>
        <p:txBody>
          <a:bodyPr lIns="0" tIns="0" rIns="0" bIns="0" anchor="t" anchorCtr="0">
            <a:normAutofit/>
          </a:bodyPr>
          <a:lstStyle>
            <a:lvl1pPr>
              <a:defRPr sz="3200" b="1" i="0" baseline="0">
                <a:latin typeface="Neuzeit Grotesk" charset="0"/>
                <a:ea typeface="Neuzeit Grotesk" charset="0"/>
                <a:cs typeface="Neuzeit Grotesk" charset="0"/>
              </a:defRPr>
            </a:lvl1pPr>
          </a:lstStyle>
          <a:p>
            <a:r>
              <a:rPr lang="en-GB" dirty="0"/>
              <a:t>Click to Edit Title Wording</a:t>
            </a:r>
            <a:br>
              <a:rPr lang="en-GB" dirty="0"/>
            </a:br>
            <a:r>
              <a:rPr lang="en-GB" dirty="0"/>
              <a:t>Longer Titles across Two Lines</a:t>
            </a:r>
            <a:endParaRPr lang="en-US" dirty="0"/>
          </a:p>
        </p:txBody>
      </p:sp>
      <p:sp>
        <p:nvSpPr>
          <p:cNvPr id="7" name="Content Placeholder 2"/>
          <p:cNvSpPr>
            <a:spLocks noGrp="1"/>
          </p:cNvSpPr>
          <p:nvPr>
            <p:ph idx="1" hasCustomPrompt="1"/>
          </p:nvPr>
        </p:nvSpPr>
        <p:spPr>
          <a:xfrm>
            <a:off x="2133170" y="1855788"/>
            <a:ext cx="6559980" cy="4005264"/>
          </a:xfrm>
        </p:spPr>
        <p:txBody>
          <a:bodyPr lIns="0" tIns="0" rIns="0" bIns="0">
            <a:normAutofit/>
          </a:bodyPr>
          <a:lstStyle>
            <a:lvl1pPr marL="342900" marR="0" indent="-342900" algn="l" defTabSz="914400" rtl="0" eaLnBrk="1" fontAlgn="auto" latinLnBrk="0" hangingPunct="1">
              <a:lnSpc>
                <a:spcPct val="90000"/>
              </a:lnSpc>
              <a:spcBef>
                <a:spcPts val="1000"/>
              </a:spcBef>
              <a:spcAft>
                <a:spcPts val="0"/>
              </a:spcAft>
              <a:buClrTx/>
              <a:buSzTx/>
              <a:buFont typeface="Arial" charset="0"/>
              <a:buChar char="•"/>
              <a:tabLst/>
              <a:defRPr sz="2400" b="1" i="0" baseline="0">
                <a:latin typeface="Neuzeit Grotesk" charset="0"/>
                <a:ea typeface="Neuzeit Grotesk" charset="0"/>
                <a:cs typeface="Neuzeit Grotesk" charset="0"/>
              </a:defRPr>
            </a:lvl1pPr>
            <a:lvl2pPr marL="457200" indent="0">
              <a:buNone/>
              <a:defRPr sz="2000" b="1" i="0" baseline="0">
                <a:solidFill>
                  <a:srgbClr val="00828A"/>
                </a:solidFill>
                <a:latin typeface="Neuzeit Grotesk" charset="0"/>
                <a:ea typeface="Neuzeit Grotesk" charset="0"/>
                <a:cs typeface="Neuzeit Grotesk" charset="0"/>
              </a:defRPr>
            </a:lvl2pPr>
            <a:lvl3pPr>
              <a:defRPr sz="2400" b="0" i="0"/>
            </a:lvl3pPr>
            <a:lvl4pPr>
              <a:defRPr sz="2000" b="0" i="0"/>
            </a:lvl4pPr>
            <a:lvl5pPr>
              <a:defRPr sz="2000" b="0" i="0"/>
            </a:lvl5pPr>
            <a:lvl6pPr>
              <a:defRPr sz="2000"/>
            </a:lvl6pPr>
            <a:lvl7pPr>
              <a:defRPr sz="2000"/>
            </a:lvl7pPr>
            <a:lvl8pPr>
              <a:defRPr sz="2000"/>
            </a:lvl8pPr>
            <a:lvl9pPr>
              <a:defRPr sz="2000"/>
            </a:lvl9pPr>
          </a:lstStyle>
          <a:p>
            <a:pPr lvl="0"/>
            <a:r>
              <a:rPr lang="en-GB" dirty="0"/>
              <a:t>Small Bullet Points</a:t>
            </a:r>
          </a:p>
          <a:p>
            <a:pPr lvl="0"/>
            <a:r>
              <a:rPr lang="en-GB" dirty="0"/>
              <a:t>Small Bullet Points</a:t>
            </a:r>
          </a:p>
          <a:p>
            <a:pPr lvl="0"/>
            <a:r>
              <a:rPr lang="en-GB" dirty="0"/>
              <a:t>Small Bullet Points</a:t>
            </a:r>
          </a:p>
          <a:p>
            <a:pPr lvl="0"/>
            <a:r>
              <a:rPr lang="en-GB" dirty="0"/>
              <a:t>Small Bullet Points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244" y="6153912"/>
            <a:ext cx="657596" cy="321564"/>
          </a:xfrm>
          <a:prstGeom prst="rect">
            <a:avLst/>
          </a:prstGeom>
        </p:spPr>
      </p:pic>
      <p:sp>
        <p:nvSpPr>
          <p:cNvPr id="9" name="TextBox 8"/>
          <p:cNvSpPr txBox="1"/>
          <p:nvPr userDrawn="1"/>
        </p:nvSpPr>
        <p:spPr>
          <a:xfrm>
            <a:off x="2027155" y="6321810"/>
            <a:ext cx="6286500" cy="235962"/>
          </a:xfrm>
          <a:prstGeom prst="rect">
            <a:avLst/>
          </a:prstGeom>
          <a:noFill/>
        </p:spPr>
        <p:txBody>
          <a:bodyPr wrap="square" rtlCol="0">
            <a:spAutoFit/>
          </a:bodyPr>
          <a:lstStyle/>
          <a:p>
            <a:pPr rtl="0"/>
            <a:r>
              <a:rPr lang="hr-HR" sz="1400" b="0" i="0" u="none" strike="noStrike" kern="1200" baseline="30000" dirty="0">
                <a:solidFill>
                  <a:schemeClr val="tx1"/>
                </a:solidFill>
                <a:latin typeface="Neuzeit Grotesk" charset="0"/>
                <a:ea typeface="Neuzeit Grotesk" charset="0"/>
                <a:cs typeface="Neuzeit Grotesk" charset="0"/>
              </a:rPr>
              <a:t>020 7921 2940 | </a:t>
            </a:r>
            <a:r>
              <a:rPr lang="en-GB" sz="1400" b="0" i="0" u="none" strike="noStrike" kern="1200" baseline="30000" dirty="0">
                <a:solidFill>
                  <a:schemeClr val="tx1"/>
                </a:solidFill>
                <a:latin typeface="Neuzeit Grotesk" charset="0"/>
                <a:ea typeface="Neuzeit Grotesk" charset="0"/>
                <a:cs typeface="Neuzeit Grotesk" charset="0"/>
              </a:rPr>
              <a:t>enquiries</a:t>
            </a:r>
            <a:r>
              <a:rPr lang="hr-HR" sz="1400" b="0" i="0" u="none" strike="noStrike" kern="1200" baseline="30000" dirty="0">
                <a:solidFill>
                  <a:schemeClr val="tx1"/>
                </a:solidFill>
                <a:latin typeface="Neuzeit Grotesk" charset="0"/>
                <a:ea typeface="Neuzeit Grotesk" charset="0"/>
                <a:cs typeface="Neuzeit Grotesk" charset="0"/>
              </a:rPr>
              <a:t>@ivar.org.uk | ivar.org.uk</a:t>
            </a:r>
          </a:p>
        </p:txBody>
      </p:sp>
      <p:sp>
        <p:nvSpPr>
          <p:cNvPr id="2" name="Rectangle 1"/>
          <p:cNvSpPr/>
          <p:nvPr userDrawn="1"/>
        </p:nvSpPr>
        <p:spPr>
          <a:xfrm>
            <a:off x="7807990" y="6305851"/>
            <a:ext cx="885435" cy="276999"/>
          </a:xfrm>
          <a:prstGeom prst="rect">
            <a:avLst/>
          </a:prstGeom>
        </p:spPr>
        <p:txBody>
          <a:bodyPr wrap="none">
            <a:spAutoFit/>
          </a:bodyPr>
          <a:lstStyle/>
          <a:p>
            <a:pPr rtl="0"/>
            <a:r>
              <a:rPr lang="en-GB" sz="1800" b="0" i="0" u="none" strike="noStrike" kern="1200" baseline="30000" dirty="0">
                <a:solidFill>
                  <a:schemeClr val="tx1"/>
                </a:solidFill>
                <a:latin typeface="NeuzeitGro" panose="00000500000000000000" pitchFamily="50" charset="0"/>
                <a:ea typeface="Neuzeit Grotesk" charset="0"/>
                <a:cs typeface="Neuzeit Grotesk" charset="0"/>
              </a:rPr>
              <a:t>@IVAR_UK</a:t>
            </a:r>
            <a:endParaRPr lang="hr-HR" sz="1100" b="0" i="0" u="none" strike="noStrike" kern="1200" baseline="30000" dirty="0">
              <a:solidFill>
                <a:schemeClr val="tx1"/>
              </a:solidFill>
              <a:latin typeface="NeuzeitGro" panose="00000500000000000000" pitchFamily="50" charset="0"/>
              <a:ea typeface="Neuzeit Grotesk" charset="0"/>
              <a:cs typeface="Neuzeit Grotesk" charset="0"/>
            </a:endParaRPr>
          </a:p>
        </p:txBody>
      </p:sp>
    </p:spTree>
    <p:extLst>
      <p:ext uri="{BB962C8B-B14F-4D97-AF65-F5344CB8AC3E}">
        <p14:creationId xmlns:p14="http://schemas.microsoft.com/office/powerpoint/2010/main" val="1856624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Standard Text Page_Light Green">
    <p:bg>
      <p:bgPr>
        <a:solidFill>
          <a:srgbClr val="8FD9AB">
            <a:alpha val="25000"/>
          </a:srgbClr>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133170" y="448082"/>
            <a:ext cx="6560255" cy="1009658"/>
          </a:xfrm>
        </p:spPr>
        <p:txBody>
          <a:bodyPr lIns="0" tIns="0" rIns="0" bIns="0" anchor="t" anchorCtr="0">
            <a:normAutofit/>
          </a:bodyPr>
          <a:lstStyle>
            <a:lvl1pPr>
              <a:defRPr sz="3200" b="1" i="0" baseline="0">
                <a:latin typeface="NeuzeitGro" panose="00000500000000000000" pitchFamily="50" charset="0"/>
                <a:ea typeface="NeuzeitGro" panose="00000500000000000000" pitchFamily="50" charset="0"/>
                <a:cs typeface="NeuzeitGro" panose="00000500000000000000" pitchFamily="50" charset="0"/>
              </a:defRPr>
            </a:lvl1pPr>
          </a:lstStyle>
          <a:p>
            <a:r>
              <a:rPr lang="en-GB" dirty="0"/>
              <a:t>Click </a:t>
            </a:r>
            <a:r>
              <a:rPr lang="en-GB"/>
              <a:t>to Edit Title Wording</a:t>
            </a:r>
            <a:br>
              <a:rPr lang="en-GB" dirty="0"/>
            </a:br>
            <a:r>
              <a:rPr lang="en-GB" dirty="0"/>
              <a:t>Longer Titles </a:t>
            </a:r>
            <a:r>
              <a:rPr lang="en-GB"/>
              <a:t>across Two Lines</a:t>
            </a:r>
            <a:endParaRPr lang="en-US" dirty="0"/>
          </a:p>
        </p:txBody>
      </p:sp>
      <p:sp>
        <p:nvSpPr>
          <p:cNvPr id="6" name="Text Placeholder 13"/>
          <p:cNvSpPr>
            <a:spLocks noGrp="1"/>
          </p:cNvSpPr>
          <p:nvPr>
            <p:ph type="body" sz="quarter" idx="10"/>
          </p:nvPr>
        </p:nvSpPr>
        <p:spPr>
          <a:xfrm>
            <a:off x="444499" y="2081213"/>
            <a:ext cx="8248925" cy="3762375"/>
          </a:xfrm>
        </p:spPr>
        <p:txBody>
          <a:bodyPr>
            <a:normAutofit/>
          </a:bodyPr>
          <a:lstStyle>
            <a:lvl1pPr>
              <a:defRPr sz="1600" b="0" i="0">
                <a:latin typeface="NeuzeitGro" panose="00000500000000000000" pitchFamily="50" charset="0"/>
                <a:ea typeface="NeuzeitGro" panose="00000500000000000000" pitchFamily="50" charset="0"/>
                <a:cs typeface="NeuzeitGro" panose="00000500000000000000" pitchFamily="50" charset="0"/>
              </a:defRPr>
            </a:lvl1pPr>
            <a:lvl2pPr>
              <a:defRPr sz="1600" b="1" i="0">
                <a:solidFill>
                  <a:srgbClr val="00828A"/>
                </a:solidFill>
                <a:latin typeface="NeuzeitGro" panose="00000500000000000000" pitchFamily="50" charset="0"/>
                <a:ea typeface="NeuzeitGro" panose="00000500000000000000" pitchFamily="50" charset="0"/>
                <a:cs typeface="NeuzeitGro" panose="00000500000000000000" pitchFamily="50" charset="0"/>
              </a:defRPr>
            </a:lvl2pPr>
            <a:lvl3pPr>
              <a:defRPr sz="1600" b="0" i="0">
                <a:latin typeface="NeuzeitGro" panose="00000500000000000000" pitchFamily="50" charset="0"/>
                <a:ea typeface="NeuzeitGro" panose="00000500000000000000" pitchFamily="50" charset="0"/>
                <a:cs typeface="NeuzeitGro" panose="00000500000000000000" pitchFamily="50" charset="0"/>
              </a:defRPr>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553" y="6195060"/>
            <a:ext cx="657596" cy="321564"/>
          </a:xfrm>
          <a:prstGeom prst="rect">
            <a:avLst/>
          </a:prstGeom>
        </p:spPr>
      </p:pic>
      <p:sp>
        <p:nvSpPr>
          <p:cNvPr id="11" name="TextBox 10"/>
          <p:cNvSpPr txBox="1"/>
          <p:nvPr userDrawn="1"/>
        </p:nvSpPr>
        <p:spPr>
          <a:xfrm>
            <a:off x="2027155" y="6312292"/>
            <a:ext cx="6286500" cy="235962"/>
          </a:xfrm>
          <a:prstGeom prst="rect">
            <a:avLst/>
          </a:prstGeom>
          <a:noFill/>
        </p:spPr>
        <p:txBody>
          <a:bodyPr wrap="square" rtlCol="0" anchor="ctr">
            <a:spAutoFit/>
          </a:bodyPr>
          <a:lstStyle/>
          <a:p>
            <a:pPr rtl="0"/>
            <a:r>
              <a:rPr lang="hr-HR" sz="1400" b="0" i="0" u="none" strike="noStrike" kern="1200" baseline="30000" dirty="0">
                <a:solidFill>
                  <a:schemeClr val="tx1"/>
                </a:solidFill>
                <a:latin typeface="NeuzeitGro" panose="00000500000000000000" pitchFamily="50" charset="0"/>
                <a:ea typeface="Neuzeit Grotesk" charset="0"/>
                <a:cs typeface="Neuzeit Grotesk" charset="0"/>
              </a:rPr>
              <a:t>020 7921 2940 |</a:t>
            </a:r>
            <a:r>
              <a:rPr lang="en-GB" sz="1400" b="0" i="0" u="none" strike="noStrike" kern="1200" baseline="30000" dirty="0">
                <a:solidFill>
                  <a:schemeClr val="tx1"/>
                </a:solidFill>
                <a:latin typeface="NeuzeitGro" panose="00000500000000000000" pitchFamily="50" charset="0"/>
                <a:ea typeface="Neuzeit Grotesk" charset="0"/>
                <a:cs typeface="Neuzeit Grotesk" charset="0"/>
              </a:rPr>
              <a:t> enquiries@</a:t>
            </a:r>
            <a:r>
              <a:rPr lang="hr-HR" sz="1400" b="0" i="0" u="none" strike="noStrike" kern="1200" baseline="30000" dirty="0">
                <a:solidFill>
                  <a:schemeClr val="tx1"/>
                </a:solidFill>
                <a:latin typeface="NeuzeitGro" panose="00000500000000000000" pitchFamily="50" charset="0"/>
                <a:ea typeface="Neuzeit Grotesk" charset="0"/>
                <a:cs typeface="Neuzeit Grotesk" charset="0"/>
              </a:rPr>
              <a:t>ivar.org.uk | ivar.org.uk</a:t>
            </a:r>
            <a:r>
              <a:rPr lang="en-GB" sz="1400" b="0" i="0" u="none" strike="noStrike" kern="1200" baseline="30000" dirty="0">
                <a:solidFill>
                  <a:schemeClr val="tx1"/>
                </a:solidFill>
                <a:latin typeface="NeuzeitGro" panose="00000500000000000000" pitchFamily="50" charset="0"/>
                <a:ea typeface="Neuzeit Grotesk" charset="0"/>
                <a:cs typeface="Neuzeit Grotesk" charset="0"/>
              </a:rPr>
              <a:t>                                                                                      @IVAR_UK</a:t>
            </a:r>
            <a:endParaRPr lang="hr-HR" sz="1400" b="0" i="0" u="none" strike="noStrike" kern="1200" baseline="30000" dirty="0">
              <a:solidFill>
                <a:schemeClr val="tx1"/>
              </a:solidFill>
              <a:latin typeface="NeuzeitGro" panose="00000500000000000000" pitchFamily="50" charset="0"/>
              <a:ea typeface="Neuzeit Grotesk" charset="0"/>
              <a:cs typeface="Neuzeit Grotesk" charset="0"/>
            </a:endParaRPr>
          </a:p>
        </p:txBody>
      </p:sp>
    </p:spTree>
    <p:extLst>
      <p:ext uri="{BB962C8B-B14F-4D97-AF65-F5344CB8AC3E}">
        <p14:creationId xmlns:p14="http://schemas.microsoft.com/office/powerpoint/2010/main" val="33019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ivider/Statement Page 1">
    <p:bg>
      <p:bgPr>
        <a:solidFill>
          <a:srgbClr val="00828A"/>
        </a:solidFill>
        <a:effectLst/>
      </p:bgPr>
    </p:bg>
    <p:spTree>
      <p:nvGrpSpPr>
        <p:cNvPr id="1" name=""/>
        <p:cNvGrpSpPr/>
        <p:nvPr/>
      </p:nvGrpSpPr>
      <p:grpSpPr>
        <a:xfrm>
          <a:off x="0" y="0"/>
          <a:ext cx="0" cy="0"/>
          <a:chOff x="0" y="0"/>
          <a:chExt cx="0" cy="0"/>
        </a:xfrm>
      </p:grpSpPr>
      <p:sp>
        <p:nvSpPr>
          <p:cNvPr id="12" name="Text Placeholder 8"/>
          <p:cNvSpPr>
            <a:spLocks noGrp="1"/>
          </p:cNvSpPr>
          <p:nvPr>
            <p:ph type="body" sz="quarter" idx="10" hasCustomPrompt="1"/>
          </p:nvPr>
        </p:nvSpPr>
        <p:spPr>
          <a:xfrm>
            <a:off x="2133600" y="447675"/>
            <a:ext cx="6559550" cy="5170488"/>
          </a:xfrm>
        </p:spPr>
        <p:txBody>
          <a:bodyPr lIns="0" tIns="0" rIns="0" bIns="0">
            <a:noAutofit/>
          </a:bodyPr>
          <a:lstStyle>
            <a:lvl1pPr marL="0" indent="0">
              <a:buNone/>
              <a:defRPr sz="6000" b="1" i="0" baseline="0">
                <a:solidFill>
                  <a:srgbClr val="8FD9AB"/>
                </a:solidFill>
                <a:latin typeface="NeuzeitGro" panose="00000500000000000000" pitchFamily="50" charset="0"/>
                <a:ea typeface="NeuzeitGro" panose="00000500000000000000" pitchFamily="50" charset="0"/>
                <a:cs typeface="NeuzeitGro" panose="00000500000000000000" pitchFamily="50" charset="0"/>
              </a:defRPr>
            </a:lvl1pPr>
          </a:lstStyle>
          <a:p>
            <a:pPr lvl="0"/>
            <a:r>
              <a:rPr lang="en-GB" dirty="0"/>
              <a:t>One off statement goes here. Click to edit. Colour Option one of three.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553" y="6195060"/>
            <a:ext cx="657596" cy="321564"/>
          </a:xfrm>
          <a:prstGeom prst="rect">
            <a:avLst/>
          </a:prstGeom>
        </p:spPr>
      </p:pic>
      <p:sp>
        <p:nvSpPr>
          <p:cNvPr id="7" name="TextBox 6"/>
          <p:cNvSpPr txBox="1"/>
          <p:nvPr userDrawn="1"/>
        </p:nvSpPr>
        <p:spPr>
          <a:xfrm>
            <a:off x="2027155" y="6312292"/>
            <a:ext cx="6286500" cy="235962"/>
          </a:xfrm>
          <a:prstGeom prst="rect">
            <a:avLst/>
          </a:prstGeom>
          <a:noFill/>
        </p:spPr>
        <p:txBody>
          <a:bodyPr wrap="square" rtlCol="0" anchor="ctr">
            <a:spAutoFit/>
          </a:bodyPr>
          <a:lstStyle/>
          <a:p>
            <a:pPr rtl="0"/>
            <a:r>
              <a:rPr lang="hr-HR" sz="1400" b="0" i="0" u="none" strike="noStrike" kern="1200" baseline="30000" dirty="0">
                <a:solidFill>
                  <a:schemeClr val="tx1"/>
                </a:solidFill>
                <a:latin typeface="NeuzeitGro" panose="00000500000000000000" pitchFamily="50" charset="0"/>
                <a:ea typeface="Neuzeit Grotesk" charset="0"/>
                <a:cs typeface="Neuzeit Grotesk" charset="0"/>
              </a:rPr>
              <a:t>020 7921 2940 |</a:t>
            </a:r>
            <a:r>
              <a:rPr lang="en-GB" sz="1400" b="0" i="0" u="none" strike="noStrike" kern="1200" baseline="30000" dirty="0">
                <a:solidFill>
                  <a:schemeClr val="tx1"/>
                </a:solidFill>
                <a:latin typeface="NeuzeitGro" panose="00000500000000000000" pitchFamily="50" charset="0"/>
                <a:ea typeface="Neuzeit Grotesk" charset="0"/>
                <a:cs typeface="Neuzeit Grotesk" charset="0"/>
              </a:rPr>
              <a:t> enquiries@</a:t>
            </a:r>
            <a:r>
              <a:rPr lang="hr-HR" sz="1400" b="0" i="0" u="none" strike="noStrike" kern="1200" baseline="30000" dirty="0">
                <a:solidFill>
                  <a:schemeClr val="tx1"/>
                </a:solidFill>
                <a:latin typeface="NeuzeitGro" panose="00000500000000000000" pitchFamily="50" charset="0"/>
                <a:ea typeface="Neuzeit Grotesk" charset="0"/>
                <a:cs typeface="Neuzeit Grotesk" charset="0"/>
              </a:rPr>
              <a:t>ivar.org.uk | ivar.org.uk</a:t>
            </a:r>
            <a:r>
              <a:rPr lang="en-GB" sz="1400" b="0" i="0" u="none" strike="noStrike" kern="1200" baseline="30000" dirty="0">
                <a:solidFill>
                  <a:schemeClr val="tx1"/>
                </a:solidFill>
                <a:latin typeface="NeuzeitGro" panose="00000500000000000000" pitchFamily="50" charset="0"/>
                <a:ea typeface="Neuzeit Grotesk" charset="0"/>
                <a:cs typeface="Neuzeit Grotesk" charset="0"/>
              </a:rPr>
              <a:t>                                                                                      @IVAR_UK</a:t>
            </a:r>
            <a:endParaRPr lang="hr-HR" sz="1400" b="0" i="0" u="none" strike="noStrike" kern="1200" baseline="30000" dirty="0">
              <a:solidFill>
                <a:schemeClr val="tx1"/>
              </a:solidFill>
              <a:latin typeface="NeuzeitGro" panose="00000500000000000000" pitchFamily="50" charset="0"/>
              <a:ea typeface="Neuzeit Grotesk" charset="0"/>
              <a:cs typeface="Neuzeit Grotesk" charset="0"/>
            </a:endParaRPr>
          </a:p>
        </p:txBody>
      </p:sp>
    </p:spTree>
    <p:extLst>
      <p:ext uri="{BB962C8B-B14F-4D97-AF65-F5344CB8AC3E}">
        <p14:creationId xmlns:p14="http://schemas.microsoft.com/office/powerpoint/2010/main" val="240097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C">
    <p:bg>
      <p:bgPr>
        <a:solidFill>
          <a:schemeClr val="tx1"/>
        </a:solidFill>
        <a:effectLst/>
      </p:bgPr>
    </p:bg>
    <p:spTree>
      <p:nvGrpSpPr>
        <p:cNvPr id="1" name=""/>
        <p:cNvGrpSpPr/>
        <p:nvPr/>
      </p:nvGrpSpPr>
      <p:grpSpPr>
        <a:xfrm>
          <a:off x="0" y="0"/>
          <a:ext cx="0" cy="0"/>
          <a:chOff x="0" y="0"/>
          <a:chExt cx="0" cy="0"/>
        </a:xfrm>
      </p:grpSpPr>
      <p:sp>
        <p:nvSpPr>
          <p:cNvPr id="25" name="Round Same-side Corner of Rectangle 23">
            <a:extLst>
              <a:ext uri="{FF2B5EF4-FFF2-40B4-BE49-F238E27FC236}">
                <a16:creationId xmlns:a16="http://schemas.microsoft.com/office/drawing/2014/main" id="{F614973B-F9A9-0B48-8749-ACA6E3CE3833}"/>
              </a:ext>
            </a:extLst>
          </p:cNvPr>
          <p:cNvSpPr/>
          <p:nvPr userDrawn="1"/>
        </p:nvSpPr>
        <p:spPr>
          <a:xfrm>
            <a:off x="5991530" y="4490856"/>
            <a:ext cx="2846196" cy="2367141"/>
          </a:xfrm>
          <a:custGeom>
            <a:avLst/>
            <a:gdLst>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79652 h 2940518"/>
              <a:gd name="connsiteX8" fmla="*/ 79652 w 2845732"/>
              <a:gd name="connsiteY8" fmla="*/ 0 h 2940518"/>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79652 w 2845732"/>
              <a:gd name="connsiteY8" fmla="*/ 0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610069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321311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81782 w 2845732"/>
              <a:gd name="connsiteY8" fmla="*/ 933651 h 2940518"/>
              <a:gd name="connsiteX0" fmla="*/ 339533 w 2845732"/>
              <a:gd name="connsiteY0" fmla="*/ 1347538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339533 w 2845732"/>
              <a:gd name="connsiteY8" fmla="*/ 1347538 h 2940518"/>
              <a:gd name="connsiteX0" fmla="*/ 262531 w 2845732"/>
              <a:gd name="connsiteY0" fmla="*/ 1087656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62531 w 2845732"/>
              <a:gd name="connsiteY8" fmla="*/ 1087656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203390 w 2845732"/>
              <a:gd name="connsiteY0" fmla="*/ 962965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203390 w 2845732"/>
              <a:gd name="connsiteY8" fmla="*/ 962965 h 2940518"/>
              <a:gd name="connsiteX0" fmla="*/ 203854 w 2846196"/>
              <a:gd name="connsiteY0" fmla="*/ 962965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203854 w 2846196"/>
              <a:gd name="connsiteY8" fmla="*/ 962965 h 2940518"/>
              <a:gd name="connsiteX0" fmla="*/ 185657 w 2846196"/>
              <a:gd name="connsiteY0" fmla="*/ 948111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185657 w 2846196"/>
              <a:gd name="connsiteY8" fmla="*/ 948111 h 2940518"/>
              <a:gd name="connsiteX0" fmla="*/ 185657 w 2846196"/>
              <a:gd name="connsiteY0" fmla="*/ 951464 h 2943871"/>
              <a:gd name="connsiteX1" fmla="*/ 2766544 w 2846196"/>
              <a:gd name="connsiteY1" fmla="*/ 3353 h 2943871"/>
              <a:gd name="connsiteX2" fmla="*/ 2846196 w 2846196"/>
              <a:gd name="connsiteY2" fmla="*/ 83005 h 2943871"/>
              <a:gd name="connsiteX3" fmla="*/ 2846196 w 2846196"/>
              <a:gd name="connsiteY3" fmla="*/ 2943871 h 2943871"/>
              <a:gd name="connsiteX4" fmla="*/ 2846196 w 2846196"/>
              <a:gd name="connsiteY4" fmla="*/ 2943871 h 2943871"/>
              <a:gd name="connsiteX5" fmla="*/ 464 w 2846196"/>
              <a:gd name="connsiteY5" fmla="*/ 2943871 h 2943871"/>
              <a:gd name="connsiteX6" fmla="*/ 464 w 2846196"/>
              <a:gd name="connsiteY6" fmla="*/ 2943871 h 2943871"/>
              <a:gd name="connsiteX7" fmla="*/ 991 w 2846196"/>
              <a:gd name="connsiteY7" fmla="*/ 1530047 h 2943871"/>
              <a:gd name="connsiteX8" fmla="*/ 185657 w 2846196"/>
              <a:gd name="connsiteY8" fmla="*/ 951464 h 294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196" h="2943871">
                <a:moveTo>
                  <a:pt x="185657" y="951464"/>
                </a:moveTo>
                <a:lnTo>
                  <a:pt x="2766544" y="3353"/>
                </a:lnTo>
                <a:cubicBezTo>
                  <a:pt x="2839110" y="-13925"/>
                  <a:pt x="2846196" y="39014"/>
                  <a:pt x="2846196" y="83005"/>
                </a:cubicBezTo>
                <a:lnTo>
                  <a:pt x="2846196" y="2943871"/>
                </a:lnTo>
                <a:lnTo>
                  <a:pt x="2846196" y="2943871"/>
                </a:lnTo>
                <a:lnTo>
                  <a:pt x="464" y="2943871"/>
                </a:lnTo>
                <a:lnTo>
                  <a:pt x="464" y="2943871"/>
                </a:lnTo>
                <a:cubicBezTo>
                  <a:pt x="3673" y="2404135"/>
                  <a:pt x="-2218" y="2069783"/>
                  <a:pt x="991" y="1530047"/>
                </a:cubicBezTo>
                <a:cubicBezTo>
                  <a:pt x="5541" y="1049328"/>
                  <a:pt x="-31206" y="1033351"/>
                  <a:pt x="185657" y="9514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9B51B516-326B-5E47-A3A5-09193F99087B}"/>
              </a:ext>
            </a:extLst>
          </p:cNvPr>
          <p:cNvGrpSpPr/>
          <p:nvPr userDrawn="1"/>
        </p:nvGrpSpPr>
        <p:grpSpPr>
          <a:xfrm>
            <a:off x="1" y="0"/>
            <a:ext cx="5991993" cy="4543258"/>
            <a:chOff x="1" y="317500"/>
            <a:chExt cx="5991993" cy="4543258"/>
          </a:xfrm>
        </p:grpSpPr>
        <p:sp>
          <p:nvSpPr>
            <p:cNvPr id="9" name="Arc 8">
              <a:extLst>
                <a:ext uri="{FF2B5EF4-FFF2-40B4-BE49-F238E27FC236}">
                  <a16:creationId xmlns:a16="http://schemas.microsoft.com/office/drawing/2014/main" id="{791CDF63-E32F-3A42-94FD-18338BD0ABE4}"/>
                </a:ext>
              </a:extLst>
            </p:cNvPr>
            <p:cNvSpPr/>
            <p:nvPr/>
          </p:nvSpPr>
          <p:spPr>
            <a:xfrm rot="5400000">
              <a:off x="2565400" y="1434164"/>
              <a:ext cx="3426594" cy="3426594"/>
            </a:xfrm>
            <a:prstGeom prst="arc">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514B7C69-6A2B-834B-BCAC-49620D2E9A86}"/>
                </a:ext>
              </a:extLst>
            </p:cNvPr>
            <p:cNvCxnSpPr>
              <a:cxnSpLocks/>
              <a:stCxn id="9" idx="0"/>
            </p:cNvCxnSpPr>
            <p:nvPr/>
          </p:nvCxnSpPr>
          <p:spPr>
            <a:xfrm flipV="1">
              <a:off x="5991994" y="317500"/>
              <a:ext cx="0" cy="282996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81C90C3-E1AD-8A49-A180-D8344898E59E}"/>
                </a:ext>
              </a:extLst>
            </p:cNvPr>
            <p:cNvCxnSpPr>
              <a:cxnSpLocks/>
              <a:stCxn id="9" idx="2"/>
            </p:cNvCxnSpPr>
            <p:nvPr/>
          </p:nvCxnSpPr>
          <p:spPr>
            <a:xfrm flipH="1">
              <a:off x="1" y="4860758"/>
              <a:ext cx="4278696" cy="0"/>
            </a:xfrm>
            <a:prstGeom prst="line">
              <a:avLst/>
            </a:prstGeom>
            <a:ln w="63500"/>
          </p:spPr>
          <p:style>
            <a:lnRef idx="1">
              <a:schemeClr val="accent1"/>
            </a:lnRef>
            <a:fillRef idx="0">
              <a:schemeClr val="accent1"/>
            </a:fillRef>
            <a:effectRef idx="0">
              <a:schemeClr val="accent1"/>
            </a:effectRef>
            <a:fontRef idx="minor">
              <a:schemeClr val="tx1"/>
            </a:fontRef>
          </p:style>
        </p:cxnSp>
      </p:grpSp>
      <p:sp>
        <p:nvSpPr>
          <p:cNvPr id="12" name="Text Placeholder 4">
            <a:extLst>
              <a:ext uri="{FF2B5EF4-FFF2-40B4-BE49-F238E27FC236}">
                <a16:creationId xmlns:a16="http://schemas.microsoft.com/office/drawing/2014/main" id="{3C0CF746-00BF-FB4E-9AC3-F9BE987AC487}"/>
              </a:ext>
            </a:extLst>
          </p:cNvPr>
          <p:cNvSpPr>
            <a:spLocks noGrp="1"/>
          </p:cNvSpPr>
          <p:nvPr>
            <p:ph type="body" sz="quarter" idx="11" hasCustomPrompt="1"/>
          </p:nvPr>
        </p:nvSpPr>
        <p:spPr>
          <a:xfrm>
            <a:off x="754062" y="2353547"/>
            <a:ext cx="3805238" cy="683515"/>
          </a:xfrm>
          <a:prstGeom prst="rect">
            <a:avLst/>
          </a:prstGeom>
        </p:spPr>
        <p:txBody>
          <a:bodyPr lIns="0" tIns="0" rIns="0" bIns="0"/>
          <a:lstStyle>
            <a:lvl1pPr marL="0" indent="0">
              <a:buNone/>
              <a:defRPr sz="1800" i="1">
                <a:solidFill>
                  <a:schemeClr val="bg1"/>
                </a:solidFill>
                <a:latin typeface="Georgia" panose="02040502050405020303" pitchFamily="18" charset="0"/>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pPr lvl="0"/>
            <a:r>
              <a:rPr lang="en-GB" dirty="0"/>
              <a:t>Subtitle goes here, Georgia, 18pt</a:t>
            </a:r>
            <a:br>
              <a:rPr lang="en-GB" dirty="0"/>
            </a:br>
            <a:r>
              <a:rPr lang="en-GB" dirty="0"/>
              <a:t>—Click to edit</a:t>
            </a:r>
            <a:endParaRPr lang="en-US" dirty="0"/>
          </a:p>
        </p:txBody>
      </p:sp>
      <p:sp>
        <p:nvSpPr>
          <p:cNvPr id="13" name="Text Placeholder 4">
            <a:extLst>
              <a:ext uri="{FF2B5EF4-FFF2-40B4-BE49-F238E27FC236}">
                <a16:creationId xmlns:a16="http://schemas.microsoft.com/office/drawing/2014/main" id="{A25B4FE0-0917-2440-95EA-57DF85473075}"/>
              </a:ext>
            </a:extLst>
          </p:cNvPr>
          <p:cNvSpPr>
            <a:spLocks noGrp="1"/>
          </p:cNvSpPr>
          <p:nvPr>
            <p:ph type="body" sz="quarter" idx="12" hasCustomPrompt="1"/>
          </p:nvPr>
        </p:nvSpPr>
        <p:spPr>
          <a:xfrm>
            <a:off x="754062" y="3042742"/>
            <a:ext cx="3805238" cy="683515"/>
          </a:xfrm>
          <a:prstGeom prst="rect">
            <a:avLst/>
          </a:prstGeom>
        </p:spPr>
        <p:txBody>
          <a:bodyPr lIns="0" tIns="0" rIns="0" bIns="0"/>
          <a:lstStyle>
            <a:lvl1pPr marL="0" indent="0">
              <a:buNone/>
              <a:defRPr sz="1800" i="1">
                <a:solidFill>
                  <a:schemeClr val="accent3"/>
                </a:solidFill>
                <a:latin typeface="Georgia" panose="02040502050405020303" pitchFamily="18" charset="0"/>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pPr lvl="0"/>
            <a:r>
              <a:rPr lang="en-GB" dirty="0"/>
              <a:t>Month</a:t>
            </a:r>
            <a:br>
              <a:rPr lang="en-GB" dirty="0"/>
            </a:br>
            <a:r>
              <a:rPr lang="en-GB" dirty="0"/>
              <a:t>Author’s name</a:t>
            </a:r>
            <a:br>
              <a:rPr lang="en-GB" dirty="0"/>
            </a:br>
            <a:endParaRPr lang="en-US" dirty="0"/>
          </a:p>
        </p:txBody>
      </p:sp>
      <p:sp>
        <p:nvSpPr>
          <p:cNvPr id="14" name="Text Placeholder 4">
            <a:extLst>
              <a:ext uri="{FF2B5EF4-FFF2-40B4-BE49-F238E27FC236}">
                <a16:creationId xmlns:a16="http://schemas.microsoft.com/office/drawing/2014/main" id="{8F5CF847-2E67-2049-B091-3A2E1B7BC9BA}"/>
              </a:ext>
            </a:extLst>
          </p:cNvPr>
          <p:cNvSpPr>
            <a:spLocks noGrp="1"/>
          </p:cNvSpPr>
          <p:nvPr>
            <p:ph type="body" sz="quarter" idx="13" hasCustomPrompt="1"/>
          </p:nvPr>
        </p:nvSpPr>
        <p:spPr>
          <a:xfrm>
            <a:off x="754062" y="699237"/>
            <a:ext cx="3805238" cy="1296831"/>
          </a:xfrm>
          <a:prstGeom prst="rect">
            <a:avLst/>
          </a:prstGeom>
        </p:spPr>
        <p:txBody>
          <a:bodyPr lIns="0" tIns="0" rIns="0" bIns="0"/>
          <a:lstStyle>
            <a:lvl1pPr marL="0" indent="0">
              <a:buNone/>
              <a:defRPr lang="en-GB" smtClean="0">
                <a:effectLst/>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r>
              <a:rPr lang="en-GB" dirty="0">
                <a:solidFill>
                  <a:srgbClr val="F5F0E8"/>
                </a:solidFill>
                <a:effectLst/>
                <a:latin typeface="Arial" panose="020B0604020202020204" pitchFamily="34" charset="0"/>
              </a:rPr>
              <a:t>Title of document</a:t>
            </a:r>
            <a:br>
              <a:rPr lang="en-GB" dirty="0">
                <a:solidFill>
                  <a:srgbClr val="F5F0E8"/>
                </a:solidFill>
                <a:effectLst/>
                <a:latin typeface="Arial" panose="020B0604020202020204" pitchFamily="34" charset="0"/>
              </a:rPr>
            </a:br>
            <a:r>
              <a:rPr lang="en-GB" dirty="0">
                <a:solidFill>
                  <a:srgbClr val="F5F0E8"/>
                </a:solidFill>
                <a:effectLst/>
                <a:latin typeface="Arial" panose="020B0604020202020204" pitchFamily="34" charset="0"/>
              </a:rPr>
              <a:t>set in Arial regular, sentence case.</a:t>
            </a:r>
          </a:p>
        </p:txBody>
      </p:sp>
      <p:pic>
        <p:nvPicPr>
          <p:cNvPr id="16" name="Picture 15" descr="Logo&#10;&#10;Description automatically generated">
            <a:extLst>
              <a:ext uri="{FF2B5EF4-FFF2-40B4-BE49-F238E27FC236}">
                <a16:creationId xmlns:a16="http://schemas.microsoft.com/office/drawing/2014/main" id="{FB19EB34-476D-5C48-A35E-F12BFB8B6632}"/>
              </a:ext>
            </a:extLst>
          </p:cNvPr>
          <p:cNvPicPr>
            <a:picLocks noChangeAspect="1"/>
          </p:cNvPicPr>
          <p:nvPr userDrawn="1"/>
        </p:nvPicPr>
        <p:blipFill>
          <a:blip r:embed="rId2"/>
          <a:stretch>
            <a:fillRect/>
          </a:stretch>
        </p:blipFill>
        <p:spPr>
          <a:xfrm>
            <a:off x="6566659" y="5781841"/>
            <a:ext cx="1838537" cy="441248"/>
          </a:xfrm>
          <a:prstGeom prst="rect">
            <a:avLst/>
          </a:prstGeom>
        </p:spPr>
      </p:pic>
    </p:spTree>
    <p:extLst>
      <p:ext uri="{BB962C8B-B14F-4D97-AF65-F5344CB8AC3E}">
        <p14:creationId xmlns:p14="http://schemas.microsoft.com/office/powerpoint/2010/main" val="21116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xtL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AEC897B-EC20-AF47-BC29-386D4B410ECF}"/>
              </a:ext>
            </a:extLst>
          </p:cNvPr>
          <p:cNvCxnSpPr/>
          <p:nvPr userDrawn="1"/>
        </p:nvCxnSpPr>
        <p:spPr>
          <a:xfrm>
            <a:off x="719138" y="6137275"/>
            <a:ext cx="7705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073227B1-0946-0F47-849C-20982FC004F3}"/>
              </a:ext>
            </a:extLst>
          </p:cNvPr>
          <p:cNvPicPr>
            <a:picLocks noChangeAspect="1"/>
          </p:cNvPicPr>
          <p:nvPr userDrawn="1"/>
        </p:nvPicPr>
        <p:blipFill>
          <a:blip r:embed="rId2"/>
          <a:stretch>
            <a:fillRect/>
          </a:stretch>
        </p:blipFill>
        <p:spPr>
          <a:xfrm>
            <a:off x="699260" y="6264965"/>
            <a:ext cx="1477410" cy="354578"/>
          </a:xfrm>
          <a:prstGeom prst="rect">
            <a:avLst/>
          </a:prstGeom>
        </p:spPr>
      </p:pic>
      <p:sp>
        <p:nvSpPr>
          <p:cNvPr id="13" name="Text Placeholder 2">
            <a:extLst>
              <a:ext uri="{FF2B5EF4-FFF2-40B4-BE49-F238E27FC236}">
                <a16:creationId xmlns:a16="http://schemas.microsoft.com/office/drawing/2014/main" id="{6CBE229E-376C-4E46-95F8-53DADF61ED92}"/>
              </a:ext>
            </a:extLst>
          </p:cNvPr>
          <p:cNvSpPr>
            <a:spLocks noGrp="1"/>
          </p:cNvSpPr>
          <p:nvPr>
            <p:ph type="body" sz="quarter" idx="10" hasCustomPrompt="1"/>
          </p:nvPr>
        </p:nvSpPr>
        <p:spPr>
          <a:xfrm>
            <a:off x="719138" y="646804"/>
            <a:ext cx="7705725" cy="893757"/>
          </a:xfrm>
          <a:prstGeom prst="rect">
            <a:avLst/>
          </a:prstGeom>
        </p:spPr>
        <p:txBody>
          <a:bodyPr lIns="0" tIns="0" rIns="0" bIns="0"/>
          <a:lstStyle>
            <a:lvl1pPr marL="0" indent="0">
              <a:lnSpc>
                <a:spcPct val="100000"/>
              </a:lnSpc>
              <a:buNone/>
              <a:defRPr lang="en-GB" sz="3000" smtClean="0">
                <a:effectLst/>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en-GB" dirty="0">
                <a:solidFill>
                  <a:srgbClr val="255053"/>
                </a:solidFill>
                <a:effectLst/>
                <a:latin typeface="Arial" panose="020B0604020202020204" pitchFamily="34" charset="0"/>
              </a:rPr>
              <a:t>Click to edit title wording — Longer titles across two lines</a:t>
            </a:r>
          </a:p>
        </p:txBody>
      </p:sp>
      <p:sp>
        <p:nvSpPr>
          <p:cNvPr id="14" name="Text Placeholder 4">
            <a:extLst>
              <a:ext uri="{FF2B5EF4-FFF2-40B4-BE49-F238E27FC236}">
                <a16:creationId xmlns:a16="http://schemas.microsoft.com/office/drawing/2014/main" id="{92B06CB0-6B1C-6B4B-A8A7-A6375774D979}"/>
              </a:ext>
            </a:extLst>
          </p:cNvPr>
          <p:cNvSpPr>
            <a:spLocks noGrp="1"/>
          </p:cNvSpPr>
          <p:nvPr>
            <p:ph type="body" sz="quarter" idx="11"/>
          </p:nvPr>
        </p:nvSpPr>
        <p:spPr>
          <a:xfrm>
            <a:off x="719138" y="1858963"/>
            <a:ext cx="7705725" cy="3890960"/>
          </a:xfrm>
          <a:prstGeom prst="rect">
            <a:avLst/>
          </a:prstGeom>
        </p:spPr>
        <p:txBody>
          <a:bodyPr lIns="0" tIns="0" rIns="0" bIns="0"/>
          <a:lstStyle>
            <a:lvl1pPr marL="0" indent="0">
              <a:lnSpc>
                <a:spcPts val="2800"/>
              </a:lnSpc>
              <a:buNone/>
              <a:defRPr sz="1800"/>
            </a:lvl1pPr>
            <a:lvl2pPr marL="457200" indent="0">
              <a:lnSpc>
                <a:spcPts val="2800"/>
              </a:lnSpc>
              <a:buNone/>
              <a:defRPr sz="1800"/>
            </a:lvl2pPr>
            <a:lvl3pPr>
              <a:lnSpc>
                <a:spcPts val="2800"/>
              </a:lnSpc>
              <a:defRPr sz="1800"/>
            </a:lvl3pPr>
            <a:lvl4pPr>
              <a:defRPr sz="1400"/>
            </a:lvl4pPr>
            <a:lvl5pPr>
              <a:defRPr sz="1400"/>
            </a:lvl5pPr>
          </a:lstStyle>
          <a:p>
            <a:pPr lvl="0"/>
            <a:r>
              <a:rPr lang="en-GB" dirty="0"/>
              <a:t>Click to edit Master text styles</a:t>
            </a:r>
          </a:p>
          <a:p>
            <a:pPr lvl="1"/>
            <a:r>
              <a:rPr lang="en-GB" dirty="0"/>
              <a:t>Second level</a:t>
            </a:r>
          </a:p>
          <a:p>
            <a:pPr lvl="2"/>
            <a:r>
              <a:rPr lang="en-GB" dirty="0"/>
              <a:t>Bullet point style</a:t>
            </a:r>
            <a:endParaRPr lang="en-US" dirty="0"/>
          </a:p>
        </p:txBody>
      </p:sp>
    </p:spTree>
    <p:extLst>
      <p:ext uri="{BB962C8B-B14F-4D97-AF65-F5344CB8AC3E}">
        <p14:creationId xmlns:p14="http://schemas.microsoft.com/office/powerpoint/2010/main" val="172767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xtColour">
    <p:bg>
      <p:bgPr>
        <a:solidFill>
          <a:schemeClr val="accent3">
            <a:alpha val="2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AEC897B-EC20-AF47-BC29-386D4B410ECF}"/>
              </a:ext>
            </a:extLst>
          </p:cNvPr>
          <p:cNvCxnSpPr/>
          <p:nvPr userDrawn="1"/>
        </p:nvCxnSpPr>
        <p:spPr>
          <a:xfrm>
            <a:off x="719138" y="6137275"/>
            <a:ext cx="7705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073227B1-0946-0F47-849C-20982FC004F3}"/>
              </a:ext>
            </a:extLst>
          </p:cNvPr>
          <p:cNvPicPr>
            <a:picLocks noChangeAspect="1"/>
          </p:cNvPicPr>
          <p:nvPr userDrawn="1"/>
        </p:nvPicPr>
        <p:blipFill>
          <a:blip r:embed="rId2"/>
          <a:stretch>
            <a:fillRect/>
          </a:stretch>
        </p:blipFill>
        <p:spPr>
          <a:xfrm>
            <a:off x="699260" y="6264965"/>
            <a:ext cx="1477410" cy="354578"/>
          </a:xfrm>
          <a:prstGeom prst="rect">
            <a:avLst/>
          </a:prstGeom>
        </p:spPr>
      </p:pic>
      <p:sp>
        <p:nvSpPr>
          <p:cNvPr id="6" name="Text Placeholder 2">
            <a:extLst>
              <a:ext uri="{FF2B5EF4-FFF2-40B4-BE49-F238E27FC236}">
                <a16:creationId xmlns:a16="http://schemas.microsoft.com/office/drawing/2014/main" id="{C461BD32-55B2-AC42-9048-2CA3EEDA8EAE}"/>
              </a:ext>
            </a:extLst>
          </p:cNvPr>
          <p:cNvSpPr>
            <a:spLocks noGrp="1"/>
          </p:cNvSpPr>
          <p:nvPr>
            <p:ph type="body" sz="quarter" idx="10" hasCustomPrompt="1"/>
          </p:nvPr>
        </p:nvSpPr>
        <p:spPr>
          <a:xfrm>
            <a:off x="719138" y="646804"/>
            <a:ext cx="7705725" cy="893757"/>
          </a:xfrm>
          <a:prstGeom prst="rect">
            <a:avLst/>
          </a:prstGeom>
        </p:spPr>
        <p:txBody>
          <a:bodyPr lIns="0" tIns="0" rIns="0" bIns="0"/>
          <a:lstStyle>
            <a:lvl1pPr marL="0" indent="0">
              <a:lnSpc>
                <a:spcPct val="100000"/>
              </a:lnSpc>
              <a:buNone/>
              <a:defRPr lang="en-GB" sz="3000" smtClean="0">
                <a:effectLst/>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en-GB" dirty="0">
                <a:solidFill>
                  <a:srgbClr val="255053"/>
                </a:solidFill>
                <a:effectLst/>
                <a:latin typeface="Arial" panose="020B0604020202020204" pitchFamily="34" charset="0"/>
              </a:rPr>
              <a:t>Click to edit title wording — Longer titles across two lines</a:t>
            </a:r>
          </a:p>
        </p:txBody>
      </p:sp>
      <p:sp>
        <p:nvSpPr>
          <p:cNvPr id="7" name="Text Placeholder 4">
            <a:extLst>
              <a:ext uri="{FF2B5EF4-FFF2-40B4-BE49-F238E27FC236}">
                <a16:creationId xmlns:a16="http://schemas.microsoft.com/office/drawing/2014/main" id="{6CFAA739-7093-AD44-9451-632D36D3C1D4}"/>
              </a:ext>
            </a:extLst>
          </p:cNvPr>
          <p:cNvSpPr>
            <a:spLocks noGrp="1"/>
          </p:cNvSpPr>
          <p:nvPr>
            <p:ph type="body" sz="quarter" idx="11"/>
          </p:nvPr>
        </p:nvSpPr>
        <p:spPr>
          <a:xfrm>
            <a:off x="719138" y="1858963"/>
            <a:ext cx="7705725" cy="3890960"/>
          </a:xfrm>
          <a:prstGeom prst="rect">
            <a:avLst/>
          </a:prstGeom>
        </p:spPr>
        <p:txBody>
          <a:bodyPr lIns="0" tIns="0" rIns="0" bIns="0"/>
          <a:lstStyle>
            <a:lvl1pPr marL="0" indent="0">
              <a:lnSpc>
                <a:spcPts val="2800"/>
              </a:lnSpc>
              <a:buNone/>
              <a:defRPr sz="1800"/>
            </a:lvl1pPr>
            <a:lvl2pPr marL="457200" indent="0">
              <a:lnSpc>
                <a:spcPts val="2800"/>
              </a:lnSpc>
              <a:buNone/>
              <a:defRPr sz="1800"/>
            </a:lvl2pPr>
            <a:lvl3pPr>
              <a:lnSpc>
                <a:spcPts val="2800"/>
              </a:lnSpc>
              <a:defRPr sz="1800"/>
            </a:lvl3pPr>
            <a:lvl4pPr>
              <a:defRPr sz="1400"/>
            </a:lvl4pPr>
            <a:lvl5pPr>
              <a:defRPr sz="1400"/>
            </a:lvl5pPr>
          </a:lstStyle>
          <a:p>
            <a:pPr lvl="0"/>
            <a:r>
              <a:rPr lang="en-GB" dirty="0"/>
              <a:t>Click to edit Master text styles</a:t>
            </a:r>
          </a:p>
          <a:p>
            <a:pPr lvl="1"/>
            <a:r>
              <a:rPr lang="en-GB" dirty="0"/>
              <a:t>Second level</a:t>
            </a:r>
          </a:p>
          <a:p>
            <a:pPr lvl="2"/>
            <a:r>
              <a:rPr lang="en-GB" dirty="0"/>
              <a:t>Bullet point style</a:t>
            </a:r>
            <a:endParaRPr lang="en-US" dirty="0"/>
          </a:p>
        </p:txBody>
      </p:sp>
    </p:spTree>
    <p:extLst>
      <p:ext uri="{BB962C8B-B14F-4D97-AF65-F5344CB8AC3E}">
        <p14:creationId xmlns:p14="http://schemas.microsoft.com/office/powerpoint/2010/main" val="180834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xtBoxe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AEC897B-EC20-AF47-BC29-386D4B410ECF}"/>
              </a:ext>
            </a:extLst>
          </p:cNvPr>
          <p:cNvCxnSpPr/>
          <p:nvPr userDrawn="1"/>
        </p:nvCxnSpPr>
        <p:spPr>
          <a:xfrm>
            <a:off x="719138" y="6137275"/>
            <a:ext cx="7705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073227B1-0946-0F47-849C-20982FC004F3}"/>
              </a:ext>
            </a:extLst>
          </p:cNvPr>
          <p:cNvPicPr>
            <a:picLocks noChangeAspect="1"/>
          </p:cNvPicPr>
          <p:nvPr userDrawn="1"/>
        </p:nvPicPr>
        <p:blipFill>
          <a:blip r:embed="rId2"/>
          <a:stretch>
            <a:fillRect/>
          </a:stretch>
        </p:blipFill>
        <p:spPr>
          <a:xfrm>
            <a:off x="699260" y="6264965"/>
            <a:ext cx="1477410" cy="354578"/>
          </a:xfrm>
          <a:prstGeom prst="rect">
            <a:avLst/>
          </a:prstGeom>
        </p:spPr>
      </p:pic>
      <p:sp>
        <p:nvSpPr>
          <p:cNvPr id="13" name="Text Placeholder 2">
            <a:extLst>
              <a:ext uri="{FF2B5EF4-FFF2-40B4-BE49-F238E27FC236}">
                <a16:creationId xmlns:a16="http://schemas.microsoft.com/office/drawing/2014/main" id="{6CBE229E-376C-4E46-95F8-53DADF61ED92}"/>
              </a:ext>
            </a:extLst>
          </p:cNvPr>
          <p:cNvSpPr>
            <a:spLocks noGrp="1"/>
          </p:cNvSpPr>
          <p:nvPr>
            <p:ph type="body" sz="quarter" idx="10" hasCustomPrompt="1"/>
          </p:nvPr>
        </p:nvSpPr>
        <p:spPr>
          <a:xfrm>
            <a:off x="719138" y="646804"/>
            <a:ext cx="7705725" cy="893757"/>
          </a:xfrm>
          <a:prstGeom prst="rect">
            <a:avLst/>
          </a:prstGeom>
        </p:spPr>
        <p:txBody>
          <a:bodyPr lIns="0" tIns="0" rIns="0" bIns="0"/>
          <a:lstStyle>
            <a:lvl1pPr marL="0" indent="0">
              <a:lnSpc>
                <a:spcPct val="100000"/>
              </a:lnSpc>
              <a:buNone/>
              <a:defRPr lang="en-GB" sz="3000" smtClean="0">
                <a:effectLst/>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en-GB" dirty="0">
                <a:solidFill>
                  <a:srgbClr val="255053"/>
                </a:solidFill>
                <a:effectLst/>
                <a:latin typeface="Arial" panose="020B0604020202020204" pitchFamily="34" charset="0"/>
              </a:rPr>
              <a:t>Click to edit title wording — Longer titles across two lines</a:t>
            </a:r>
          </a:p>
        </p:txBody>
      </p:sp>
      <p:sp>
        <p:nvSpPr>
          <p:cNvPr id="2" name="Rounded Rectangle 1">
            <a:extLst>
              <a:ext uri="{FF2B5EF4-FFF2-40B4-BE49-F238E27FC236}">
                <a16:creationId xmlns:a16="http://schemas.microsoft.com/office/drawing/2014/main" id="{6E197F41-63D6-754A-BFEA-702D79383E73}"/>
              </a:ext>
            </a:extLst>
          </p:cNvPr>
          <p:cNvSpPr/>
          <p:nvPr userDrawn="1"/>
        </p:nvSpPr>
        <p:spPr>
          <a:xfrm>
            <a:off x="719138" y="3058159"/>
            <a:ext cx="3795712" cy="2691766"/>
          </a:xfrm>
          <a:prstGeom prst="roundRect">
            <a:avLst>
              <a:gd name="adj" fmla="val 60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lnSpc>
                <a:spcPts val="2500"/>
              </a:lnSpc>
            </a:pPr>
            <a:endParaRPr lang="en-US" dirty="0">
              <a:solidFill>
                <a:schemeClr val="tx1"/>
              </a:solidFill>
            </a:endParaRPr>
          </a:p>
        </p:txBody>
      </p:sp>
      <p:sp>
        <p:nvSpPr>
          <p:cNvPr id="11" name="Rounded Rectangle 10">
            <a:extLst>
              <a:ext uri="{FF2B5EF4-FFF2-40B4-BE49-F238E27FC236}">
                <a16:creationId xmlns:a16="http://schemas.microsoft.com/office/drawing/2014/main" id="{A3731CB9-DCFB-AD45-98E6-34238E3849F0}"/>
              </a:ext>
            </a:extLst>
          </p:cNvPr>
          <p:cNvSpPr/>
          <p:nvPr userDrawn="1"/>
        </p:nvSpPr>
        <p:spPr>
          <a:xfrm>
            <a:off x="4618038" y="3058159"/>
            <a:ext cx="3795712" cy="2691766"/>
          </a:xfrm>
          <a:prstGeom prst="roundRect">
            <a:avLst>
              <a:gd name="adj" fmla="val 60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lnSpc>
                <a:spcPts val="2500"/>
              </a:lnSpc>
            </a:pPr>
            <a:endParaRPr lang="en-US" dirty="0">
              <a:solidFill>
                <a:schemeClr val="tx1"/>
              </a:solidFill>
            </a:endParaRPr>
          </a:p>
        </p:txBody>
      </p:sp>
      <p:sp>
        <p:nvSpPr>
          <p:cNvPr id="14" name="Text Placeholder 3">
            <a:extLst>
              <a:ext uri="{FF2B5EF4-FFF2-40B4-BE49-F238E27FC236}">
                <a16:creationId xmlns:a16="http://schemas.microsoft.com/office/drawing/2014/main" id="{FC9A5C82-0221-EB46-92E8-6B2CC9A742A4}"/>
              </a:ext>
            </a:extLst>
          </p:cNvPr>
          <p:cNvSpPr>
            <a:spLocks noGrp="1"/>
          </p:cNvSpPr>
          <p:nvPr>
            <p:ph type="body" sz="quarter" idx="11"/>
          </p:nvPr>
        </p:nvSpPr>
        <p:spPr>
          <a:xfrm>
            <a:off x="719138" y="3057525"/>
            <a:ext cx="3806825" cy="2692400"/>
          </a:xfrm>
          <a:prstGeom prst="rect">
            <a:avLst/>
          </a:prstGeom>
        </p:spPr>
        <p:txBody>
          <a:bodyPr lIns="180000" tIns="180000" rIns="180000" bIns="180000" anchor="ctr" anchorCtr="0"/>
          <a:lstStyle>
            <a:lvl1pPr marL="0" indent="0">
              <a:lnSpc>
                <a:spcPts val="2500"/>
              </a:lnSpc>
              <a:buNone/>
              <a:defRPr sz="1800"/>
            </a:lvl1pPr>
            <a:lvl2pPr marL="457200" indent="0">
              <a:lnSpc>
                <a:spcPts val="2500"/>
              </a:lnSpc>
              <a:buNone/>
              <a:defRPr sz="1800"/>
            </a:lvl2pPr>
            <a:lvl3pPr marL="914400" indent="0">
              <a:lnSpc>
                <a:spcPts val="2500"/>
              </a:lnSpc>
              <a:buNone/>
              <a:defRPr sz="1800"/>
            </a:lvl3pPr>
            <a:lvl4pPr marL="1371600" indent="0">
              <a:lnSpc>
                <a:spcPts val="2500"/>
              </a:lnSpc>
              <a:buNone/>
              <a:defRPr sz="1800"/>
            </a:lvl4pPr>
            <a:lvl5pPr marL="1828800" indent="0">
              <a:lnSpc>
                <a:spcPts val="2500"/>
              </a:lnSpc>
              <a:buNone/>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ext Placeholder 3">
            <a:extLst>
              <a:ext uri="{FF2B5EF4-FFF2-40B4-BE49-F238E27FC236}">
                <a16:creationId xmlns:a16="http://schemas.microsoft.com/office/drawing/2014/main" id="{A02A665F-651A-154E-9746-01F3680A14E5}"/>
              </a:ext>
            </a:extLst>
          </p:cNvPr>
          <p:cNvSpPr>
            <a:spLocks noGrp="1"/>
          </p:cNvSpPr>
          <p:nvPr>
            <p:ph type="body" sz="quarter" idx="12"/>
          </p:nvPr>
        </p:nvSpPr>
        <p:spPr>
          <a:xfrm>
            <a:off x="4605338" y="3057525"/>
            <a:ext cx="3806825" cy="2692400"/>
          </a:xfrm>
          <a:prstGeom prst="rect">
            <a:avLst/>
          </a:prstGeom>
        </p:spPr>
        <p:txBody>
          <a:bodyPr lIns="180000" tIns="180000" rIns="180000" bIns="180000" anchor="ctr" anchorCtr="0"/>
          <a:lstStyle>
            <a:lvl1pPr marL="0" indent="0">
              <a:lnSpc>
                <a:spcPts val="2500"/>
              </a:lnSpc>
              <a:buNone/>
              <a:defRPr sz="1800"/>
            </a:lvl1pPr>
            <a:lvl2pPr marL="457200" indent="0">
              <a:lnSpc>
                <a:spcPts val="2500"/>
              </a:lnSpc>
              <a:buNone/>
              <a:defRPr sz="1800"/>
            </a:lvl2pPr>
            <a:lvl3pPr marL="914400" indent="0">
              <a:lnSpc>
                <a:spcPts val="2500"/>
              </a:lnSpc>
              <a:buNone/>
              <a:defRPr sz="1800"/>
            </a:lvl3pPr>
            <a:lvl4pPr marL="1371600" indent="0">
              <a:lnSpc>
                <a:spcPts val="2500"/>
              </a:lnSpc>
              <a:buNone/>
              <a:defRPr sz="1800"/>
            </a:lvl4pPr>
            <a:lvl5pPr marL="1828800" indent="0">
              <a:lnSpc>
                <a:spcPts val="2500"/>
              </a:lnSpc>
              <a:buNone/>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1643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reaker1">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049E59-D724-D342-A8CA-7C03B739D576}"/>
              </a:ext>
            </a:extLst>
          </p:cNvPr>
          <p:cNvGrpSpPr/>
          <p:nvPr userDrawn="1"/>
        </p:nvGrpSpPr>
        <p:grpSpPr>
          <a:xfrm rot="5400000">
            <a:off x="3875163" y="2308299"/>
            <a:ext cx="4902685" cy="4196715"/>
            <a:chOff x="4196081" y="2284119"/>
            <a:chExt cx="4003017" cy="3426596"/>
          </a:xfrm>
        </p:grpSpPr>
        <p:sp>
          <p:nvSpPr>
            <p:cNvPr id="5" name="Arc 4">
              <a:extLst>
                <a:ext uri="{FF2B5EF4-FFF2-40B4-BE49-F238E27FC236}">
                  <a16:creationId xmlns:a16="http://schemas.microsoft.com/office/drawing/2014/main" id="{F4132D25-09F0-344D-933B-F6D2C2AACC16}"/>
                </a:ext>
              </a:extLst>
            </p:cNvPr>
            <p:cNvSpPr/>
            <p:nvPr/>
          </p:nvSpPr>
          <p:spPr>
            <a:xfrm rot="16200000">
              <a:off x="4196081" y="2284121"/>
              <a:ext cx="3426594" cy="3426594"/>
            </a:xfrm>
            <a:prstGeom prst="arc">
              <a:avLst/>
            </a:prstGeom>
            <a:ln w="635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CEF6F17E-7B95-5844-B537-3214BCF8868F}"/>
                </a:ext>
              </a:extLst>
            </p:cNvPr>
            <p:cNvCxnSpPr>
              <a:cxnSpLocks/>
              <a:stCxn id="5" idx="2"/>
            </p:cNvCxnSpPr>
            <p:nvPr/>
          </p:nvCxnSpPr>
          <p:spPr>
            <a:xfrm>
              <a:off x="5909379" y="2284121"/>
              <a:ext cx="2289719"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75B56E4E-EB8F-D448-A237-2A022E5036A3}"/>
                </a:ext>
              </a:extLst>
            </p:cNvPr>
            <p:cNvSpPr/>
            <p:nvPr userDrawn="1"/>
          </p:nvSpPr>
          <p:spPr>
            <a:xfrm rot="10800000">
              <a:off x="4196081" y="2284119"/>
              <a:ext cx="3426594" cy="3426594"/>
            </a:xfrm>
            <a:prstGeom prst="arc">
              <a:avLst/>
            </a:prstGeom>
            <a:ln w="635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F840D7F-E61B-8148-9487-2EEADF23FEA2}"/>
                </a:ext>
              </a:extLst>
            </p:cNvPr>
            <p:cNvCxnSpPr>
              <a:cxnSpLocks/>
            </p:cNvCxnSpPr>
            <p:nvPr userDrawn="1"/>
          </p:nvCxnSpPr>
          <p:spPr>
            <a:xfrm>
              <a:off x="5909378" y="5708041"/>
              <a:ext cx="228972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Round Single Corner of Rectangle 1">
            <a:extLst>
              <a:ext uri="{FF2B5EF4-FFF2-40B4-BE49-F238E27FC236}">
                <a16:creationId xmlns:a16="http://schemas.microsoft.com/office/drawing/2014/main" id="{8B0C624C-16AC-D94C-90D5-38BACD5ADAB7}"/>
              </a:ext>
            </a:extLst>
          </p:cNvPr>
          <p:cNvSpPr/>
          <p:nvPr userDrawn="1"/>
        </p:nvSpPr>
        <p:spPr>
          <a:xfrm rot="5400000">
            <a:off x="471694" y="-471694"/>
            <a:ext cx="4551680" cy="5495068"/>
          </a:xfrm>
          <a:prstGeom prst="round1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
            <a:extLst>
              <a:ext uri="{FF2B5EF4-FFF2-40B4-BE49-F238E27FC236}">
                <a16:creationId xmlns:a16="http://schemas.microsoft.com/office/drawing/2014/main" id="{C3061787-F35F-DD43-9796-B65A180A324A}"/>
              </a:ext>
            </a:extLst>
          </p:cNvPr>
          <p:cNvSpPr>
            <a:spLocks noGrp="1"/>
          </p:cNvSpPr>
          <p:nvPr>
            <p:ph type="body" sz="quarter" idx="13" hasCustomPrompt="1"/>
          </p:nvPr>
        </p:nvSpPr>
        <p:spPr>
          <a:xfrm>
            <a:off x="754062" y="699237"/>
            <a:ext cx="3760785" cy="1296831"/>
          </a:xfrm>
          <a:prstGeom prst="rect">
            <a:avLst/>
          </a:prstGeom>
        </p:spPr>
        <p:txBody>
          <a:bodyPr lIns="0" tIns="0" rIns="0" bIns="0"/>
          <a:lstStyle>
            <a:lvl1pPr marL="0" indent="0">
              <a:lnSpc>
                <a:spcPts val="4000"/>
              </a:lnSpc>
              <a:buNone/>
              <a:defRPr lang="en-GB" sz="3000" smtClean="0">
                <a:solidFill>
                  <a:schemeClr val="accent3"/>
                </a:solidFill>
                <a:effectLst/>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r>
              <a:rPr lang="en-GB" dirty="0">
                <a:solidFill>
                  <a:srgbClr val="F5F0E8"/>
                </a:solidFill>
                <a:effectLst/>
                <a:latin typeface="Arial" panose="020B0604020202020204" pitchFamily="34" charset="0"/>
              </a:rPr>
              <a:t>Break slide without image / Insert name of next session </a:t>
            </a:r>
          </a:p>
        </p:txBody>
      </p:sp>
    </p:spTree>
    <p:extLst>
      <p:ext uri="{BB962C8B-B14F-4D97-AF65-F5344CB8AC3E}">
        <p14:creationId xmlns:p14="http://schemas.microsoft.com/office/powerpoint/2010/main" val="23294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reaker2">
    <p:bg>
      <p:bgPr>
        <a:solidFill>
          <a:schemeClr val="accent2"/>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F0458AE-BBA3-EC4A-BA98-D14F52674106}"/>
              </a:ext>
            </a:extLst>
          </p:cNvPr>
          <p:cNvGrpSpPr/>
          <p:nvPr userDrawn="1"/>
        </p:nvGrpSpPr>
        <p:grpSpPr>
          <a:xfrm>
            <a:off x="4241315" y="1940560"/>
            <a:ext cx="4902685" cy="4196715"/>
            <a:chOff x="4196081" y="2284119"/>
            <a:chExt cx="4003017" cy="3426596"/>
          </a:xfrm>
        </p:grpSpPr>
        <p:sp>
          <p:nvSpPr>
            <p:cNvPr id="13" name="Arc 12">
              <a:extLst>
                <a:ext uri="{FF2B5EF4-FFF2-40B4-BE49-F238E27FC236}">
                  <a16:creationId xmlns:a16="http://schemas.microsoft.com/office/drawing/2014/main" id="{ABC28EDB-C579-FB4A-B082-6731455BCF6B}"/>
                </a:ext>
              </a:extLst>
            </p:cNvPr>
            <p:cNvSpPr/>
            <p:nvPr/>
          </p:nvSpPr>
          <p:spPr>
            <a:xfrm rot="16200000">
              <a:off x="4196081" y="2284121"/>
              <a:ext cx="3426594" cy="3426594"/>
            </a:xfrm>
            <a:prstGeom prst="arc">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7BCD9697-9EC9-3941-A174-AFFEF54D7C5C}"/>
                </a:ext>
              </a:extLst>
            </p:cNvPr>
            <p:cNvCxnSpPr>
              <a:cxnSpLocks/>
              <a:stCxn id="13" idx="2"/>
            </p:cNvCxnSpPr>
            <p:nvPr/>
          </p:nvCxnSpPr>
          <p:spPr>
            <a:xfrm>
              <a:off x="5909379" y="2284121"/>
              <a:ext cx="2289719"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23CBC76F-1605-4B4B-8A60-A26EC41C1AB1}"/>
                </a:ext>
              </a:extLst>
            </p:cNvPr>
            <p:cNvSpPr/>
            <p:nvPr userDrawn="1"/>
          </p:nvSpPr>
          <p:spPr>
            <a:xfrm rot="10800000">
              <a:off x="4196081" y="2284119"/>
              <a:ext cx="3426594" cy="3426594"/>
            </a:xfrm>
            <a:prstGeom prst="arc">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48035514-2E43-8F41-BA71-DDDAF3C0A48C}"/>
                </a:ext>
              </a:extLst>
            </p:cNvPr>
            <p:cNvCxnSpPr>
              <a:cxnSpLocks/>
            </p:cNvCxnSpPr>
            <p:nvPr userDrawn="1"/>
          </p:nvCxnSpPr>
          <p:spPr>
            <a:xfrm>
              <a:off x="5909378" y="5708041"/>
              <a:ext cx="2289720" cy="0"/>
            </a:xfrm>
            <a:prstGeom prst="line">
              <a:avLst/>
            </a:prstGeom>
            <a:ln w="63500"/>
          </p:spPr>
          <p:style>
            <a:lnRef idx="1">
              <a:schemeClr val="accent1"/>
            </a:lnRef>
            <a:fillRef idx="0">
              <a:schemeClr val="accent1"/>
            </a:fillRef>
            <a:effectRef idx="0">
              <a:schemeClr val="accent1"/>
            </a:effectRef>
            <a:fontRef idx="minor">
              <a:schemeClr val="tx1"/>
            </a:fontRef>
          </p:style>
        </p:cxnSp>
      </p:grpSp>
      <p:sp>
        <p:nvSpPr>
          <p:cNvPr id="11" name="Round Same-side Corner of Rectangle 23">
            <a:extLst>
              <a:ext uri="{FF2B5EF4-FFF2-40B4-BE49-F238E27FC236}">
                <a16:creationId xmlns:a16="http://schemas.microsoft.com/office/drawing/2014/main" id="{59AB8A35-F450-7441-BDC8-FDD32027A2A0}"/>
              </a:ext>
            </a:extLst>
          </p:cNvPr>
          <p:cNvSpPr/>
          <p:nvPr userDrawn="1"/>
        </p:nvSpPr>
        <p:spPr>
          <a:xfrm rot="10800000">
            <a:off x="0" y="-1"/>
            <a:ext cx="5492750" cy="4568243"/>
          </a:xfrm>
          <a:custGeom>
            <a:avLst/>
            <a:gdLst>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79652 h 2940518"/>
              <a:gd name="connsiteX8" fmla="*/ 79652 w 2845732"/>
              <a:gd name="connsiteY8" fmla="*/ 0 h 2940518"/>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79652 w 2845732"/>
              <a:gd name="connsiteY8" fmla="*/ 0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610069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321311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81782 w 2845732"/>
              <a:gd name="connsiteY8" fmla="*/ 933651 h 2940518"/>
              <a:gd name="connsiteX0" fmla="*/ 339533 w 2845732"/>
              <a:gd name="connsiteY0" fmla="*/ 1347538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339533 w 2845732"/>
              <a:gd name="connsiteY8" fmla="*/ 1347538 h 2940518"/>
              <a:gd name="connsiteX0" fmla="*/ 262531 w 2845732"/>
              <a:gd name="connsiteY0" fmla="*/ 1087656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62531 w 2845732"/>
              <a:gd name="connsiteY8" fmla="*/ 1087656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203390 w 2845732"/>
              <a:gd name="connsiteY0" fmla="*/ 962965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203390 w 2845732"/>
              <a:gd name="connsiteY8" fmla="*/ 962965 h 2940518"/>
              <a:gd name="connsiteX0" fmla="*/ 203854 w 2846196"/>
              <a:gd name="connsiteY0" fmla="*/ 962965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203854 w 2846196"/>
              <a:gd name="connsiteY8" fmla="*/ 962965 h 2940518"/>
              <a:gd name="connsiteX0" fmla="*/ 185657 w 2846196"/>
              <a:gd name="connsiteY0" fmla="*/ 948111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185657 w 2846196"/>
              <a:gd name="connsiteY8" fmla="*/ 948111 h 2940518"/>
              <a:gd name="connsiteX0" fmla="*/ 185657 w 2846196"/>
              <a:gd name="connsiteY0" fmla="*/ 951464 h 2943871"/>
              <a:gd name="connsiteX1" fmla="*/ 2766544 w 2846196"/>
              <a:gd name="connsiteY1" fmla="*/ 3353 h 2943871"/>
              <a:gd name="connsiteX2" fmla="*/ 2846196 w 2846196"/>
              <a:gd name="connsiteY2" fmla="*/ 83005 h 2943871"/>
              <a:gd name="connsiteX3" fmla="*/ 2846196 w 2846196"/>
              <a:gd name="connsiteY3" fmla="*/ 2943871 h 2943871"/>
              <a:gd name="connsiteX4" fmla="*/ 2846196 w 2846196"/>
              <a:gd name="connsiteY4" fmla="*/ 2943871 h 2943871"/>
              <a:gd name="connsiteX5" fmla="*/ 464 w 2846196"/>
              <a:gd name="connsiteY5" fmla="*/ 2943871 h 2943871"/>
              <a:gd name="connsiteX6" fmla="*/ 464 w 2846196"/>
              <a:gd name="connsiteY6" fmla="*/ 2943871 h 2943871"/>
              <a:gd name="connsiteX7" fmla="*/ 991 w 2846196"/>
              <a:gd name="connsiteY7" fmla="*/ 1530047 h 2943871"/>
              <a:gd name="connsiteX8" fmla="*/ 185657 w 2846196"/>
              <a:gd name="connsiteY8" fmla="*/ 951464 h 294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196" h="2943871">
                <a:moveTo>
                  <a:pt x="185657" y="951464"/>
                </a:moveTo>
                <a:lnTo>
                  <a:pt x="2766544" y="3353"/>
                </a:lnTo>
                <a:cubicBezTo>
                  <a:pt x="2839110" y="-13925"/>
                  <a:pt x="2846196" y="39014"/>
                  <a:pt x="2846196" y="83005"/>
                </a:cubicBezTo>
                <a:lnTo>
                  <a:pt x="2846196" y="2943871"/>
                </a:lnTo>
                <a:lnTo>
                  <a:pt x="2846196" y="2943871"/>
                </a:lnTo>
                <a:lnTo>
                  <a:pt x="464" y="2943871"/>
                </a:lnTo>
                <a:lnTo>
                  <a:pt x="464" y="2943871"/>
                </a:lnTo>
                <a:cubicBezTo>
                  <a:pt x="3673" y="2404135"/>
                  <a:pt x="-2218" y="2069783"/>
                  <a:pt x="991" y="1530047"/>
                </a:cubicBezTo>
                <a:cubicBezTo>
                  <a:pt x="5541" y="1049328"/>
                  <a:pt x="-31206" y="1033351"/>
                  <a:pt x="185657" y="9514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1"/>
          <a:lstStyle/>
          <a:p>
            <a:pPr algn="ctr"/>
            <a:endParaRPr lang="en-US" dirty="0"/>
          </a:p>
        </p:txBody>
      </p:sp>
      <p:sp>
        <p:nvSpPr>
          <p:cNvPr id="25" name="Text Placeholder 5">
            <a:extLst>
              <a:ext uri="{FF2B5EF4-FFF2-40B4-BE49-F238E27FC236}">
                <a16:creationId xmlns:a16="http://schemas.microsoft.com/office/drawing/2014/main" id="{16989E79-63C7-514B-B0EC-3F9633389692}"/>
              </a:ext>
            </a:extLst>
          </p:cNvPr>
          <p:cNvSpPr>
            <a:spLocks noGrp="1"/>
          </p:cNvSpPr>
          <p:nvPr>
            <p:ph type="body" sz="quarter" idx="14" hasCustomPrompt="1"/>
          </p:nvPr>
        </p:nvSpPr>
        <p:spPr>
          <a:xfrm>
            <a:off x="719139" y="639175"/>
            <a:ext cx="3795711" cy="2602763"/>
          </a:xfrm>
          <a:prstGeom prst="rect">
            <a:avLst/>
          </a:prstGeom>
        </p:spPr>
        <p:txBody>
          <a:bodyPr lIns="0" tIns="0" rIns="0" bIns="0"/>
          <a:lstStyle>
            <a:lvl1pPr marL="0" indent="0">
              <a:lnSpc>
                <a:spcPts val="4000"/>
              </a:lnSpc>
              <a:buNone/>
              <a:defRPr lang="en-GB" sz="3000" smtClean="0">
                <a:effectLst/>
              </a:defRPr>
            </a:lvl1pPr>
            <a:lvl2pPr marL="457200" indent="0">
              <a:buNone/>
              <a:defRPr sz="3000"/>
            </a:lvl2pPr>
            <a:lvl3pPr marL="914400" indent="0">
              <a:buNone/>
              <a:defRPr sz="3000"/>
            </a:lvl3pPr>
            <a:lvl4pPr marL="1371600" indent="0">
              <a:buNone/>
              <a:defRPr sz="3000"/>
            </a:lvl4pPr>
            <a:lvl5pPr marL="1828800" indent="0">
              <a:buNone/>
              <a:defRPr sz="3000"/>
            </a:lvl5pPr>
          </a:lstStyle>
          <a:p>
            <a:r>
              <a:rPr lang="en-GB" dirty="0">
                <a:solidFill>
                  <a:srgbClr val="255053"/>
                </a:solidFill>
                <a:effectLst/>
                <a:latin typeface="Arial" panose="020B0604020202020204" pitchFamily="34" charset="0"/>
              </a:rPr>
              <a:t>Break slide without </a:t>
            </a:r>
            <a:br>
              <a:rPr lang="en-GB" dirty="0">
                <a:solidFill>
                  <a:srgbClr val="255053"/>
                </a:solidFill>
                <a:effectLst/>
                <a:latin typeface="Arial" panose="020B0604020202020204" pitchFamily="34" charset="0"/>
              </a:rPr>
            </a:br>
            <a:r>
              <a:rPr lang="en-GB" dirty="0">
                <a:solidFill>
                  <a:srgbClr val="255053"/>
                </a:solidFill>
                <a:effectLst/>
                <a:latin typeface="Arial" panose="020B0604020202020204" pitchFamily="34" charset="0"/>
              </a:rPr>
              <a:t>image / Insert name </a:t>
            </a:r>
            <a:br>
              <a:rPr lang="en-GB" dirty="0">
                <a:solidFill>
                  <a:srgbClr val="255053"/>
                </a:solidFill>
                <a:effectLst/>
                <a:latin typeface="Arial" panose="020B0604020202020204" pitchFamily="34" charset="0"/>
              </a:rPr>
            </a:br>
            <a:r>
              <a:rPr lang="en-GB" dirty="0">
                <a:solidFill>
                  <a:srgbClr val="255053"/>
                </a:solidFill>
                <a:effectLst/>
                <a:latin typeface="Arial" panose="020B0604020202020204" pitchFamily="34" charset="0"/>
              </a:rPr>
              <a:t>of next session</a:t>
            </a:r>
          </a:p>
        </p:txBody>
      </p:sp>
    </p:spTree>
    <p:extLst>
      <p:ext uri="{BB962C8B-B14F-4D97-AF65-F5344CB8AC3E}">
        <p14:creationId xmlns:p14="http://schemas.microsoft.com/office/powerpoint/2010/main" val="53362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961686"/>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0" r:id="rId3"/>
    <p:sldLayoutId id="2147483664" r:id="rId4"/>
    <p:sldLayoutId id="2147483661" r:id="rId5"/>
    <p:sldLayoutId id="2147483672" r:id="rId6"/>
    <p:sldLayoutId id="2147483675" r:id="rId7"/>
    <p:sldLayoutId id="2147483677" r:id="rId8"/>
    <p:sldLayoutId id="2147483663" r:id="rId9"/>
    <p:sldLayoutId id="2147483678" r:id="rId10"/>
    <p:sldLayoutId id="2147483679" r:id="rId11"/>
    <p:sldLayoutId id="2147483680" r:id="rId12"/>
    <p:sldLayoutId id="2147483682" r:id="rId13"/>
    <p:sldLayoutId id="2147483681" r:id="rId14"/>
    <p:sldLayoutId id="2147483683" r:id="rId15"/>
    <p:sldLayoutId id="2147483684" r:id="rId16"/>
    <p:sldLayoutId id="2147483685" r:id="rId17"/>
    <p:sldLayoutId id="2147483686" r:id="rId18"/>
    <p:sldLayoutId id="2147483687" r:id="rId19"/>
    <p:sldLayoutId id="2147483688" r:id="rId20"/>
    <p:sldLayoutId id="214748368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5" userDrawn="1">
          <p15:clr>
            <a:srgbClr val="F26B43"/>
          </p15:clr>
        </p15:guide>
        <p15:guide id="2" pos="2910" userDrawn="1">
          <p15:clr>
            <a:srgbClr val="F26B43"/>
          </p15:clr>
        </p15:guide>
        <p15:guide id="3" pos="5307" userDrawn="1">
          <p15:clr>
            <a:srgbClr val="F26B43"/>
          </p15:clr>
        </p15:guide>
        <p15:guide id="4" pos="4756" userDrawn="1">
          <p15:clr>
            <a:srgbClr val="F26B43"/>
          </p15:clr>
        </p15:guide>
        <p15:guide id="5" pos="4694" userDrawn="1">
          <p15:clr>
            <a:srgbClr val="F26B43"/>
          </p15:clr>
        </p15:guide>
        <p15:guide id="6" pos="4142" userDrawn="1">
          <p15:clr>
            <a:srgbClr val="F26B43"/>
          </p15:clr>
        </p15:guide>
        <p15:guide id="7" pos="4078" userDrawn="1">
          <p15:clr>
            <a:srgbClr val="F26B43"/>
          </p15:clr>
        </p15:guide>
        <p15:guide id="8" pos="3525" userDrawn="1">
          <p15:clr>
            <a:srgbClr val="F26B43"/>
          </p15:clr>
        </p15:guide>
        <p15:guide id="9" pos="2844" userDrawn="1">
          <p15:clr>
            <a:srgbClr val="F26B43"/>
          </p15:clr>
        </p15:guide>
        <p15:guide id="10" orient="horz" pos="3866" userDrawn="1">
          <p15:clr>
            <a:srgbClr val="F26B43"/>
          </p15:clr>
        </p15:guide>
        <p15:guide id="11" pos="3460" userDrawn="1">
          <p15:clr>
            <a:srgbClr val="F26B43"/>
          </p15:clr>
        </p15:guide>
        <p15:guide id="12" pos="2297" userDrawn="1">
          <p15:clr>
            <a:srgbClr val="F26B43"/>
          </p15:clr>
        </p15:guide>
        <p15:guide id="13" pos="2230" userDrawn="1">
          <p15:clr>
            <a:srgbClr val="F26B43"/>
          </p15:clr>
        </p15:guide>
        <p15:guide id="14" pos="1682" userDrawn="1">
          <p15:clr>
            <a:srgbClr val="F26B43"/>
          </p15:clr>
        </p15:guide>
        <p15:guide id="15" pos="1616" userDrawn="1">
          <p15:clr>
            <a:srgbClr val="F26B43"/>
          </p15:clr>
        </p15:guide>
        <p15:guide id="16" pos="1064" userDrawn="1">
          <p15:clr>
            <a:srgbClr val="F26B43"/>
          </p15:clr>
        </p15:guide>
        <p15:guide id="17" pos="1001" userDrawn="1">
          <p15:clr>
            <a:srgbClr val="F26B43"/>
          </p15:clr>
        </p15:guide>
        <p15:guide id="18" pos="453" userDrawn="1">
          <p15:clr>
            <a:srgbClr val="F26B43"/>
          </p15:clr>
        </p15:guide>
        <p15:guide id="19" orient="horz" pos="36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F0AFE-E2DD-43DE-8B80-96E9AC45A18C}" type="datetimeFigureOut">
              <a:rPr lang="en-GB" smtClean="0"/>
              <a:t>18/10/2021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DA939-E097-4452-B4FD-2AC4542AD0C5}" type="slidenum">
              <a:rPr lang="en-GB" smtClean="0"/>
              <a:t>‹#›</a:t>
            </a:fld>
            <a:endParaRPr lang="en-GB" dirty="0"/>
          </a:p>
        </p:txBody>
      </p:sp>
    </p:spTree>
    <p:extLst>
      <p:ext uri="{BB962C8B-B14F-4D97-AF65-F5344CB8AC3E}">
        <p14:creationId xmlns:p14="http://schemas.microsoft.com/office/powerpoint/2010/main" val="294607960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var.org.uk/our-research/funders-and-funding/thinking-about-risk/" TargetMode="Externa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4.xml"/><Relationship Id="rId4" Type="http://schemas.openxmlformats.org/officeDocument/2006/relationships/hyperlink" Target="https://www.ivar.org.uk/our-research/funders-and-funding/thinking-about-ris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ivar.org.uk/flexible-funder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096D9-229E-FB47-A2CB-A4826F413ACC}"/>
              </a:ext>
            </a:extLst>
          </p:cNvPr>
          <p:cNvSpPr>
            <a:spLocks noGrp="1"/>
          </p:cNvSpPr>
          <p:nvPr>
            <p:ph type="body" sz="quarter" idx="11"/>
          </p:nvPr>
        </p:nvSpPr>
        <p:spPr>
          <a:xfrm>
            <a:off x="4619625" y="2524235"/>
            <a:ext cx="3805238" cy="683515"/>
          </a:xfrm>
        </p:spPr>
        <p:txBody>
          <a:bodyPr/>
          <a:lstStyle/>
          <a:p>
            <a:r>
              <a:rPr lang="en-US" dirty="0"/>
              <a:t>Yorkshire Funders Forum,             20</a:t>
            </a:r>
            <a:r>
              <a:rPr lang="en-US" baseline="30000" dirty="0"/>
              <a:t>th</a:t>
            </a:r>
            <a:r>
              <a:rPr lang="en-US" dirty="0"/>
              <a:t> October 2021</a:t>
            </a:r>
          </a:p>
        </p:txBody>
      </p:sp>
      <p:sp>
        <p:nvSpPr>
          <p:cNvPr id="3" name="Text Placeholder 2">
            <a:extLst>
              <a:ext uri="{FF2B5EF4-FFF2-40B4-BE49-F238E27FC236}">
                <a16:creationId xmlns:a16="http://schemas.microsoft.com/office/drawing/2014/main" id="{85A6B14C-C332-B249-8396-7477C78D1574}"/>
              </a:ext>
            </a:extLst>
          </p:cNvPr>
          <p:cNvSpPr>
            <a:spLocks noGrp="1"/>
          </p:cNvSpPr>
          <p:nvPr>
            <p:ph type="body" sz="quarter" idx="12"/>
          </p:nvPr>
        </p:nvSpPr>
        <p:spPr>
          <a:xfrm>
            <a:off x="4619625" y="3213430"/>
            <a:ext cx="3805238" cy="683515"/>
          </a:xfrm>
        </p:spPr>
        <p:txBody>
          <a:bodyPr/>
          <a:lstStyle/>
          <a:p>
            <a:br>
              <a:rPr lang="en-US" dirty="0"/>
            </a:br>
            <a:r>
              <a:rPr lang="en-US" dirty="0"/>
              <a:t>Ben Cairns</a:t>
            </a:r>
          </a:p>
        </p:txBody>
      </p:sp>
      <p:sp>
        <p:nvSpPr>
          <p:cNvPr id="4" name="Text Placeholder 3">
            <a:extLst>
              <a:ext uri="{FF2B5EF4-FFF2-40B4-BE49-F238E27FC236}">
                <a16:creationId xmlns:a16="http://schemas.microsoft.com/office/drawing/2014/main" id="{589F3920-0577-1F49-B028-6EBD8D55C484}"/>
              </a:ext>
            </a:extLst>
          </p:cNvPr>
          <p:cNvSpPr>
            <a:spLocks noGrp="1"/>
          </p:cNvSpPr>
          <p:nvPr>
            <p:ph type="body" sz="quarter" idx="13"/>
          </p:nvPr>
        </p:nvSpPr>
        <p:spPr/>
        <p:txBody>
          <a:bodyPr/>
          <a:lstStyle/>
          <a:p>
            <a:r>
              <a:rPr lang="en-US" dirty="0">
                <a:solidFill>
                  <a:schemeClr val="bg1"/>
                </a:solidFill>
              </a:rPr>
              <a:t>Risk – Due Diligence vs. Flexibility’ </a:t>
            </a:r>
          </a:p>
        </p:txBody>
      </p:sp>
      <p:sp>
        <p:nvSpPr>
          <p:cNvPr id="5" name="Round Same-side Corner of Rectangle 23">
            <a:extLst>
              <a:ext uri="{FF2B5EF4-FFF2-40B4-BE49-F238E27FC236}">
                <a16:creationId xmlns:a16="http://schemas.microsoft.com/office/drawing/2014/main" id="{963A7BD3-373B-E148-8415-A65EB723C8EB}"/>
              </a:ext>
            </a:extLst>
          </p:cNvPr>
          <p:cNvSpPr/>
          <p:nvPr/>
        </p:nvSpPr>
        <p:spPr>
          <a:xfrm rot="5400000">
            <a:off x="-1171465" y="1171689"/>
            <a:ext cx="6857777" cy="4514851"/>
          </a:xfrm>
          <a:custGeom>
            <a:avLst/>
            <a:gdLst>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79652 h 2940518"/>
              <a:gd name="connsiteX8" fmla="*/ 79652 w 2845732"/>
              <a:gd name="connsiteY8" fmla="*/ 0 h 2940518"/>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79652 w 2845732"/>
              <a:gd name="connsiteY8" fmla="*/ 0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610069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321311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81782 w 2845732"/>
              <a:gd name="connsiteY8" fmla="*/ 933651 h 2940518"/>
              <a:gd name="connsiteX0" fmla="*/ 339533 w 2845732"/>
              <a:gd name="connsiteY0" fmla="*/ 1347538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339533 w 2845732"/>
              <a:gd name="connsiteY8" fmla="*/ 1347538 h 2940518"/>
              <a:gd name="connsiteX0" fmla="*/ 262531 w 2845732"/>
              <a:gd name="connsiteY0" fmla="*/ 1087656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62531 w 2845732"/>
              <a:gd name="connsiteY8" fmla="*/ 1087656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203390 w 2845732"/>
              <a:gd name="connsiteY0" fmla="*/ 962965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203390 w 2845732"/>
              <a:gd name="connsiteY8" fmla="*/ 962965 h 2940518"/>
              <a:gd name="connsiteX0" fmla="*/ 203854 w 2846196"/>
              <a:gd name="connsiteY0" fmla="*/ 962965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203854 w 2846196"/>
              <a:gd name="connsiteY8" fmla="*/ 962965 h 2940518"/>
              <a:gd name="connsiteX0" fmla="*/ 185657 w 2846196"/>
              <a:gd name="connsiteY0" fmla="*/ 948111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185657 w 2846196"/>
              <a:gd name="connsiteY8" fmla="*/ 948111 h 2940518"/>
              <a:gd name="connsiteX0" fmla="*/ 185657 w 2846196"/>
              <a:gd name="connsiteY0" fmla="*/ 951464 h 2943871"/>
              <a:gd name="connsiteX1" fmla="*/ 2766544 w 2846196"/>
              <a:gd name="connsiteY1" fmla="*/ 3353 h 2943871"/>
              <a:gd name="connsiteX2" fmla="*/ 2846196 w 2846196"/>
              <a:gd name="connsiteY2" fmla="*/ 83005 h 2943871"/>
              <a:gd name="connsiteX3" fmla="*/ 2846196 w 2846196"/>
              <a:gd name="connsiteY3" fmla="*/ 2943871 h 2943871"/>
              <a:gd name="connsiteX4" fmla="*/ 2846196 w 2846196"/>
              <a:gd name="connsiteY4" fmla="*/ 2943871 h 2943871"/>
              <a:gd name="connsiteX5" fmla="*/ 464 w 2846196"/>
              <a:gd name="connsiteY5" fmla="*/ 2943871 h 2943871"/>
              <a:gd name="connsiteX6" fmla="*/ 464 w 2846196"/>
              <a:gd name="connsiteY6" fmla="*/ 2943871 h 2943871"/>
              <a:gd name="connsiteX7" fmla="*/ 991 w 2846196"/>
              <a:gd name="connsiteY7" fmla="*/ 1530047 h 2943871"/>
              <a:gd name="connsiteX8" fmla="*/ 185657 w 2846196"/>
              <a:gd name="connsiteY8" fmla="*/ 951464 h 2943871"/>
              <a:gd name="connsiteX0" fmla="*/ 185657 w 2846196"/>
              <a:gd name="connsiteY0" fmla="*/ 951464 h 2943871"/>
              <a:gd name="connsiteX1" fmla="*/ 2766544 w 2846196"/>
              <a:gd name="connsiteY1" fmla="*/ 3353 h 2943871"/>
              <a:gd name="connsiteX2" fmla="*/ 2846196 w 2846196"/>
              <a:gd name="connsiteY2" fmla="*/ 83005 h 2943871"/>
              <a:gd name="connsiteX3" fmla="*/ 2846196 w 2846196"/>
              <a:gd name="connsiteY3" fmla="*/ 2943871 h 2943871"/>
              <a:gd name="connsiteX4" fmla="*/ 2846196 w 2846196"/>
              <a:gd name="connsiteY4" fmla="*/ 2943871 h 2943871"/>
              <a:gd name="connsiteX5" fmla="*/ 464 w 2846196"/>
              <a:gd name="connsiteY5" fmla="*/ 2943871 h 2943871"/>
              <a:gd name="connsiteX6" fmla="*/ 464 w 2846196"/>
              <a:gd name="connsiteY6" fmla="*/ 2943871 h 2943871"/>
              <a:gd name="connsiteX7" fmla="*/ 991 w 2846196"/>
              <a:gd name="connsiteY7" fmla="*/ 1383033 h 2943871"/>
              <a:gd name="connsiteX8" fmla="*/ 185657 w 2846196"/>
              <a:gd name="connsiteY8" fmla="*/ 951464 h 2943871"/>
              <a:gd name="connsiteX0" fmla="*/ 185563 w 2846102"/>
              <a:gd name="connsiteY0" fmla="*/ 951464 h 2943871"/>
              <a:gd name="connsiteX1" fmla="*/ 2766450 w 2846102"/>
              <a:gd name="connsiteY1" fmla="*/ 3353 h 2943871"/>
              <a:gd name="connsiteX2" fmla="*/ 2846102 w 2846102"/>
              <a:gd name="connsiteY2" fmla="*/ 83005 h 2943871"/>
              <a:gd name="connsiteX3" fmla="*/ 2846102 w 2846102"/>
              <a:gd name="connsiteY3" fmla="*/ 2943871 h 2943871"/>
              <a:gd name="connsiteX4" fmla="*/ 2846102 w 2846102"/>
              <a:gd name="connsiteY4" fmla="*/ 2943871 h 2943871"/>
              <a:gd name="connsiteX5" fmla="*/ 370 w 2846102"/>
              <a:gd name="connsiteY5" fmla="*/ 2943871 h 2943871"/>
              <a:gd name="connsiteX6" fmla="*/ 370 w 2846102"/>
              <a:gd name="connsiteY6" fmla="*/ 2943871 h 2943871"/>
              <a:gd name="connsiteX7" fmla="*/ 897 w 2846102"/>
              <a:gd name="connsiteY7" fmla="*/ 1383033 h 2943871"/>
              <a:gd name="connsiteX8" fmla="*/ 185563 w 2846102"/>
              <a:gd name="connsiteY8" fmla="*/ 951464 h 294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102" h="2943871">
                <a:moveTo>
                  <a:pt x="185563" y="951464"/>
                </a:moveTo>
                <a:lnTo>
                  <a:pt x="2766450" y="3353"/>
                </a:lnTo>
                <a:cubicBezTo>
                  <a:pt x="2839016" y="-13925"/>
                  <a:pt x="2846102" y="39014"/>
                  <a:pt x="2846102" y="83005"/>
                </a:cubicBezTo>
                <a:lnTo>
                  <a:pt x="2846102" y="2943871"/>
                </a:lnTo>
                <a:lnTo>
                  <a:pt x="2846102" y="2943871"/>
                </a:lnTo>
                <a:lnTo>
                  <a:pt x="370" y="2943871"/>
                </a:lnTo>
                <a:lnTo>
                  <a:pt x="370" y="2943871"/>
                </a:lnTo>
                <a:cubicBezTo>
                  <a:pt x="3579" y="2404135"/>
                  <a:pt x="-1054" y="1757575"/>
                  <a:pt x="897" y="1383033"/>
                </a:cubicBezTo>
                <a:cubicBezTo>
                  <a:pt x="2848" y="1008491"/>
                  <a:pt x="-31300" y="1033351"/>
                  <a:pt x="185563" y="951464"/>
                </a:cubicBezTo>
                <a:close/>
              </a:path>
            </a:pathLst>
          </a:custGeom>
          <a:blipFill dpi="0" rotWithShape="0">
            <a:blip r:embed="rId2">
              <a:extLst>
                <a:ext uri="{28A0092B-C50C-407E-A947-70E740481C1C}">
                  <a14:useLocalDpi xmlns:a14="http://schemas.microsoft.com/office/drawing/2010/main" val="0"/>
                </a:ext>
              </a:extLst>
            </a:blip>
            <a:srcRect/>
            <a:stretch>
              <a:fillRect l="-41237" t="-3" r="-86603" b="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14D22AF7-3867-DE4D-B2CA-E4E505865F99}"/>
              </a:ext>
            </a:extLst>
          </p:cNvPr>
          <p:cNvCxnSpPr>
            <a:cxnSpLocks/>
          </p:cNvCxnSpPr>
          <p:nvPr/>
        </p:nvCxnSpPr>
        <p:spPr>
          <a:xfrm>
            <a:off x="4619625" y="4204011"/>
            <a:ext cx="38052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16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8B27C7-9C3C-5A4B-81A7-8561264D7972}"/>
              </a:ext>
            </a:extLst>
          </p:cNvPr>
          <p:cNvSpPr>
            <a:spLocks noGrp="1"/>
          </p:cNvSpPr>
          <p:nvPr>
            <p:ph type="body" sz="quarter" idx="10"/>
          </p:nvPr>
        </p:nvSpPr>
        <p:spPr>
          <a:xfrm>
            <a:off x="1689100" y="2356139"/>
            <a:ext cx="6735763" cy="2908774"/>
          </a:xfrm>
        </p:spPr>
        <p:txBody>
          <a:bodyPr/>
          <a:lstStyle/>
          <a:p>
            <a:r>
              <a:rPr lang="en-US" sz="3200" dirty="0"/>
              <a:t>It's very important to consider the burden we are placing on organisations. We also need to think about who benefits most from certain processes.</a:t>
            </a:r>
          </a:p>
        </p:txBody>
      </p:sp>
    </p:spTree>
    <p:extLst>
      <p:ext uri="{BB962C8B-B14F-4D97-AF65-F5344CB8AC3E}">
        <p14:creationId xmlns:p14="http://schemas.microsoft.com/office/powerpoint/2010/main" val="116008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8B27C7-9C3C-5A4B-81A7-8561264D7972}"/>
              </a:ext>
            </a:extLst>
          </p:cNvPr>
          <p:cNvSpPr>
            <a:spLocks noGrp="1"/>
          </p:cNvSpPr>
          <p:nvPr>
            <p:ph type="body" sz="quarter" idx="10"/>
          </p:nvPr>
        </p:nvSpPr>
        <p:spPr>
          <a:xfrm>
            <a:off x="1689100" y="2356139"/>
            <a:ext cx="6735763" cy="2908774"/>
          </a:xfrm>
        </p:spPr>
        <p:txBody>
          <a:bodyPr/>
          <a:lstStyle/>
          <a:p>
            <a:r>
              <a:rPr lang="en-US" sz="2800" dirty="0"/>
              <a:t>It’s conceptualising risk as all about potential abuse of funds which creates our insatiable appetite for information gathering. But our starting point should be the risk of the money not supporting the difference we want to make.</a:t>
            </a:r>
          </a:p>
          <a:p>
            <a:endParaRPr lang="en-US" dirty="0"/>
          </a:p>
        </p:txBody>
      </p:sp>
    </p:spTree>
    <p:extLst>
      <p:ext uri="{BB962C8B-B14F-4D97-AF65-F5344CB8AC3E}">
        <p14:creationId xmlns:p14="http://schemas.microsoft.com/office/powerpoint/2010/main" val="3997009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E5E5">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8944" y="516822"/>
            <a:ext cx="3522913" cy="574362"/>
          </a:xfrm>
        </p:spPr>
        <p:txBody>
          <a:bodyPr>
            <a:normAutofit/>
          </a:bodyPr>
          <a:lstStyle/>
          <a:p>
            <a:r>
              <a:rPr lang="en-US" dirty="0">
                <a:latin typeface="+mn-lt"/>
              </a:rPr>
              <a:t>Thinking about risk</a:t>
            </a:r>
          </a:p>
        </p:txBody>
      </p:sp>
      <p:sp>
        <p:nvSpPr>
          <p:cNvPr id="3" name="Text Placeholder 2"/>
          <p:cNvSpPr>
            <a:spLocks noGrp="1"/>
          </p:cNvSpPr>
          <p:nvPr>
            <p:ph type="body" sz="quarter" idx="10"/>
          </p:nvPr>
        </p:nvSpPr>
        <p:spPr>
          <a:xfrm>
            <a:off x="3403600" y="1337733"/>
            <a:ext cx="5283200" cy="4788747"/>
          </a:xfrm>
        </p:spPr>
        <p:txBody>
          <a:bodyPr>
            <a:normAutofit fontScale="85000" lnSpcReduction="20000"/>
          </a:bodyPr>
          <a:lstStyle/>
          <a:p>
            <a:pPr marL="0" indent="0">
              <a:buNone/>
            </a:pPr>
            <a:r>
              <a:rPr lang="en-US" sz="2800" dirty="0">
                <a:latin typeface="+mn-lt"/>
              </a:rPr>
              <a:t>The framework encourages funders to </a:t>
            </a:r>
            <a:r>
              <a:rPr lang="en-US" sz="2800" b="1" dirty="0">
                <a:latin typeface="+mn-lt"/>
              </a:rPr>
              <a:t>think about risk in relation to: </a:t>
            </a:r>
          </a:p>
          <a:p>
            <a:pPr marL="0" indent="0">
              <a:buNone/>
            </a:pPr>
            <a:endParaRPr lang="en-US" sz="2800" dirty="0">
              <a:solidFill>
                <a:schemeClr val="bg1"/>
              </a:solidFill>
              <a:latin typeface="+mn-lt"/>
            </a:endParaRPr>
          </a:p>
          <a:p>
            <a:pPr marL="457200" indent="-457200">
              <a:buAutoNum type="arabicPeriod"/>
            </a:pPr>
            <a:r>
              <a:rPr lang="en-US" sz="2800" dirty="0">
                <a:solidFill>
                  <a:srgbClr val="00838A"/>
                </a:solidFill>
                <a:latin typeface="+mn-lt"/>
              </a:rPr>
              <a:t>Attitude to innovation</a:t>
            </a:r>
          </a:p>
          <a:p>
            <a:pPr marL="457200" indent="-457200">
              <a:buAutoNum type="arabicPeriod"/>
            </a:pPr>
            <a:r>
              <a:rPr lang="en-US" sz="2800" dirty="0">
                <a:solidFill>
                  <a:srgbClr val="00838A"/>
                </a:solidFill>
                <a:latin typeface="+mn-lt"/>
              </a:rPr>
              <a:t>Expertise</a:t>
            </a:r>
          </a:p>
          <a:p>
            <a:pPr marL="457200" indent="-457200">
              <a:buAutoNum type="arabicPeriod"/>
            </a:pPr>
            <a:r>
              <a:rPr lang="en-US" sz="2800" dirty="0">
                <a:solidFill>
                  <a:srgbClr val="00838A"/>
                </a:solidFill>
                <a:latin typeface="+mn-lt"/>
              </a:rPr>
              <a:t>Clarity and certainty of outcome</a:t>
            </a:r>
          </a:p>
          <a:p>
            <a:pPr marL="457200" indent="-457200">
              <a:buAutoNum type="arabicPeriod"/>
            </a:pPr>
            <a:r>
              <a:rPr lang="en-US" sz="2800" dirty="0">
                <a:solidFill>
                  <a:srgbClr val="00838A"/>
                </a:solidFill>
                <a:latin typeface="+mn-lt"/>
              </a:rPr>
              <a:t>Data</a:t>
            </a:r>
          </a:p>
          <a:p>
            <a:pPr marL="457200" indent="-457200">
              <a:buAutoNum type="arabicPeriod"/>
            </a:pPr>
            <a:r>
              <a:rPr lang="en-US" sz="2800" dirty="0">
                <a:solidFill>
                  <a:srgbClr val="00838A"/>
                </a:solidFill>
                <a:latin typeface="+mn-lt"/>
              </a:rPr>
              <a:t>Capacity and capability</a:t>
            </a:r>
          </a:p>
          <a:p>
            <a:pPr marL="457200" indent="-457200">
              <a:buAutoNum type="arabicPeriod"/>
            </a:pPr>
            <a:r>
              <a:rPr lang="en-US" sz="2800" dirty="0">
                <a:solidFill>
                  <a:srgbClr val="00838A"/>
                </a:solidFill>
                <a:latin typeface="+mn-lt"/>
              </a:rPr>
              <a:t>Financial risk</a:t>
            </a:r>
          </a:p>
          <a:p>
            <a:pPr marL="457200" indent="-457200">
              <a:buAutoNum type="arabicPeriod"/>
            </a:pPr>
            <a:r>
              <a:rPr lang="en-US" sz="2800" dirty="0">
                <a:solidFill>
                  <a:srgbClr val="00838A"/>
                </a:solidFill>
                <a:latin typeface="+mn-lt"/>
              </a:rPr>
              <a:t>Public Opinion </a:t>
            </a:r>
          </a:p>
          <a:p>
            <a:pPr marL="0" indent="0">
              <a:buNone/>
            </a:pPr>
            <a:endParaRPr lang="en-US" sz="2000" dirty="0">
              <a:solidFill>
                <a:schemeClr val="bg1"/>
              </a:solidFill>
              <a:latin typeface="+mn-lt"/>
            </a:endParaRPr>
          </a:p>
          <a:p>
            <a:pPr marL="0" indent="0">
              <a:buNone/>
            </a:pPr>
            <a:endParaRPr lang="en-US" sz="2000" dirty="0">
              <a:latin typeface="+mn-lt"/>
            </a:endParaRPr>
          </a:p>
          <a:p>
            <a:pPr marL="0" indent="0">
              <a:buNone/>
            </a:pPr>
            <a:r>
              <a:rPr lang="en-US" sz="2000" b="1" dirty="0">
                <a:latin typeface="+mn-lt"/>
              </a:rPr>
              <a:t>Read more: </a:t>
            </a:r>
            <a:r>
              <a:rPr lang="en-GB" sz="2000" u="sng" dirty="0">
                <a:solidFill>
                  <a:srgbClr val="00838A"/>
                </a:solidFill>
                <a:latin typeface="+mn-lt"/>
                <a:hlinkClick r:id="rId2">
                  <a:extLst>
                    <a:ext uri="{A12FA001-AC4F-418D-AE19-62706E023703}">
                      <ahyp:hlinkClr xmlns:ahyp="http://schemas.microsoft.com/office/drawing/2018/hyperlinkcolor" val="tx"/>
                    </a:ext>
                  </a:extLst>
                </a:hlinkClick>
              </a:rPr>
              <a:t>https://www.ivar.org.uk/our-research/funders-and-funding/thinking-about-risk/</a:t>
            </a:r>
            <a:endParaRPr lang="en-US" sz="2000" dirty="0">
              <a:solidFill>
                <a:srgbClr val="00838A"/>
              </a:solidFill>
              <a:latin typeface="+mn-lt"/>
            </a:endParaRPr>
          </a:p>
        </p:txBody>
      </p:sp>
      <p:pic>
        <p:nvPicPr>
          <p:cNvPr id="6" name="Picture 5">
            <a:extLst>
              <a:ext uri="{FF2B5EF4-FFF2-40B4-BE49-F238E27FC236}">
                <a16:creationId xmlns:a16="http://schemas.microsoft.com/office/drawing/2014/main" id="{9375DAE6-97EB-4657-AB18-AC34CD2E49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72" y="2020484"/>
            <a:ext cx="2175960" cy="308186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35042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E5E5">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5135" y="504630"/>
            <a:ext cx="3522913" cy="574362"/>
          </a:xfrm>
        </p:spPr>
        <p:txBody>
          <a:bodyPr/>
          <a:lstStyle/>
          <a:p>
            <a:r>
              <a:rPr lang="en-US" dirty="0">
                <a:latin typeface="+mn-lt"/>
              </a:rPr>
              <a:t>Thinking about risk</a:t>
            </a:r>
          </a:p>
        </p:txBody>
      </p:sp>
      <p:pic>
        <p:nvPicPr>
          <p:cNvPr id="17" name="Picture 16">
            <a:extLst>
              <a:ext uri="{FF2B5EF4-FFF2-40B4-BE49-F238E27FC236}">
                <a16:creationId xmlns:a16="http://schemas.microsoft.com/office/drawing/2014/main" id="{9EC7FAE4-1F7C-4DEE-B3E9-E30749859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327" y="1194961"/>
            <a:ext cx="6375728" cy="1828894"/>
          </a:xfrm>
          <a:prstGeom prst="rect">
            <a:avLst/>
          </a:prstGeom>
          <a:effectLst>
            <a:outerShdw blurRad="50800" dist="38100" dir="5400000" algn="t" rotWithShape="0">
              <a:prstClr val="black">
                <a:alpha val="40000"/>
              </a:prstClr>
            </a:outerShdw>
          </a:effectLst>
        </p:spPr>
      </p:pic>
      <p:pic>
        <p:nvPicPr>
          <p:cNvPr id="19" name="Picture 18">
            <a:extLst>
              <a:ext uri="{FF2B5EF4-FFF2-40B4-BE49-F238E27FC236}">
                <a16:creationId xmlns:a16="http://schemas.microsoft.com/office/drawing/2014/main" id="{FB21D747-E428-4513-A459-218FDB5A5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926" y="3230880"/>
            <a:ext cx="6426530" cy="2127359"/>
          </a:xfrm>
          <a:prstGeom prst="rect">
            <a:avLst/>
          </a:prstGeom>
          <a:effectLst>
            <a:outerShdw blurRad="50800" dist="38100" dir="5400000" algn="t" rotWithShape="0">
              <a:prstClr val="black">
                <a:alpha val="40000"/>
              </a:prstClr>
            </a:outerShdw>
          </a:effectLst>
        </p:spPr>
      </p:pic>
      <p:sp>
        <p:nvSpPr>
          <p:cNvPr id="21" name="TextBox 20">
            <a:extLst>
              <a:ext uri="{FF2B5EF4-FFF2-40B4-BE49-F238E27FC236}">
                <a16:creationId xmlns:a16="http://schemas.microsoft.com/office/drawing/2014/main" id="{AA4A9CD1-9E0A-440A-8D18-8DF9E50F1205}"/>
              </a:ext>
            </a:extLst>
          </p:cNvPr>
          <p:cNvSpPr txBox="1"/>
          <p:nvPr/>
        </p:nvSpPr>
        <p:spPr>
          <a:xfrm>
            <a:off x="1158240" y="5590032"/>
            <a:ext cx="710184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Read more: </a:t>
            </a:r>
            <a:r>
              <a:rPr kumimoji="0" lang="en-GB" sz="1400" b="0" i="0" u="sng" strike="noStrike" kern="1200" cap="none" spc="0" normalizeH="0" baseline="0" noProof="0" dirty="0">
                <a:ln>
                  <a:noFill/>
                </a:ln>
                <a:solidFill>
                  <a:srgbClr val="00838A"/>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https://www.ivar.org.uk/our-research/funders-and-funding/thinking-about-risk/</a:t>
            </a:r>
            <a:r>
              <a:rPr kumimoji="0" lang="en-US" sz="1400" b="1" i="0" u="none" strike="noStrike" kern="1200" cap="none" spc="0" normalizeH="0" baseline="0" noProof="0" dirty="0">
                <a:ln>
                  <a:noFill/>
                </a:ln>
                <a:solidFill>
                  <a:srgbClr val="00838A"/>
                </a:solidFill>
                <a:effectLst/>
                <a:uLnTx/>
                <a:uFillTx/>
                <a:latin typeface="Calibri" panose="020F0502020204030204"/>
                <a:ea typeface="+mn-ea"/>
                <a:cs typeface="+mn-cs"/>
              </a:rPr>
              <a:t> </a:t>
            </a:r>
            <a:endParaRPr kumimoji="0" lang="en-GB" sz="1400" b="0" i="0" u="none" strike="noStrike" kern="1200" cap="none" spc="0" normalizeH="0" baseline="0" noProof="0" dirty="0">
              <a:ln>
                <a:noFill/>
              </a:ln>
              <a:solidFill>
                <a:srgbClr val="00838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78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C0A9CB-36D2-C24A-B79D-5E80B2931CC1}"/>
              </a:ext>
            </a:extLst>
          </p:cNvPr>
          <p:cNvSpPr>
            <a:spLocks noGrp="1"/>
          </p:cNvSpPr>
          <p:nvPr>
            <p:ph type="body" sz="quarter" idx="10"/>
          </p:nvPr>
        </p:nvSpPr>
        <p:spPr/>
        <p:txBody>
          <a:bodyPr/>
          <a:lstStyle/>
          <a:p>
            <a:r>
              <a:rPr lang="en-US" dirty="0"/>
              <a:t>In pairs, for 15 minutes</a:t>
            </a:r>
          </a:p>
          <a:p>
            <a:endParaRPr lang="en-US" dirty="0"/>
          </a:p>
        </p:txBody>
      </p:sp>
      <p:sp>
        <p:nvSpPr>
          <p:cNvPr id="3" name="Text Placeholder 2">
            <a:extLst>
              <a:ext uri="{FF2B5EF4-FFF2-40B4-BE49-F238E27FC236}">
                <a16:creationId xmlns:a16="http://schemas.microsoft.com/office/drawing/2014/main" id="{BFB821C6-984D-5442-8161-9799724A18C2}"/>
              </a:ext>
            </a:extLst>
          </p:cNvPr>
          <p:cNvSpPr>
            <a:spLocks noGrp="1"/>
          </p:cNvSpPr>
          <p:nvPr>
            <p:ph type="body" sz="quarter" idx="11"/>
          </p:nvPr>
        </p:nvSpPr>
        <p:spPr/>
        <p:txBody>
          <a:bodyPr/>
          <a:lstStyle/>
          <a:p>
            <a:r>
              <a:rPr lang="en-US" dirty="0"/>
              <a:t>Discuss the IVAR Risk Framework:</a:t>
            </a:r>
          </a:p>
          <a:p>
            <a:pPr marL="285750" indent="-285750">
              <a:buFont typeface="Arial" panose="020B0604020202020204" pitchFamily="34" charset="0"/>
              <a:buChar char="•"/>
            </a:pPr>
            <a:r>
              <a:rPr lang="en-US" b="1" dirty="0"/>
              <a:t>When you think about risk within your foundation, what matters/concerns you most, and why?</a:t>
            </a:r>
          </a:p>
          <a:p>
            <a:pPr marL="285750" indent="-285750">
              <a:buFont typeface="Arial" panose="020B0604020202020204" pitchFamily="34" charset="0"/>
              <a:buChar char="•"/>
            </a:pPr>
            <a:r>
              <a:rPr lang="en-US" b="1" dirty="0"/>
              <a:t>How does that translate into your processes?</a:t>
            </a:r>
          </a:p>
          <a:p>
            <a:pPr marL="285750" indent="-285750">
              <a:buFont typeface="Arial" panose="020B0604020202020204" pitchFamily="34" charset="0"/>
              <a:buChar char="•"/>
            </a:pPr>
            <a:r>
              <a:rPr lang="en-US" b="1" dirty="0"/>
              <a:t>In the current context (uncertainty, volatility, instability), could you take more risks and, if so, how? </a:t>
            </a:r>
          </a:p>
          <a:p>
            <a:pPr marL="285750" indent="-285750">
              <a:lnSpc>
                <a:spcPts val="2800"/>
              </a:lnSpc>
              <a:buFont typeface="Arial" panose="020B0604020202020204" pitchFamily="34" charset="0"/>
              <a:buChar char="•"/>
            </a:pPr>
            <a:endParaRPr lang="en-US" dirty="0"/>
          </a:p>
        </p:txBody>
      </p:sp>
    </p:spTree>
    <p:extLst>
      <p:ext uri="{BB962C8B-B14F-4D97-AF65-F5344CB8AC3E}">
        <p14:creationId xmlns:p14="http://schemas.microsoft.com/office/powerpoint/2010/main" val="3741258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8B27C7-9C3C-5A4B-81A7-8561264D7972}"/>
              </a:ext>
            </a:extLst>
          </p:cNvPr>
          <p:cNvSpPr>
            <a:spLocks noGrp="1"/>
          </p:cNvSpPr>
          <p:nvPr>
            <p:ph type="body" sz="quarter" idx="10"/>
          </p:nvPr>
        </p:nvSpPr>
        <p:spPr>
          <a:xfrm>
            <a:off x="1689100" y="2356139"/>
            <a:ext cx="6735763" cy="2908774"/>
          </a:xfrm>
        </p:spPr>
        <p:txBody>
          <a:bodyPr/>
          <a:lstStyle/>
          <a:p>
            <a:r>
              <a:rPr lang="en-US" sz="2400" dirty="0"/>
              <a:t>We make small grants and give generic guidance. But, in practice, we do have priorities depending on what we’ve funded and what we’re learning about need in the community. So, we’ve started to add a sentence to our guidance to say: “in times of high demand we prioritise applications that do x, y, z”. That’s helped, as it’s made us feel like we’re not having a conversation behind closed doors and gives us language to tell people why they’re not accepted.</a:t>
            </a:r>
          </a:p>
        </p:txBody>
      </p:sp>
    </p:spTree>
    <p:extLst>
      <p:ext uri="{BB962C8B-B14F-4D97-AF65-F5344CB8AC3E}">
        <p14:creationId xmlns:p14="http://schemas.microsoft.com/office/powerpoint/2010/main" val="346418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8B27C7-9C3C-5A4B-81A7-8561264D7972}"/>
              </a:ext>
            </a:extLst>
          </p:cNvPr>
          <p:cNvSpPr>
            <a:spLocks noGrp="1"/>
          </p:cNvSpPr>
          <p:nvPr>
            <p:ph type="body" sz="quarter" idx="10"/>
          </p:nvPr>
        </p:nvSpPr>
        <p:spPr>
          <a:xfrm>
            <a:off x="1689100" y="2356139"/>
            <a:ext cx="6735763" cy="2908774"/>
          </a:xfrm>
        </p:spPr>
        <p:txBody>
          <a:bodyPr/>
          <a:lstStyle/>
          <a:p>
            <a:r>
              <a:rPr lang="en-GB" sz="2200" dirty="0"/>
              <a:t>It may be a minor reason – for example, some other situations just felt more urgent. But it’s important to treat them like adults and tell them the truth.</a:t>
            </a:r>
          </a:p>
          <a:p>
            <a:endParaRPr lang="en-GB" sz="2200" dirty="0"/>
          </a:p>
          <a:p>
            <a:r>
              <a:rPr lang="en-GB" sz="2200" dirty="0"/>
              <a:t>I came to this role “from the other side” and have always tried to give more feedback. It can be difficult as you don’t want to hurt people’s feelings. Sometimes it’s well received and other times not. But it is useful – and important.</a:t>
            </a:r>
            <a:endParaRPr lang="en-US" sz="2200" dirty="0"/>
          </a:p>
        </p:txBody>
      </p:sp>
    </p:spTree>
    <p:extLst>
      <p:ext uri="{BB962C8B-B14F-4D97-AF65-F5344CB8AC3E}">
        <p14:creationId xmlns:p14="http://schemas.microsoft.com/office/powerpoint/2010/main" val="789841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C0A9CB-36D2-C24A-B79D-5E80B2931CC1}"/>
              </a:ext>
            </a:extLst>
          </p:cNvPr>
          <p:cNvSpPr>
            <a:spLocks noGrp="1"/>
          </p:cNvSpPr>
          <p:nvPr>
            <p:ph type="body" sz="quarter" idx="10"/>
          </p:nvPr>
        </p:nvSpPr>
        <p:spPr/>
        <p:txBody>
          <a:bodyPr/>
          <a:lstStyle/>
          <a:p>
            <a:r>
              <a:rPr lang="en-US" dirty="0"/>
              <a:t>In groups of three, for 15 minutes</a:t>
            </a:r>
          </a:p>
          <a:p>
            <a:endParaRPr lang="en-US" dirty="0"/>
          </a:p>
        </p:txBody>
      </p:sp>
      <p:sp>
        <p:nvSpPr>
          <p:cNvPr id="3" name="Text Placeholder 2">
            <a:extLst>
              <a:ext uri="{FF2B5EF4-FFF2-40B4-BE49-F238E27FC236}">
                <a16:creationId xmlns:a16="http://schemas.microsoft.com/office/drawing/2014/main" id="{BFB821C6-984D-5442-8161-9799724A18C2}"/>
              </a:ext>
            </a:extLst>
          </p:cNvPr>
          <p:cNvSpPr>
            <a:spLocks noGrp="1"/>
          </p:cNvSpPr>
          <p:nvPr>
            <p:ph type="body" sz="quarter" idx="11"/>
          </p:nvPr>
        </p:nvSpPr>
        <p:spPr/>
        <p:txBody>
          <a:bodyPr/>
          <a:lstStyle/>
          <a:p>
            <a:r>
              <a:rPr lang="en-US" dirty="0"/>
              <a:t>Think about the tension between flexibility, demand and budgets:</a:t>
            </a:r>
          </a:p>
          <a:p>
            <a:pPr marL="285750" indent="-285750">
              <a:buFont typeface="Arial" panose="020B0604020202020204" pitchFamily="34" charset="0"/>
              <a:buChar char="•"/>
            </a:pPr>
            <a:r>
              <a:rPr lang="en-US" b="1" dirty="0"/>
              <a:t>What are the obstacles to being more flexible?</a:t>
            </a:r>
          </a:p>
          <a:p>
            <a:pPr marL="285750" indent="-285750">
              <a:buFont typeface="Arial" panose="020B0604020202020204" pitchFamily="34" charset="0"/>
              <a:buChar char="•"/>
            </a:pPr>
            <a:r>
              <a:rPr lang="en-US" b="1" dirty="0"/>
              <a:t>What could you do to overcome them?</a:t>
            </a:r>
          </a:p>
          <a:p>
            <a:r>
              <a:rPr lang="en-US" b="1" dirty="0"/>
              <a:t>Each group to feedback three actions.</a:t>
            </a:r>
          </a:p>
          <a:p>
            <a:pPr marL="285750" indent="-285750">
              <a:lnSpc>
                <a:spcPts val="2800"/>
              </a:lnSpc>
              <a:buFont typeface="Arial" panose="020B0604020202020204" pitchFamily="34" charset="0"/>
              <a:buChar char="•"/>
            </a:pPr>
            <a:endParaRPr lang="en-US" dirty="0"/>
          </a:p>
        </p:txBody>
      </p:sp>
    </p:spTree>
    <p:extLst>
      <p:ext uri="{BB962C8B-B14F-4D97-AF65-F5344CB8AC3E}">
        <p14:creationId xmlns:p14="http://schemas.microsoft.com/office/powerpoint/2010/main" val="603623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68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C0A9CB-36D2-C24A-B79D-5E80B2931CC1}"/>
              </a:ext>
            </a:extLst>
          </p:cNvPr>
          <p:cNvSpPr>
            <a:spLocks noGrp="1"/>
          </p:cNvSpPr>
          <p:nvPr>
            <p:ph type="body" sz="quarter" idx="10"/>
          </p:nvPr>
        </p:nvSpPr>
        <p:spPr/>
        <p:txBody>
          <a:bodyPr/>
          <a:lstStyle/>
          <a:p>
            <a:r>
              <a:rPr lang="en-US" dirty="0"/>
              <a:t>Workshop Outline</a:t>
            </a:r>
          </a:p>
          <a:p>
            <a:endParaRPr lang="en-US" dirty="0"/>
          </a:p>
        </p:txBody>
      </p:sp>
      <p:sp>
        <p:nvSpPr>
          <p:cNvPr id="3" name="Text Placeholder 2">
            <a:extLst>
              <a:ext uri="{FF2B5EF4-FFF2-40B4-BE49-F238E27FC236}">
                <a16:creationId xmlns:a16="http://schemas.microsoft.com/office/drawing/2014/main" id="{BFB821C6-984D-5442-8161-9799724A18C2}"/>
              </a:ext>
            </a:extLst>
          </p:cNvPr>
          <p:cNvSpPr>
            <a:spLocks noGrp="1"/>
          </p:cNvSpPr>
          <p:nvPr>
            <p:ph type="body" sz="quarter" idx="11"/>
          </p:nvPr>
        </p:nvSpPr>
        <p:spPr/>
        <p:txBody>
          <a:bodyPr/>
          <a:lstStyle/>
          <a:p>
            <a:br>
              <a:rPr lang="en-US" dirty="0"/>
            </a:br>
            <a:r>
              <a:rPr lang="en-US" b="1" dirty="0"/>
              <a:t>Part One: </a:t>
            </a:r>
            <a:r>
              <a:rPr lang="en-US" dirty="0"/>
              <a:t>Context: what we’ve been through, where that leaves us, and what can help (15 minutes)</a:t>
            </a:r>
          </a:p>
          <a:p>
            <a:r>
              <a:rPr lang="en-US" b="1" dirty="0"/>
              <a:t>Part Two: </a:t>
            </a:r>
            <a:r>
              <a:rPr lang="en-US" dirty="0"/>
              <a:t>Thinking about risk: appetite, anxiety, action (35 minutes)</a:t>
            </a:r>
          </a:p>
          <a:p>
            <a:pPr>
              <a:lnSpc>
                <a:spcPts val="2800"/>
              </a:lnSpc>
            </a:pPr>
            <a:r>
              <a:rPr lang="en-US" b="1" dirty="0"/>
              <a:t>Part Three: </a:t>
            </a:r>
            <a:r>
              <a:rPr lang="en-US" dirty="0"/>
              <a:t>Balancing flexibility with demand with budgets (35 minutes)</a:t>
            </a:r>
          </a:p>
        </p:txBody>
      </p:sp>
    </p:spTree>
    <p:extLst>
      <p:ext uri="{BB962C8B-B14F-4D97-AF65-F5344CB8AC3E}">
        <p14:creationId xmlns:p14="http://schemas.microsoft.com/office/powerpoint/2010/main" val="66153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C0A9CB-36D2-C24A-B79D-5E80B2931CC1}"/>
              </a:ext>
            </a:extLst>
          </p:cNvPr>
          <p:cNvSpPr>
            <a:spLocks noGrp="1"/>
          </p:cNvSpPr>
          <p:nvPr>
            <p:ph type="body" sz="quarter" idx="10"/>
          </p:nvPr>
        </p:nvSpPr>
        <p:spPr/>
        <p:txBody>
          <a:bodyPr/>
          <a:lstStyle/>
          <a:p>
            <a:r>
              <a:rPr lang="en-US" dirty="0"/>
              <a:t>What we’ve been through and where that leaves us</a:t>
            </a:r>
          </a:p>
          <a:p>
            <a:endParaRPr lang="en-US" dirty="0"/>
          </a:p>
        </p:txBody>
      </p:sp>
      <p:sp>
        <p:nvSpPr>
          <p:cNvPr id="3" name="Text Placeholder 2">
            <a:extLst>
              <a:ext uri="{FF2B5EF4-FFF2-40B4-BE49-F238E27FC236}">
                <a16:creationId xmlns:a16="http://schemas.microsoft.com/office/drawing/2014/main" id="{BFB821C6-984D-5442-8161-9799724A18C2}"/>
              </a:ext>
            </a:extLst>
          </p:cNvPr>
          <p:cNvSpPr>
            <a:spLocks noGrp="1"/>
          </p:cNvSpPr>
          <p:nvPr>
            <p:ph type="body" sz="quarter" idx="11"/>
          </p:nvPr>
        </p:nvSpPr>
        <p:spPr/>
        <p:txBody>
          <a:bodyPr/>
          <a:lstStyle/>
          <a:p>
            <a:r>
              <a:rPr lang="en-US" dirty="0"/>
              <a:t>Five key pressures that voluntary organisations have faced: </a:t>
            </a:r>
            <a:br>
              <a:rPr lang="en-US" dirty="0"/>
            </a:br>
            <a:endParaRPr lang="en-US" dirty="0"/>
          </a:p>
          <a:p>
            <a:pPr marL="342900" indent="-342900">
              <a:buAutoNum type="arabicPeriod"/>
            </a:pPr>
            <a:r>
              <a:rPr lang="en-US" b="1" dirty="0"/>
              <a:t>Funding</a:t>
            </a:r>
          </a:p>
          <a:p>
            <a:pPr marL="342900" indent="-342900">
              <a:buAutoNum type="arabicPeriod"/>
            </a:pPr>
            <a:r>
              <a:rPr lang="en-US" b="1" dirty="0"/>
              <a:t>Increasing/changing demand</a:t>
            </a:r>
          </a:p>
          <a:p>
            <a:pPr marL="342900" indent="-342900">
              <a:buAutoNum type="arabicPeriod"/>
            </a:pPr>
            <a:r>
              <a:rPr lang="en-US" b="1" dirty="0"/>
              <a:t>Going online</a:t>
            </a:r>
          </a:p>
          <a:p>
            <a:pPr marL="342900" indent="-342900">
              <a:buAutoNum type="arabicPeriod"/>
            </a:pPr>
            <a:r>
              <a:rPr lang="en-US" b="1" dirty="0"/>
              <a:t>The welfare of staff and volunteers</a:t>
            </a:r>
          </a:p>
          <a:p>
            <a:pPr marL="342900" indent="-342900">
              <a:buAutoNum type="arabicPeriod"/>
            </a:pPr>
            <a:r>
              <a:rPr lang="en-US" b="1" dirty="0"/>
              <a:t>Leadership </a:t>
            </a:r>
          </a:p>
          <a:p>
            <a:pPr marL="285750" indent="-285750">
              <a:lnSpc>
                <a:spcPts val="2800"/>
              </a:lnSpc>
              <a:buFont typeface="Arial" panose="020B0604020202020204" pitchFamily="34" charset="0"/>
              <a:buChar char="•"/>
            </a:pPr>
            <a:endParaRPr lang="en-US" dirty="0"/>
          </a:p>
        </p:txBody>
      </p:sp>
    </p:spTree>
    <p:extLst>
      <p:ext uri="{BB962C8B-B14F-4D97-AF65-F5344CB8AC3E}">
        <p14:creationId xmlns:p14="http://schemas.microsoft.com/office/powerpoint/2010/main" val="425181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8B27C7-9C3C-5A4B-81A7-8561264D7972}"/>
              </a:ext>
            </a:extLst>
          </p:cNvPr>
          <p:cNvSpPr>
            <a:spLocks noGrp="1"/>
          </p:cNvSpPr>
          <p:nvPr>
            <p:ph type="body" sz="quarter" idx="10"/>
          </p:nvPr>
        </p:nvSpPr>
        <p:spPr>
          <a:xfrm>
            <a:off x="1689100" y="2356139"/>
            <a:ext cx="6735763" cy="2908774"/>
          </a:xfrm>
        </p:spPr>
        <p:txBody>
          <a:bodyPr/>
          <a:lstStyle/>
          <a:p>
            <a:pPr marL="285750" indent="-285750" algn="l" rtl="0" fontAlgn="base">
              <a:buFont typeface="Arial" panose="020B0604020202020204" pitchFamily="34" charset="0"/>
              <a:buChar char="•"/>
            </a:pPr>
            <a:r>
              <a:rPr lang="en-US" sz="2000" b="0" dirty="0">
                <a:effectLst/>
              </a:rPr>
              <a:t>‘It feels like we are at the tipping point of burn out, and our organisation is on a knife edge.’ </a:t>
            </a:r>
          </a:p>
          <a:p>
            <a:pPr marL="285750" indent="-285750" algn="l" rtl="0" fontAlgn="base">
              <a:buFont typeface="Arial" panose="020B0604020202020204" pitchFamily="34" charset="0"/>
              <a:buChar char="•"/>
            </a:pPr>
            <a:r>
              <a:rPr lang="en-US" sz="2000" b="0" dirty="0">
                <a:effectLst/>
              </a:rPr>
              <a:t>‘There is a powder keg – of stress and depletion and running on empty – that is ready to explode</a:t>
            </a:r>
            <a:r>
              <a:rPr lang="en-US" sz="2000" dirty="0"/>
              <a:t>.’</a:t>
            </a:r>
            <a:r>
              <a:rPr lang="en-US" sz="2000" b="0" dirty="0">
                <a:effectLst/>
              </a:rPr>
              <a:t>  </a:t>
            </a:r>
          </a:p>
          <a:p>
            <a:pPr marL="285750" indent="-285750" algn="l" rtl="0" fontAlgn="base">
              <a:buFont typeface="Arial" panose="020B0604020202020204" pitchFamily="34" charset="0"/>
              <a:buChar char="•"/>
            </a:pPr>
            <a:r>
              <a:rPr lang="en-US" sz="2000" b="0" dirty="0">
                <a:effectLst/>
              </a:rPr>
              <a:t>‘It’s a question of when, not if, the financial squeeze comes.’ </a:t>
            </a:r>
          </a:p>
          <a:p>
            <a:pPr marL="285750" indent="-285750" algn="l" rtl="0" fontAlgn="base">
              <a:buFont typeface="Arial" panose="020B0604020202020204" pitchFamily="34" charset="0"/>
              <a:buChar char="•"/>
            </a:pPr>
            <a:r>
              <a:rPr lang="en-US" sz="2000" b="0" dirty="0">
                <a:effectLst/>
              </a:rPr>
              <a:t>‘A story of extraordinary resilience and adaptation.’ </a:t>
            </a:r>
          </a:p>
          <a:p>
            <a:pPr marL="285750" indent="-285750" algn="l" rtl="0" fontAlgn="base">
              <a:buFont typeface="Arial" panose="020B0604020202020204" pitchFamily="34" charset="0"/>
              <a:buChar char="•"/>
            </a:pPr>
            <a:r>
              <a:rPr lang="en-US" sz="2000" b="0" dirty="0">
                <a:effectLst/>
              </a:rPr>
              <a:t>‘Learning from the crisis will stand us well in the future</a:t>
            </a:r>
            <a:r>
              <a:rPr lang="en-US" sz="2000" dirty="0"/>
              <a:t>.’</a:t>
            </a:r>
            <a:r>
              <a:rPr lang="en-US" sz="2000" b="0" dirty="0">
                <a:effectLst/>
              </a:rPr>
              <a:t> </a:t>
            </a:r>
          </a:p>
          <a:p>
            <a:endParaRPr lang="en-US" dirty="0"/>
          </a:p>
        </p:txBody>
      </p:sp>
      <p:sp>
        <p:nvSpPr>
          <p:cNvPr id="3" name="Text Placeholder 2">
            <a:extLst>
              <a:ext uri="{FF2B5EF4-FFF2-40B4-BE49-F238E27FC236}">
                <a16:creationId xmlns:a16="http://schemas.microsoft.com/office/drawing/2014/main" id="{9DBFA61B-EF13-8049-B924-5C51E28B540B}"/>
              </a:ext>
            </a:extLst>
          </p:cNvPr>
          <p:cNvSpPr>
            <a:spLocks noGrp="1"/>
          </p:cNvSpPr>
          <p:nvPr>
            <p:ph type="body" sz="quarter" idx="12"/>
          </p:nvPr>
        </p:nvSpPr>
        <p:spPr>
          <a:xfrm>
            <a:off x="3365500" y="792681"/>
            <a:ext cx="4687316" cy="800406"/>
          </a:xfrm>
        </p:spPr>
        <p:txBody>
          <a:bodyPr/>
          <a:lstStyle/>
          <a:p>
            <a:r>
              <a:rPr lang="en-US" sz="3000" b="1" dirty="0"/>
              <a:t>What we’ve been through</a:t>
            </a:r>
            <a:br>
              <a:rPr lang="en-US" sz="3000" b="1" dirty="0"/>
            </a:br>
            <a:br>
              <a:rPr lang="en-US" sz="3000" b="1" dirty="0"/>
            </a:br>
            <a:r>
              <a:rPr lang="en-US" sz="3000" b="1" dirty="0"/>
              <a:t>and where that leaves us</a:t>
            </a:r>
          </a:p>
        </p:txBody>
      </p:sp>
      <p:sp>
        <p:nvSpPr>
          <p:cNvPr id="4" name="Text Placeholder 2">
            <a:extLst>
              <a:ext uri="{FF2B5EF4-FFF2-40B4-BE49-F238E27FC236}">
                <a16:creationId xmlns:a16="http://schemas.microsoft.com/office/drawing/2014/main" id="{387B914F-C699-4D5E-97D4-C8127BF8E1A9}"/>
              </a:ext>
            </a:extLst>
          </p:cNvPr>
          <p:cNvSpPr txBox="1">
            <a:spLocks/>
          </p:cNvSpPr>
          <p:nvPr/>
        </p:nvSpPr>
        <p:spPr>
          <a:xfrm>
            <a:off x="3365500" y="1684492"/>
            <a:ext cx="4687316" cy="309622"/>
          </a:xfrm>
          <a:prstGeom prst="rect">
            <a:avLst/>
          </a:prstGeom>
        </p:spPr>
        <p:txBody>
          <a:bodyPr lIns="0" tIns="0" rIns="0" bIns="0" anchor="b" anchorCtr="0"/>
          <a:lstStyle>
            <a:lvl1pPr marL="0" indent="0" algn="l" defTabSz="914400" rtl="0" eaLnBrk="1" latinLnBrk="0" hangingPunct="1">
              <a:lnSpc>
                <a:spcPts val="16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Where we are right now</a:t>
            </a:r>
          </a:p>
        </p:txBody>
      </p:sp>
    </p:spTree>
    <p:extLst>
      <p:ext uri="{BB962C8B-B14F-4D97-AF65-F5344CB8AC3E}">
        <p14:creationId xmlns:p14="http://schemas.microsoft.com/office/powerpoint/2010/main" val="207588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821829-DF82-DD4E-B58D-7DFE506A190C}"/>
              </a:ext>
            </a:extLst>
          </p:cNvPr>
          <p:cNvSpPr>
            <a:spLocks noGrp="1"/>
          </p:cNvSpPr>
          <p:nvPr>
            <p:ph type="body" sz="quarter" idx="10"/>
          </p:nvPr>
        </p:nvSpPr>
        <p:spPr>
          <a:xfrm>
            <a:off x="719138" y="646805"/>
            <a:ext cx="7705725" cy="613036"/>
          </a:xfrm>
        </p:spPr>
        <p:txBody>
          <a:bodyPr/>
          <a:lstStyle/>
          <a:p>
            <a:r>
              <a:rPr lang="en-US" dirty="0"/>
              <a:t>What can help us to flourish and thrive</a:t>
            </a:r>
          </a:p>
        </p:txBody>
      </p:sp>
      <p:sp>
        <p:nvSpPr>
          <p:cNvPr id="3" name="Text Placeholder 2">
            <a:extLst>
              <a:ext uri="{FF2B5EF4-FFF2-40B4-BE49-F238E27FC236}">
                <a16:creationId xmlns:a16="http://schemas.microsoft.com/office/drawing/2014/main" id="{0FDD0F05-DE02-FB42-9B6E-73ADC1B33BBC}"/>
              </a:ext>
            </a:extLst>
          </p:cNvPr>
          <p:cNvSpPr>
            <a:spLocks noGrp="1"/>
          </p:cNvSpPr>
          <p:nvPr>
            <p:ph type="body" sz="quarter" idx="13"/>
          </p:nvPr>
        </p:nvSpPr>
        <p:spPr/>
        <p:txBody>
          <a:bodyPr/>
          <a:lstStyle/>
          <a:p>
            <a:r>
              <a:rPr lang="en-US" dirty="0"/>
              <a:t>Discovering new ways to connect</a:t>
            </a:r>
          </a:p>
        </p:txBody>
      </p:sp>
      <p:sp>
        <p:nvSpPr>
          <p:cNvPr id="4" name="Text Placeholder 3">
            <a:extLst>
              <a:ext uri="{FF2B5EF4-FFF2-40B4-BE49-F238E27FC236}">
                <a16:creationId xmlns:a16="http://schemas.microsoft.com/office/drawing/2014/main" id="{D7379CEA-F8C6-FC4E-A4E2-2ED50C5C6AA2}"/>
              </a:ext>
            </a:extLst>
          </p:cNvPr>
          <p:cNvSpPr>
            <a:spLocks noGrp="1"/>
          </p:cNvSpPr>
          <p:nvPr>
            <p:ph type="body" sz="quarter" idx="17"/>
          </p:nvPr>
        </p:nvSpPr>
        <p:spPr/>
        <p:txBody>
          <a:bodyPr/>
          <a:lstStyle/>
          <a:p>
            <a:pPr marL="171450" indent="-171450">
              <a:buFont typeface="Arial" panose="020B0604020202020204" pitchFamily="34" charset="0"/>
              <a:buChar char="•"/>
            </a:pPr>
            <a:r>
              <a:rPr lang="en-US" dirty="0"/>
              <a:t>Pay careful attention to blended services and ways of working. </a:t>
            </a:r>
          </a:p>
          <a:p>
            <a:pPr marL="171450" indent="-171450">
              <a:buFont typeface="Arial" panose="020B0604020202020204" pitchFamily="34" charset="0"/>
              <a:buChar char="•"/>
            </a:pPr>
            <a:r>
              <a:rPr lang="en-US" dirty="0"/>
              <a:t>Digital exclusion also needs to be tackled nationally. </a:t>
            </a:r>
          </a:p>
          <a:p>
            <a:endParaRPr lang="en-US" dirty="0"/>
          </a:p>
        </p:txBody>
      </p:sp>
      <p:sp>
        <p:nvSpPr>
          <p:cNvPr id="5" name="Text Placeholder 4">
            <a:extLst>
              <a:ext uri="{FF2B5EF4-FFF2-40B4-BE49-F238E27FC236}">
                <a16:creationId xmlns:a16="http://schemas.microsoft.com/office/drawing/2014/main" id="{6269BDDD-25BA-5C47-B598-42BBA70221A9}"/>
              </a:ext>
            </a:extLst>
          </p:cNvPr>
          <p:cNvSpPr>
            <a:spLocks noGrp="1"/>
          </p:cNvSpPr>
          <p:nvPr>
            <p:ph type="body" sz="quarter" idx="18"/>
          </p:nvPr>
        </p:nvSpPr>
        <p:spPr/>
        <p:txBody>
          <a:bodyPr/>
          <a:lstStyle/>
          <a:p>
            <a:r>
              <a:rPr lang="en-US" dirty="0"/>
              <a:t>Collaboration</a:t>
            </a:r>
          </a:p>
        </p:txBody>
      </p:sp>
      <p:sp>
        <p:nvSpPr>
          <p:cNvPr id="6" name="Text Placeholder 5">
            <a:extLst>
              <a:ext uri="{FF2B5EF4-FFF2-40B4-BE49-F238E27FC236}">
                <a16:creationId xmlns:a16="http://schemas.microsoft.com/office/drawing/2014/main" id="{A0E324A3-66F1-5B45-B512-224B22BB1F8C}"/>
              </a:ext>
            </a:extLst>
          </p:cNvPr>
          <p:cNvSpPr>
            <a:spLocks noGrp="1"/>
          </p:cNvSpPr>
          <p:nvPr>
            <p:ph type="body" sz="quarter" idx="19"/>
          </p:nvPr>
        </p:nvSpPr>
        <p:spPr>
          <a:xfrm>
            <a:off x="863601" y="2651612"/>
            <a:ext cx="3525520" cy="1158238"/>
          </a:xfrm>
        </p:spPr>
        <p:txBody>
          <a:bodyPr/>
          <a:lstStyle/>
          <a:p>
            <a:pPr marL="171450" indent="-171450">
              <a:buFont typeface="Arial" panose="020B0604020202020204" pitchFamily="34" charset="0"/>
              <a:buChar char="•"/>
            </a:pPr>
            <a:r>
              <a:rPr lang="en-US" dirty="0"/>
              <a:t>Embed joined-up working.</a:t>
            </a:r>
          </a:p>
          <a:p>
            <a:pPr marL="171450" indent="-171450">
              <a:buFont typeface="Arial" panose="020B0604020202020204" pitchFamily="34" charset="0"/>
              <a:buChar char="•"/>
            </a:pPr>
            <a:r>
              <a:rPr lang="en-US" dirty="0"/>
              <a:t>Ensure networks and trust established survive in the face of new challenges. </a:t>
            </a:r>
          </a:p>
        </p:txBody>
      </p:sp>
      <p:sp>
        <p:nvSpPr>
          <p:cNvPr id="7" name="Text Placeholder 6">
            <a:extLst>
              <a:ext uri="{FF2B5EF4-FFF2-40B4-BE49-F238E27FC236}">
                <a16:creationId xmlns:a16="http://schemas.microsoft.com/office/drawing/2014/main" id="{29088015-F874-644E-A144-A070F3208801}"/>
              </a:ext>
            </a:extLst>
          </p:cNvPr>
          <p:cNvSpPr>
            <a:spLocks noGrp="1"/>
          </p:cNvSpPr>
          <p:nvPr>
            <p:ph type="body" sz="quarter" idx="20"/>
          </p:nvPr>
        </p:nvSpPr>
        <p:spPr/>
        <p:txBody>
          <a:bodyPr/>
          <a:lstStyle/>
          <a:p>
            <a:r>
              <a:rPr lang="en-US" dirty="0"/>
              <a:t>Taking care of staff and volunteers</a:t>
            </a:r>
          </a:p>
        </p:txBody>
      </p:sp>
      <p:sp>
        <p:nvSpPr>
          <p:cNvPr id="8" name="Text Placeholder 7">
            <a:extLst>
              <a:ext uri="{FF2B5EF4-FFF2-40B4-BE49-F238E27FC236}">
                <a16:creationId xmlns:a16="http://schemas.microsoft.com/office/drawing/2014/main" id="{0EEA72C5-2A7E-6740-A9F6-FADDACDD28A4}"/>
              </a:ext>
            </a:extLst>
          </p:cNvPr>
          <p:cNvSpPr>
            <a:spLocks noGrp="1"/>
          </p:cNvSpPr>
          <p:nvPr>
            <p:ph type="body" sz="quarter" idx="21"/>
          </p:nvPr>
        </p:nvSpPr>
        <p:spPr>
          <a:xfrm>
            <a:off x="4754879" y="2560322"/>
            <a:ext cx="3525520" cy="1158238"/>
          </a:xfrm>
        </p:spPr>
        <p:txBody>
          <a:bodyPr/>
          <a:lstStyle/>
          <a:p>
            <a:pPr marL="171450" indent="-171450">
              <a:buFont typeface="Arial" panose="020B0604020202020204" pitchFamily="34" charset="0"/>
              <a:buChar char="•"/>
            </a:pPr>
            <a:r>
              <a:rPr lang="en-US" dirty="0"/>
              <a:t>Inventive ways to support teams.</a:t>
            </a:r>
          </a:p>
          <a:p>
            <a:pPr marL="171450" indent="-171450">
              <a:buFont typeface="Arial" panose="020B0604020202020204" pitchFamily="34" charset="0"/>
              <a:buChar char="•"/>
            </a:pPr>
            <a:r>
              <a:rPr lang="en-US" dirty="0"/>
              <a:t>Providing spaces to unload.</a:t>
            </a:r>
          </a:p>
          <a:p>
            <a:pPr marL="171450" indent="-171450">
              <a:buFont typeface="Arial" panose="020B0604020202020204" pitchFamily="34" charset="0"/>
              <a:buChar char="•"/>
            </a:pPr>
            <a:r>
              <a:rPr lang="en-US" dirty="0"/>
              <a:t>The importance of this is not going away. </a:t>
            </a:r>
          </a:p>
        </p:txBody>
      </p:sp>
      <p:sp>
        <p:nvSpPr>
          <p:cNvPr id="9" name="Text Placeholder 8">
            <a:extLst>
              <a:ext uri="{FF2B5EF4-FFF2-40B4-BE49-F238E27FC236}">
                <a16:creationId xmlns:a16="http://schemas.microsoft.com/office/drawing/2014/main" id="{3D0CCCE9-CA8B-154A-8F4D-96BA335E852E}"/>
              </a:ext>
            </a:extLst>
          </p:cNvPr>
          <p:cNvSpPr>
            <a:spLocks noGrp="1"/>
          </p:cNvSpPr>
          <p:nvPr>
            <p:ph type="body" sz="quarter" idx="22"/>
          </p:nvPr>
        </p:nvSpPr>
        <p:spPr/>
        <p:txBody>
          <a:bodyPr/>
          <a:lstStyle/>
          <a:p>
            <a:r>
              <a:rPr lang="en-US" dirty="0"/>
              <a:t>Responsible, supportive funders</a:t>
            </a:r>
          </a:p>
        </p:txBody>
      </p:sp>
      <p:sp>
        <p:nvSpPr>
          <p:cNvPr id="10" name="Text Placeholder 9">
            <a:extLst>
              <a:ext uri="{FF2B5EF4-FFF2-40B4-BE49-F238E27FC236}">
                <a16:creationId xmlns:a16="http://schemas.microsoft.com/office/drawing/2014/main" id="{B28F50DE-9BCB-D04C-B899-90806E95BF34}"/>
              </a:ext>
            </a:extLst>
          </p:cNvPr>
          <p:cNvSpPr>
            <a:spLocks noGrp="1"/>
          </p:cNvSpPr>
          <p:nvPr>
            <p:ph type="body" sz="quarter" idx="23"/>
          </p:nvPr>
        </p:nvSpPr>
        <p:spPr/>
        <p:txBody>
          <a:bodyPr/>
          <a:lstStyle/>
          <a:p>
            <a:pPr marL="171450" indent="-171450">
              <a:buFont typeface="Arial" panose="020B0604020202020204" pitchFamily="34" charset="0"/>
              <a:buChar char="•"/>
            </a:pPr>
            <a:r>
              <a:rPr lang="en-US" dirty="0"/>
              <a:t>How might progressive practice from funders be sustained? </a:t>
            </a:r>
          </a:p>
        </p:txBody>
      </p:sp>
      <p:sp>
        <p:nvSpPr>
          <p:cNvPr id="12" name="Text Placeholder 1">
            <a:extLst>
              <a:ext uri="{FF2B5EF4-FFF2-40B4-BE49-F238E27FC236}">
                <a16:creationId xmlns:a16="http://schemas.microsoft.com/office/drawing/2014/main" id="{86BC4EE6-90BE-4F30-8A73-4C04D4753921}"/>
              </a:ext>
            </a:extLst>
          </p:cNvPr>
          <p:cNvSpPr txBox="1">
            <a:spLocks/>
          </p:cNvSpPr>
          <p:nvPr/>
        </p:nvSpPr>
        <p:spPr>
          <a:xfrm>
            <a:off x="719138" y="1551645"/>
            <a:ext cx="7705725" cy="613036"/>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lang="en-GB" sz="300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Four things that have helped organisations cope</a:t>
            </a:r>
          </a:p>
        </p:txBody>
      </p:sp>
    </p:spTree>
    <p:extLst>
      <p:ext uri="{BB962C8B-B14F-4D97-AF65-F5344CB8AC3E}">
        <p14:creationId xmlns:p14="http://schemas.microsoft.com/office/powerpoint/2010/main" val="343154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821829-DF82-DD4E-B58D-7DFE506A190C}"/>
              </a:ext>
            </a:extLst>
          </p:cNvPr>
          <p:cNvSpPr>
            <a:spLocks noGrp="1"/>
          </p:cNvSpPr>
          <p:nvPr>
            <p:ph type="body" sz="quarter" idx="10"/>
          </p:nvPr>
        </p:nvSpPr>
        <p:spPr>
          <a:xfrm>
            <a:off x="719138" y="567556"/>
            <a:ext cx="7705725" cy="893757"/>
          </a:xfrm>
        </p:spPr>
        <p:txBody>
          <a:bodyPr/>
          <a:lstStyle/>
          <a:p>
            <a:r>
              <a:rPr lang="en-US" dirty="0"/>
              <a:t>What funders can do now to make a real difference and how we can support this</a:t>
            </a:r>
          </a:p>
        </p:txBody>
      </p:sp>
      <p:sp>
        <p:nvSpPr>
          <p:cNvPr id="5" name="Text Placeholder 4">
            <a:extLst>
              <a:ext uri="{FF2B5EF4-FFF2-40B4-BE49-F238E27FC236}">
                <a16:creationId xmlns:a16="http://schemas.microsoft.com/office/drawing/2014/main" id="{6269BDDD-25BA-5C47-B598-42BBA70221A9}"/>
              </a:ext>
            </a:extLst>
          </p:cNvPr>
          <p:cNvSpPr>
            <a:spLocks noGrp="1"/>
          </p:cNvSpPr>
          <p:nvPr>
            <p:ph type="body" sz="quarter" idx="18"/>
          </p:nvPr>
        </p:nvSpPr>
        <p:spPr/>
        <p:txBody>
          <a:bodyPr/>
          <a:lstStyle/>
          <a:p>
            <a:r>
              <a:rPr lang="en-US" sz="1400" b="1" dirty="0"/>
              <a:t>Funding relationships need not be an ordeal</a:t>
            </a:r>
            <a:endParaRPr lang="en-US" dirty="0"/>
          </a:p>
        </p:txBody>
      </p:sp>
      <p:sp>
        <p:nvSpPr>
          <p:cNvPr id="6" name="Text Placeholder 5">
            <a:extLst>
              <a:ext uri="{FF2B5EF4-FFF2-40B4-BE49-F238E27FC236}">
                <a16:creationId xmlns:a16="http://schemas.microsoft.com/office/drawing/2014/main" id="{A0E324A3-66F1-5B45-B512-224B22BB1F8C}"/>
              </a:ext>
            </a:extLst>
          </p:cNvPr>
          <p:cNvSpPr>
            <a:spLocks noGrp="1"/>
          </p:cNvSpPr>
          <p:nvPr>
            <p:ph type="body" sz="quarter" idx="19"/>
          </p:nvPr>
        </p:nvSpPr>
        <p:spPr>
          <a:xfrm>
            <a:off x="863601" y="2695430"/>
            <a:ext cx="3525520" cy="1023130"/>
          </a:xfrm>
        </p:spPr>
        <p:txBody>
          <a:bodyPr/>
          <a:lstStyle/>
          <a:p>
            <a:pPr marL="171450" indent="-171450">
              <a:buFont typeface="Arial" panose="020B0604020202020204" pitchFamily="34" charset="0"/>
              <a:buChar char="•"/>
            </a:pPr>
            <a:r>
              <a:rPr lang="en-US" sz="1200" dirty="0"/>
              <a:t>There is no rule that stipulates that applicants or funded organisations should feel anxious, trying to second guess what is expected of them. </a:t>
            </a:r>
          </a:p>
          <a:p>
            <a:endParaRPr lang="en-US" dirty="0"/>
          </a:p>
        </p:txBody>
      </p:sp>
      <p:sp>
        <p:nvSpPr>
          <p:cNvPr id="7" name="Text Placeholder 6">
            <a:extLst>
              <a:ext uri="{FF2B5EF4-FFF2-40B4-BE49-F238E27FC236}">
                <a16:creationId xmlns:a16="http://schemas.microsoft.com/office/drawing/2014/main" id="{29088015-F874-644E-A144-A070F3208801}"/>
              </a:ext>
            </a:extLst>
          </p:cNvPr>
          <p:cNvSpPr>
            <a:spLocks noGrp="1"/>
          </p:cNvSpPr>
          <p:nvPr>
            <p:ph type="body" sz="quarter" idx="20"/>
          </p:nvPr>
        </p:nvSpPr>
        <p:spPr/>
        <p:txBody>
          <a:bodyPr/>
          <a:lstStyle/>
          <a:p>
            <a:r>
              <a:rPr lang="en-US" sz="1400" b="1" dirty="0"/>
              <a:t>Funder commitments</a:t>
            </a:r>
            <a:endParaRPr lang="en-US" dirty="0"/>
          </a:p>
        </p:txBody>
      </p:sp>
      <p:sp>
        <p:nvSpPr>
          <p:cNvPr id="8" name="Text Placeholder 7">
            <a:extLst>
              <a:ext uri="{FF2B5EF4-FFF2-40B4-BE49-F238E27FC236}">
                <a16:creationId xmlns:a16="http://schemas.microsoft.com/office/drawing/2014/main" id="{0EEA72C5-2A7E-6740-A9F6-FADDACDD28A4}"/>
              </a:ext>
            </a:extLst>
          </p:cNvPr>
          <p:cNvSpPr>
            <a:spLocks noGrp="1"/>
          </p:cNvSpPr>
          <p:nvPr>
            <p:ph type="body" sz="quarter" idx="21"/>
          </p:nvPr>
        </p:nvSpPr>
        <p:spPr/>
        <p:txBody>
          <a:bodyPr/>
          <a:lstStyle/>
          <a:p>
            <a:pPr marL="171450" indent="-171450">
              <a:buFont typeface="Arial" panose="020B0604020202020204" pitchFamily="34" charset="0"/>
              <a:buChar char="•"/>
            </a:pPr>
            <a:r>
              <a:rPr lang="en-US" sz="1200" dirty="0"/>
              <a:t>80 foundations – of all sizes across the UK – have signed up to 8 commitments to make life easier and fairer and less burdensome for applicants. </a:t>
            </a:r>
          </a:p>
          <a:p>
            <a:endParaRPr lang="en-US" dirty="0"/>
          </a:p>
        </p:txBody>
      </p:sp>
      <p:sp>
        <p:nvSpPr>
          <p:cNvPr id="15" name="Rectangle 14">
            <a:extLst>
              <a:ext uri="{FF2B5EF4-FFF2-40B4-BE49-F238E27FC236}">
                <a16:creationId xmlns:a16="http://schemas.microsoft.com/office/drawing/2014/main" id="{058529F0-D5FF-46FD-BB13-BE7F0615E714}"/>
              </a:ext>
            </a:extLst>
          </p:cNvPr>
          <p:cNvSpPr/>
          <p:nvPr/>
        </p:nvSpPr>
        <p:spPr>
          <a:xfrm>
            <a:off x="4346369" y="3951514"/>
            <a:ext cx="798655" cy="1805049"/>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4" name="Text Placeholder 3">
            <a:extLst>
              <a:ext uri="{FF2B5EF4-FFF2-40B4-BE49-F238E27FC236}">
                <a16:creationId xmlns:a16="http://schemas.microsoft.com/office/drawing/2014/main" id="{D7379CEA-F8C6-FC4E-A4E2-2ED50C5C6AA2}"/>
              </a:ext>
            </a:extLst>
          </p:cNvPr>
          <p:cNvSpPr>
            <a:spLocks noGrp="1"/>
          </p:cNvSpPr>
          <p:nvPr>
            <p:ph type="body" sz="quarter" idx="17"/>
          </p:nvPr>
        </p:nvSpPr>
        <p:spPr>
          <a:xfrm>
            <a:off x="863600" y="4450082"/>
            <a:ext cx="7339106" cy="1158238"/>
          </a:xfrm>
        </p:spPr>
        <p:txBody>
          <a:bodyPr/>
          <a:lstStyle/>
          <a:p>
            <a:r>
              <a:rPr lang="en-US" sz="1200" i="1" dirty="0"/>
              <a:t>‘Philanthropy's primary </a:t>
            </a:r>
            <a:r>
              <a:rPr lang="en-US" i="1" dirty="0"/>
              <a:t>role is </a:t>
            </a:r>
            <a:r>
              <a:rPr lang="en-US" sz="1200" i="1" dirty="0"/>
              <a:t>to fund, support, and advocate for the nonprofits and communities doing the hard work of making our communities and our society better. The more we </a:t>
            </a:r>
            <a:r>
              <a:rPr lang="en-US" sz="1200" b="1" i="1" dirty="0"/>
              <a:t>let go </a:t>
            </a:r>
            <a:r>
              <a:rPr lang="en-US" sz="1200" i="1" dirty="0"/>
              <a:t>in that role, the more others can lead. The more we let others in, the better our ideas and relationships become. That’s how we go from making incremental gains to quantum leaps.’</a:t>
            </a:r>
            <a:endParaRPr lang="en-US" dirty="0"/>
          </a:p>
        </p:txBody>
      </p:sp>
      <p:sp>
        <p:nvSpPr>
          <p:cNvPr id="3" name="Text Placeholder 2">
            <a:extLst>
              <a:ext uri="{FF2B5EF4-FFF2-40B4-BE49-F238E27FC236}">
                <a16:creationId xmlns:a16="http://schemas.microsoft.com/office/drawing/2014/main" id="{0FDD0F05-DE02-FB42-9B6E-73ADC1B33BBC}"/>
              </a:ext>
            </a:extLst>
          </p:cNvPr>
          <p:cNvSpPr>
            <a:spLocks noGrp="1"/>
          </p:cNvSpPr>
          <p:nvPr>
            <p:ph type="body" sz="quarter" idx="13"/>
          </p:nvPr>
        </p:nvSpPr>
        <p:spPr/>
        <p:txBody>
          <a:bodyPr/>
          <a:lstStyle/>
          <a:p>
            <a:r>
              <a:rPr lang="en-US" sz="1400" b="1" dirty="0"/>
              <a:t>Philanthropy’s role:</a:t>
            </a:r>
            <a:r>
              <a:rPr lang="en-US" dirty="0"/>
              <a:t> </a:t>
            </a:r>
          </a:p>
        </p:txBody>
      </p:sp>
      <p:sp>
        <p:nvSpPr>
          <p:cNvPr id="16" name="Text Placeholder 1">
            <a:extLst>
              <a:ext uri="{FF2B5EF4-FFF2-40B4-BE49-F238E27FC236}">
                <a16:creationId xmlns:a16="http://schemas.microsoft.com/office/drawing/2014/main" id="{B6E26956-6DDF-46CE-A11D-AE26CA7BE28B}"/>
              </a:ext>
            </a:extLst>
          </p:cNvPr>
          <p:cNvSpPr txBox="1">
            <a:spLocks/>
          </p:cNvSpPr>
          <p:nvPr/>
        </p:nvSpPr>
        <p:spPr>
          <a:xfrm>
            <a:off x="719138" y="1551645"/>
            <a:ext cx="7705725" cy="613036"/>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lang="en-GB" sz="300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 tipping point?</a:t>
            </a:r>
          </a:p>
        </p:txBody>
      </p:sp>
    </p:spTree>
    <p:extLst>
      <p:ext uri="{BB962C8B-B14F-4D97-AF65-F5344CB8AC3E}">
        <p14:creationId xmlns:p14="http://schemas.microsoft.com/office/powerpoint/2010/main" val="4257692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8B27C7-9C3C-5A4B-81A7-8561264D7972}"/>
              </a:ext>
            </a:extLst>
          </p:cNvPr>
          <p:cNvSpPr>
            <a:spLocks noGrp="1"/>
          </p:cNvSpPr>
          <p:nvPr>
            <p:ph type="body" sz="quarter" idx="10"/>
          </p:nvPr>
        </p:nvSpPr>
        <p:spPr>
          <a:xfrm>
            <a:off x="1689100" y="2356139"/>
            <a:ext cx="6735763" cy="2908774"/>
          </a:xfrm>
        </p:spPr>
        <p:txBody>
          <a:bodyPr/>
          <a:lstStyle/>
          <a:p>
            <a:r>
              <a:rPr lang="en-US" sz="2800" dirty="0"/>
              <a:t>Grantees’ work – as well as funders’ – became </a:t>
            </a:r>
            <a:r>
              <a:rPr lang="en-US" sz="2800" u="sng" dirty="0"/>
              <a:t>better </a:t>
            </a:r>
            <a:r>
              <a:rPr lang="en-US" sz="2800" dirty="0"/>
              <a:t>as they shifted into relationships built on trust, openness, and respect for the distinct expertise and know-how of charities that are tightly connected and accountable to their communities. </a:t>
            </a:r>
          </a:p>
          <a:p>
            <a:endParaRPr lang="en-US" dirty="0"/>
          </a:p>
        </p:txBody>
      </p:sp>
    </p:spTree>
    <p:extLst>
      <p:ext uri="{BB962C8B-B14F-4D97-AF65-F5344CB8AC3E}">
        <p14:creationId xmlns:p14="http://schemas.microsoft.com/office/powerpoint/2010/main" val="40454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7E13F8-5A15-E94F-8E9E-D9B2A4A972A1}"/>
              </a:ext>
            </a:extLst>
          </p:cNvPr>
          <p:cNvSpPr>
            <a:spLocks noGrp="1"/>
          </p:cNvSpPr>
          <p:nvPr>
            <p:ph type="body" sz="quarter" idx="10"/>
          </p:nvPr>
        </p:nvSpPr>
        <p:spPr>
          <a:xfrm>
            <a:off x="719138" y="646805"/>
            <a:ext cx="7705725" cy="584588"/>
          </a:xfrm>
        </p:spPr>
        <p:txBody>
          <a:bodyPr/>
          <a:lstStyle/>
          <a:p>
            <a:r>
              <a:rPr lang="en-US" dirty="0"/>
              <a:t>8 open and trusting commitments </a:t>
            </a:r>
          </a:p>
        </p:txBody>
      </p:sp>
      <p:sp>
        <p:nvSpPr>
          <p:cNvPr id="3" name="Text Placeholder 2">
            <a:extLst>
              <a:ext uri="{FF2B5EF4-FFF2-40B4-BE49-F238E27FC236}">
                <a16:creationId xmlns:a16="http://schemas.microsoft.com/office/drawing/2014/main" id="{D90F160B-7E31-FC4E-BCBF-632E22A3A4CF}"/>
              </a:ext>
            </a:extLst>
          </p:cNvPr>
          <p:cNvSpPr>
            <a:spLocks noGrp="1"/>
          </p:cNvSpPr>
          <p:nvPr>
            <p:ph type="body" sz="quarter" idx="11"/>
          </p:nvPr>
        </p:nvSpPr>
        <p:spPr>
          <a:xfrm>
            <a:off x="3194304" y="1420051"/>
            <a:ext cx="5175695" cy="3890960"/>
          </a:xfrm>
        </p:spPr>
        <p:txBody>
          <a:bodyPr/>
          <a:lstStyle/>
          <a:p>
            <a:pPr>
              <a:lnSpc>
                <a:spcPct val="100000"/>
              </a:lnSpc>
            </a:pPr>
            <a:r>
              <a:rPr lang="en-US" dirty="0"/>
              <a:t>1. Don’t waste time </a:t>
            </a:r>
          </a:p>
          <a:p>
            <a:pPr>
              <a:lnSpc>
                <a:spcPct val="100000"/>
              </a:lnSpc>
            </a:pPr>
            <a:r>
              <a:rPr lang="en-US" dirty="0"/>
              <a:t>2. Ask relevant questions</a:t>
            </a:r>
          </a:p>
          <a:p>
            <a:pPr>
              <a:lnSpc>
                <a:spcPct val="100000"/>
              </a:lnSpc>
            </a:pPr>
            <a:r>
              <a:rPr lang="en-US" dirty="0"/>
              <a:t>3. Accept risk</a:t>
            </a:r>
          </a:p>
          <a:p>
            <a:pPr>
              <a:lnSpc>
                <a:spcPct val="100000"/>
              </a:lnSpc>
            </a:pPr>
            <a:r>
              <a:rPr lang="en-US" dirty="0"/>
              <a:t>4. Act with urgency</a:t>
            </a:r>
          </a:p>
          <a:p>
            <a:pPr>
              <a:lnSpc>
                <a:spcPct val="100000"/>
              </a:lnSpc>
            </a:pPr>
            <a:r>
              <a:rPr lang="en-US" dirty="0"/>
              <a:t>5. Be open</a:t>
            </a:r>
          </a:p>
          <a:p>
            <a:pPr>
              <a:lnSpc>
                <a:spcPct val="100000"/>
              </a:lnSpc>
            </a:pPr>
            <a:r>
              <a:rPr lang="en-US" dirty="0"/>
              <a:t>6. Enable flexibility</a:t>
            </a:r>
          </a:p>
          <a:p>
            <a:pPr>
              <a:lnSpc>
                <a:spcPct val="100000"/>
              </a:lnSpc>
            </a:pPr>
            <a:r>
              <a:rPr lang="en-US" dirty="0"/>
              <a:t>7. Communicate with purpose</a:t>
            </a:r>
          </a:p>
          <a:p>
            <a:pPr>
              <a:lnSpc>
                <a:spcPct val="100000"/>
              </a:lnSpc>
            </a:pPr>
            <a:r>
              <a:rPr lang="en-US" dirty="0"/>
              <a:t>8. Be proportionate </a:t>
            </a:r>
          </a:p>
          <a:p>
            <a:pPr>
              <a:lnSpc>
                <a:spcPct val="100000"/>
              </a:lnSpc>
            </a:pPr>
            <a:endParaRPr lang="en-US" dirty="0"/>
          </a:p>
          <a:p>
            <a:pPr>
              <a:lnSpc>
                <a:spcPct val="100000"/>
              </a:lnSpc>
            </a:pPr>
            <a:r>
              <a:rPr lang="en-US" b="1" dirty="0"/>
              <a:t>View our campaign page: </a:t>
            </a:r>
            <a:r>
              <a:rPr lang="en-US" dirty="0">
                <a:solidFill>
                  <a:schemeClr val="accent1"/>
                </a:solidFill>
                <a:hlinkClick r:id="rId2">
                  <a:extLst>
                    <a:ext uri="{A12FA001-AC4F-418D-AE19-62706E023703}">
                      <ahyp:hlinkClr xmlns:ahyp="http://schemas.microsoft.com/office/drawing/2018/hyperlinkcolor" val="tx"/>
                    </a:ext>
                  </a:extLst>
                </a:hlinkClick>
              </a:rPr>
              <a:t>https://www.ivar.org.uk/flexible-funders/</a:t>
            </a:r>
            <a:r>
              <a:rPr lang="en-US" dirty="0">
                <a:solidFill>
                  <a:schemeClr val="accent1"/>
                </a:solidFill>
              </a:rPr>
              <a:t> </a:t>
            </a:r>
          </a:p>
          <a:p>
            <a:pPr>
              <a:lnSpc>
                <a:spcPct val="100000"/>
              </a:lnSpc>
            </a:pPr>
            <a:r>
              <a:rPr lang="en-US" b="1" dirty="0"/>
              <a:t>Join the conversation: </a:t>
            </a:r>
            <a:r>
              <a:rPr lang="en-US" b="0" dirty="0">
                <a:solidFill>
                  <a:schemeClr val="accent1"/>
                </a:solidFill>
              </a:rPr>
              <a:t>#FlexibleFunders</a:t>
            </a:r>
          </a:p>
          <a:p>
            <a:pPr>
              <a:lnSpc>
                <a:spcPct val="100000"/>
              </a:lnSpc>
            </a:pPr>
            <a:endParaRPr lang="en-US" sz="1200" dirty="0"/>
          </a:p>
          <a:p>
            <a:endParaRPr lang="en-US" dirty="0"/>
          </a:p>
        </p:txBody>
      </p:sp>
      <p:pic>
        <p:nvPicPr>
          <p:cNvPr id="5" name="Picture 4" descr="Icon&#10;&#10;Description automatically generated">
            <a:extLst>
              <a:ext uri="{FF2B5EF4-FFF2-40B4-BE49-F238E27FC236}">
                <a16:creationId xmlns:a16="http://schemas.microsoft.com/office/drawing/2014/main" id="{1F63149B-4654-4A32-BC39-B579B83DBC9C}"/>
              </a:ext>
            </a:extLst>
          </p:cNvPr>
          <p:cNvPicPr>
            <a:picLocks noChangeAspect="1"/>
          </p:cNvPicPr>
          <p:nvPr/>
        </p:nvPicPr>
        <p:blipFill>
          <a:blip r:embed="rId3"/>
          <a:stretch>
            <a:fillRect/>
          </a:stretch>
        </p:blipFill>
        <p:spPr>
          <a:xfrm>
            <a:off x="603504" y="1962595"/>
            <a:ext cx="2022817" cy="2021141"/>
          </a:xfrm>
          <a:prstGeom prst="rect">
            <a:avLst/>
          </a:prstGeom>
        </p:spPr>
      </p:pic>
    </p:spTree>
    <p:extLst>
      <p:ext uri="{BB962C8B-B14F-4D97-AF65-F5344CB8AC3E}">
        <p14:creationId xmlns:p14="http://schemas.microsoft.com/office/powerpoint/2010/main" val="289967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821829-DF82-DD4E-B58D-7DFE506A190C}"/>
              </a:ext>
            </a:extLst>
          </p:cNvPr>
          <p:cNvSpPr>
            <a:spLocks noGrp="1"/>
          </p:cNvSpPr>
          <p:nvPr>
            <p:ph type="body" sz="quarter" idx="10"/>
          </p:nvPr>
        </p:nvSpPr>
        <p:spPr>
          <a:xfrm>
            <a:off x="719138" y="567556"/>
            <a:ext cx="7705725" cy="893757"/>
          </a:xfrm>
        </p:spPr>
        <p:txBody>
          <a:bodyPr/>
          <a:lstStyle/>
          <a:p>
            <a:r>
              <a:rPr lang="en-US" dirty="0"/>
              <a:t>What funders can do now to make a real difference and how we can support this</a:t>
            </a:r>
          </a:p>
        </p:txBody>
      </p:sp>
      <p:sp>
        <p:nvSpPr>
          <p:cNvPr id="5" name="Text Placeholder 4">
            <a:extLst>
              <a:ext uri="{FF2B5EF4-FFF2-40B4-BE49-F238E27FC236}">
                <a16:creationId xmlns:a16="http://schemas.microsoft.com/office/drawing/2014/main" id="{6269BDDD-25BA-5C47-B598-42BBA70221A9}"/>
              </a:ext>
            </a:extLst>
          </p:cNvPr>
          <p:cNvSpPr>
            <a:spLocks noGrp="1"/>
          </p:cNvSpPr>
          <p:nvPr>
            <p:ph type="body" sz="quarter" idx="18"/>
          </p:nvPr>
        </p:nvSpPr>
        <p:spPr/>
        <p:txBody>
          <a:bodyPr/>
          <a:lstStyle/>
          <a:p>
            <a:r>
              <a:rPr lang="en-US" dirty="0"/>
              <a:t>Changing the norm</a:t>
            </a:r>
          </a:p>
        </p:txBody>
      </p:sp>
      <p:sp>
        <p:nvSpPr>
          <p:cNvPr id="6" name="Text Placeholder 5">
            <a:extLst>
              <a:ext uri="{FF2B5EF4-FFF2-40B4-BE49-F238E27FC236}">
                <a16:creationId xmlns:a16="http://schemas.microsoft.com/office/drawing/2014/main" id="{A0E324A3-66F1-5B45-B512-224B22BB1F8C}"/>
              </a:ext>
            </a:extLst>
          </p:cNvPr>
          <p:cNvSpPr>
            <a:spLocks noGrp="1"/>
          </p:cNvSpPr>
          <p:nvPr>
            <p:ph type="body" sz="quarter" idx="19"/>
          </p:nvPr>
        </p:nvSpPr>
        <p:spPr>
          <a:xfrm>
            <a:off x="863601" y="2695430"/>
            <a:ext cx="3525520" cy="1023130"/>
          </a:xfrm>
        </p:spPr>
        <p:txBody>
          <a:bodyPr/>
          <a:lstStyle/>
          <a:p>
            <a:pPr marL="171450" indent="-171450">
              <a:buFont typeface="Arial" panose="020B0604020202020204" pitchFamily="34" charset="0"/>
              <a:buChar char="•"/>
            </a:pPr>
            <a:r>
              <a:rPr lang="en-US" sz="1200" dirty="0"/>
              <a:t>This movement calls for change in the bureaucratic requirements that have become the norm across the sector. </a:t>
            </a:r>
            <a:endParaRPr lang="en-US" dirty="0"/>
          </a:p>
        </p:txBody>
      </p:sp>
      <p:sp>
        <p:nvSpPr>
          <p:cNvPr id="7" name="Text Placeholder 6">
            <a:extLst>
              <a:ext uri="{FF2B5EF4-FFF2-40B4-BE49-F238E27FC236}">
                <a16:creationId xmlns:a16="http://schemas.microsoft.com/office/drawing/2014/main" id="{29088015-F874-644E-A144-A070F3208801}"/>
              </a:ext>
            </a:extLst>
          </p:cNvPr>
          <p:cNvSpPr>
            <a:spLocks noGrp="1"/>
          </p:cNvSpPr>
          <p:nvPr>
            <p:ph type="body" sz="quarter" idx="20"/>
          </p:nvPr>
        </p:nvSpPr>
        <p:spPr/>
        <p:txBody>
          <a:bodyPr/>
          <a:lstStyle/>
          <a:p>
            <a:r>
              <a:rPr lang="en-US" dirty="0"/>
              <a:t>Timing </a:t>
            </a:r>
          </a:p>
        </p:txBody>
      </p:sp>
      <p:sp>
        <p:nvSpPr>
          <p:cNvPr id="8" name="Text Placeholder 7">
            <a:extLst>
              <a:ext uri="{FF2B5EF4-FFF2-40B4-BE49-F238E27FC236}">
                <a16:creationId xmlns:a16="http://schemas.microsoft.com/office/drawing/2014/main" id="{0EEA72C5-2A7E-6740-A9F6-FADDACDD28A4}"/>
              </a:ext>
            </a:extLst>
          </p:cNvPr>
          <p:cNvSpPr>
            <a:spLocks noGrp="1"/>
          </p:cNvSpPr>
          <p:nvPr>
            <p:ph type="body" sz="quarter" idx="21"/>
          </p:nvPr>
        </p:nvSpPr>
        <p:spPr/>
        <p:txBody>
          <a:bodyPr/>
          <a:lstStyle/>
          <a:p>
            <a:pPr marL="171450" indent="-171450">
              <a:buFont typeface="Arial" panose="020B0604020202020204" pitchFamily="34" charset="0"/>
              <a:buChar char="•"/>
            </a:pPr>
            <a:r>
              <a:rPr lang="en-US" dirty="0"/>
              <a:t>Actual change lags behind the rhetoric. </a:t>
            </a:r>
          </a:p>
        </p:txBody>
      </p:sp>
      <p:sp>
        <p:nvSpPr>
          <p:cNvPr id="15" name="Rectangle 14">
            <a:extLst>
              <a:ext uri="{FF2B5EF4-FFF2-40B4-BE49-F238E27FC236}">
                <a16:creationId xmlns:a16="http://schemas.microsoft.com/office/drawing/2014/main" id="{058529F0-D5FF-46FD-BB13-BE7F0615E714}"/>
              </a:ext>
            </a:extLst>
          </p:cNvPr>
          <p:cNvSpPr/>
          <p:nvPr/>
        </p:nvSpPr>
        <p:spPr>
          <a:xfrm>
            <a:off x="4346369" y="3951514"/>
            <a:ext cx="798655" cy="1805049"/>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4" name="Text Placeholder 3">
            <a:extLst>
              <a:ext uri="{FF2B5EF4-FFF2-40B4-BE49-F238E27FC236}">
                <a16:creationId xmlns:a16="http://schemas.microsoft.com/office/drawing/2014/main" id="{D7379CEA-F8C6-FC4E-A4E2-2ED50C5C6AA2}"/>
              </a:ext>
            </a:extLst>
          </p:cNvPr>
          <p:cNvSpPr>
            <a:spLocks noGrp="1"/>
          </p:cNvSpPr>
          <p:nvPr>
            <p:ph type="body" sz="quarter" idx="17"/>
          </p:nvPr>
        </p:nvSpPr>
        <p:spPr>
          <a:xfrm>
            <a:off x="863600" y="4450082"/>
            <a:ext cx="7339106" cy="1158238"/>
          </a:xfrm>
        </p:spPr>
        <p:txBody>
          <a:bodyPr/>
          <a:lstStyle/>
          <a:p>
            <a:pPr marL="171450" indent="-171450">
              <a:buFont typeface="Arial" panose="020B0604020202020204" pitchFamily="34" charset="0"/>
              <a:buChar char="•"/>
            </a:pPr>
            <a:r>
              <a:rPr lang="en-US" dirty="0"/>
              <a:t>A trusting relationship between funders and charities is ultimately about shifting power, </a:t>
            </a:r>
            <a:br>
              <a:rPr lang="en-US" dirty="0"/>
            </a:br>
            <a:r>
              <a:rPr lang="en-US" dirty="0"/>
              <a:t>not shifting paperwork. </a:t>
            </a:r>
          </a:p>
        </p:txBody>
      </p:sp>
      <p:sp>
        <p:nvSpPr>
          <p:cNvPr id="3" name="Text Placeholder 2">
            <a:extLst>
              <a:ext uri="{FF2B5EF4-FFF2-40B4-BE49-F238E27FC236}">
                <a16:creationId xmlns:a16="http://schemas.microsoft.com/office/drawing/2014/main" id="{0FDD0F05-DE02-FB42-9B6E-73ADC1B33BBC}"/>
              </a:ext>
            </a:extLst>
          </p:cNvPr>
          <p:cNvSpPr>
            <a:spLocks noGrp="1"/>
          </p:cNvSpPr>
          <p:nvPr>
            <p:ph type="body" sz="quarter" idx="13"/>
          </p:nvPr>
        </p:nvSpPr>
        <p:spPr/>
        <p:txBody>
          <a:bodyPr/>
          <a:lstStyle/>
          <a:p>
            <a:r>
              <a:rPr lang="en-US" dirty="0"/>
              <a:t>Shifting power </a:t>
            </a:r>
          </a:p>
        </p:txBody>
      </p:sp>
      <p:sp>
        <p:nvSpPr>
          <p:cNvPr id="10" name="Text Placeholder 1">
            <a:extLst>
              <a:ext uri="{FF2B5EF4-FFF2-40B4-BE49-F238E27FC236}">
                <a16:creationId xmlns:a16="http://schemas.microsoft.com/office/drawing/2014/main" id="{A817C5A0-8452-416C-AE91-45D68574D484}"/>
              </a:ext>
            </a:extLst>
          </p:cNvPr>
          <p:cNvSpPr txBox="1">
            <a:spLocks/>
          </p:cNvSpPr>
          <p:nvPr/>
        </p:nvSpPr>
        <p:spPr>
          <a:xfrm>
            <a:off x="719138" y="1551645"/>
            <a:ext cx="7705725" cy="613036"/>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lang="en-GB" sz="300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Three danger signs</a:t>
            </a:r>
          </a:p>
        </p:txBody>
      </p:sp>
    </p:spTree>
    <p:extLst>
      <p:ext uri="{BB962C8B-B14F-4D97-AF65-F5344CB8AC3E}">
        <p14:creationId xmlns:p14="http://schemas.microsoft.com/office/powerpoint/2010/main" val="346434605"/>
      </p:ext>
    </p:extLst>
  </p:cSld>
  <p:clrMapOvr>
    <a:masterClrMapping/>
  </p:clrMapOvr>
</p:sld>
</file>

<file path=ppt/theme/theme1.xml><?xml version="1.0" encoding="utf-8"?>
<a:theme xmlns:a="http://schemas.openxmlformats.org/drawingml/2006/main" name="Office Theme">
  <a:themeElements>
    <a:clrScheme name="IVAR 2021">
      <a:dk1>
        <a:srgbClr val="245053"/>
      </a:dk1>
      <a:lt1>
        <a:srgbClr val="F5F0E8"/>
      </a:lt1>
      <a:dk2>
        <a:srgbClr val="4D4D4D"/>
      </a:dk2>
      <a:lt2>
        <a:srgbClr val="FFFFFF"/>
      </a:lt2>
      <a:accent1>
        <a:srgbClr val="00ABB5"/>
      </a:accent1>
      <a:accent2>
        <a:srgbClr val="264F54"/>
      </a:accent2>
      <a:accent3>
        <a:srgbClr val="9CDBB0"/>
      </a:accent3>
      <a:accent4>
        <a:srgbClr val="FFFFFF"/>
      </a:accent4>
      <a:accent5>
        <a:srgbClr val="F5F0E8"/>
      </a:accent5>
      <a:accent6>
        <a:srgbClr val="F5F0E8"/>
      </a:accent6>
      <a:hlink>
        <a:srgbClr val="00ABB5"/>
      </a:hlink>
      <a:folHlink>
        <a:srgbClr val="264F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D9AFED5248E840AA1F43F1C9AB00E0" ma:contentTypeVersion="13" ma:contentTypeDescription="Create a new document." ma:contentTypeScope="" ma:versionID="f0222c12ba1846b9c7aca97a74664a5c">
  <xsd:schema xmlns:xsd="http://www.w3.org/2001/XMLSchema" xmlns:xs="http://www.w3.org/2001/XMLSchema" xmlns:p="http://schemas.microsoft.com/office/2006/metadata/properties" xmlns:ns2="b5c03ac9-1509-4f99-8979-304131a0d160" xmlns:ns3="5ad767c6-7fe6-4ebd-8f87-e291e8b12943" targetNamespace="http://schemas.microsoft.com/office/2006/metadata/properties" ma:root="true" ma:fieldsID="fa780f7b8f56b994d0df73a808b5978f" ns2:_="" ns3:_="">
    <xsd:import namespace="b5c03ac9-1509-4f99-8979-304131a0d160"/>
    <xsd:import namespace="5ad767c6-7fe6-4ebd-8f87-e291e8b129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03ac9-1509-4f99-8979-304131a0d1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d767c6-7fe6-4ebd-8f87-e291e8b129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69A549-980B-4DD8-9938-22A3A5A0CB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03ac9-1509-4f99-8979-304131a0d160"/>
    <ds:schemaRef ds:uri="5ad767c6-7fe6-4ebd-8f87-e291e8b129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707538-8B34-4EB2-A7B0-69E8F5E25AD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6B433C0-C175-4AAA-8D50-7B297F4C23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760</TotalTime>
  <Words>1051</Words>
  <Application>Microsoft Office PowerPoint</Application>
  <PresentationFormat>On-screen Show (4:3)</PresentationFormat>
  <Paragraphs>95</Paragraphs>
  <Slides>18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Light</vt:lpstr>
      <vt:lpstr>Georgia</vt:lpstr>
      <vt:lpstr>Neuzeit Grotesk</vt:lpstr>
      <vt:lpstr>NeuzeitGro</vt:lpstr>
      <vt:lpstr>Plantin MT Std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Thinking about risk</vt:lpstr>
      <vt:lpstr>Thinking about risk</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Involved Design</dc:creator>
  <cp:lastModifiedBy>Carla_ Marshall</cp:lastModifiedBy>
  <cp:revision>32</cp:revision>
  <dcterms:created xsi:type="dcterms:W3CDTF">2021-07-07T10:33:09Z</dcterms:created>
  <dcterms:modified xsi:type="dcterms:W3CDTF">2021-10-18T10:45:09Z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0x010100BBD9AFED5248E840AA1F43F1C9AB00E0</vt:lpwstr>
  </property>
  <property fmtid="{D5CDD505-2E9C-101B-9397-08002B2CF9AE}" pid="3" name="Order">
    <vt:r8>3746600</vt:r8>
  </property>
</Properties>
</file>