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61" r:id="rId2"/>
    <p:sldId id="656" r:id="rId3"/>
    <p:sldId id="660" r:id="rId4"/>
    <p:sldId id="664" r:id="rId5"/>
    <p:sldId id="654" r:id="rId6"/>
    <p:sldId id="663" r:id="rId7"/>
    <p:sldId id="651" r:id="rId8"/>
    <p:sldId id="652" r:id="rId9"/>
    <p:sldId id="650" r:id="rId10"/>
    <p:sldId id="583" r:id="rId11"/>
  </p:sldIdLst>
  <p:sldSz cx="9144000" cy="6858000" type="screen4x3"/>
  <p:notesSz cx="6797675" cy="9926638"/>
  <p:defaultTextStyle>
    <a:defPPr>
      <a:defRPr lang="en-GB"/>
    </a:defPPr>
    <a:lvl1pPr algn="ctr" rtl="0" fontAlgn="base">
      <a:spcBef>
        <a:spcPct val="50000"/>
      </a:spcBef>
      <a:spcAft>
        <a:spcPct val="0"/>
      </a:spcAft>
      <a:defRPr sz="1000" b="1" kern="1200">
        <a:solidFill>
          <a:schemeClr val="tx1"/>
        </a:solidFill>
        <a:latin typeface="Bembo" pitchFamily="18" charset="0"/>
        <a:ea typeface="+mn-ea"/>
        <a:cs typeface="Arial" charset="0"/>
      </a:defRPr>
    </a:lvl1pPr>
    <a:lvl2pPr marL="457200" algn="ctr" rtl="0" fontAlgn="base">
      <a:spcBef>
        <a:spcPct val="50000"/>
      </a:spcBef>
      <a:spcAft>
        <a:spcPct val="0"/>
      </a:spcAft>
      <a:defRPr sz="1000" b="1" kern="1200">
        <a:solidFill>
          <a:schemeClr val="tx1"/>
        </a:solidFill>
        <a:latin typeface="Bembo" pitchFamily="18" charset="0"/>
        <a:ea typeface="+mn-ea"/>
        <a:cs typeface="Arial" charset="0"/>
      </a:defRPr>
    </a:lvl2pPr>
    <a:lvl3pPr marL="914400" algn="ctr" rtl="0" fontAlgn="base">
      <a:spcBef>
        <a:spcPct val="50000"/>
      </a:spcBef>
      <a:spcAft>
        <a:spcPct val="0"/>
      </a:spcAft>
      <a:defRPr sz="1000" b="1" kern="1200">
        <a:solidFill>
          <a:schemeClr val="tx1"/>
        </a:solidFill>
        <a:latin typeface="Bembo" pitchFamily="18" charset="0"/>
        <a:ea typeface="+mn-ea"/>
        <a:cs typeface="Arial" charset="0"/>
      </a:defRPr>
    </a:lvl3pPr>
    <a:lvl4pPr marL="1371600" algn="ctr" rtl="0" fontAlgn="base">
      <a:spcBef>
        <a:spcPct val="50000"/>
      </a:spcBef>
      <a:spcAft>
        <a:spcPct val="0"/>
      </a:spcAft>
      <a:defRPr sz="1000" b="1" kern="1200">
        <a:solidFill>
          <a:schemeClr val="tx1"/>
        </a:solidFill>
        <a:latin typeface="Bembo" pitchFamily="18" charset="0"/>
        <a:ea typeface="+mn-ea"/>
        <a:cs typeface="Arial" charset="0"/>
      </a:defRPr>
    </a:lvl4pPr>
    <a:lvl5pPr marL="1828800" algn="ctr" rtl="0" fontAlgn="base">
      <a:spcBef>
        <a:spcPct val="50000"/>
      </a:spcBef>
      <a:spcAft>
        <a:spcPct val="0"/>
      </a:spcAft>
      <a:defRPr sz="1000" b="1" kern="1200">
        <a:solidFill>
          <a:schemeClr val="tx1"/>
        </a:solidFill>
        <a:latin typeface="Bembo" pitchFamily="18" charset="0"/>
        <a:ea typeface="+mn-ea"/>
        <a:cs typeface="Arial" charset="0"/>
      </a:defRPr>
    </a:lvl5pPr>
    <a:lvl6pPr marL="2286000" algn="l" defTabSz="914400" rtl="0" eaLnBrk="1" latinLnBrk="0" hangingPunct="1">
      <a:defRPr sz="1000" b="1" kern="1200">
        <a:solidFill>
          <a:schemeClr val="tx1"/>
        </a:solidFill>
        <a:latin typeface="Bembo" pitchFamily="18" charset="0"/>
        <a:ea typeface="+mn-ea"/>
        <a:cs typeface="Arial" charset="0"/>
      </a:defRPr>
    </a:lvl6pPr>
    <a:lvl7pPr marL="2743200" algn="l" defTabSz="914400" rtl="0" eaLnBrk="1" latinLnBrk="0" hangingPunct="1">
      <a:defRPr sz="1000" b="1" kern="1200">
        <a:solidFill>
          <a:schemeClr val="tx1"/>
        </a:solidFill>
        <a:latin typeface="Bembo" pitchFamily="18" charset="0"/>
        <a:ea typeface="+mn-ea"/>
        <a:cs typeface="Arial" charset="0"/>
      </a:defRPr>
    </a:lvl7pPr>
    <a:lvl8pPr marL="3200400" algn="l" defTabSz="914400" rtl="0" eaLnBrk="1" latinLnBrk="0" hangingPunct="1">
      <a:defRPr sz="1000" b="1" kern="1200">
        <a:solidFill>
          <a:schemeClr val="tx1"/>
        </a:solidFill>
        <a:latin typeface="Bembo" pitchFamily="18" charset="0"/>
        <a:ea typeface="+mn-ea"/>
        <a:cs typeface="Arial" charset="0"/>
      </a:defRPr>
    </a:lvl8pPr>
    <a:lvl9pPr marL="3657600" algn="l" defTabSz="914400" rtl="0" eaLnBrk="1" latinLnBrk="0" hangingPunct="1">
      <a:defRPr sz="1000" b="1" kern="1200">
        <a:solidFill>
          <a:schemeClr val="tx1"/>
        </a:solidFill>
        <a:latin typeface="Bembo" pitchFamily="18" charset="0"/>
        <a:ea typeface="+mn-ea"/>
        <a:cs typeface="Arial" charset="0"/>
      </a:defRPr>
    </a:lvl9pPr>
  </p:defaultTextStyle>
  <p:extLst>
    <p:ext uri="{EFAFB233-063F-42B5-8137-9DF3F51BA10A}">
      <p15:sldGuideLst xmlns:p15="http://schemas.microsoft.com/office/powerpoint/2012/main">
        <p15:guide id="1" orient="horz" pos="1184">
          <p15:clr>
            <a:srgbClr val="A4A3A4"/>
          </p15:clr>
        </p15:guide>
        <p15:guide id="2" orient="horz" pos="2115">
          <p15:clr>
            <a:srgbClr val="A4A3A4"/>
          </p15:clr>
        </p15:guide>
        <p15:guide id="3" orient="horz" pos="3958">
          <p15:clr>
            <a:srgbClr val="A4A3A4"/>
          </p15:clr>
        </p15:guide>
        <p15:guide id="4" orient="horz" pos="618">
          <p15:clr>
            <a:srgbClr val="A4A3A4"/>
          </p15:clr>
        </p15:guide>
        <p15:guide id="5" orient="horz" pos="4110">
          <p15:clr>
            <a:srgbClr val="A4A3A4"/>
          </p15:clr>
        </p15:guide>
        <p15:guide id="6" orient="horz" pos="210">
          <p15:clr>
            <a:srgbClr val="A4A3A4"/>
          </p15:clr>
        </p15:guide>
        <p15:guide id="7" orient="horz" pos="2387">
          <p15:clr>
            <a:srgbClr val="A4A3A4"/>
          </p15:clr>
        </p15:guide>
        <p15:guide id="8" orient="horz" pos="1026">
          <p15:clr>
            <a:srgbClr val="A4A3A4"/>
          </p15:clr>
        </p15:guide>
        <p15:guide id="9" pos="2880">
          <p15:clr>
            <a:srgbClr val="A4A3A4"/>
          </p15:clr>
        </p15:guide>
        <p15:guide id="10" pos="204">
          <p15:clr>
            <a:srgbClr val="A4A3A4"/>
          </p15:clr>
        </p15:guide>
        <p15:guide id="11" pos="5556">
          <p15:clr>
            <a:srgbClr val="A4A3A4"/>
          </p15:clr>
        </p15:guide>
        <p15:guide id="12" pos="3061">
          <p15:clr>
            <a:srgbClr val="A4A3A4"/>
          </p15:clr>
        </p15:guide>
        <p15:guide id="13" pos="2699">
          <p15:clr>
            <a:srgbClr val="A4A3A4"/>
          </p15:clr>
        </p15:guide>
        <p15:guide id="14" pos="4250">
          <p15:clr>
            <a:srgbClr val="A4A3A4"/>
          </p15:clr>
        </p15:guide>
        <p15:guide id="15" orient="horz" pos="981">
          <p15:clr>
            <a:srgbClr val="A4A3A4"/>
          </p15:clr>
        </p15:guide>
        <p15:guide id="16" orient="horz" pos="1389">
          <p15:clr>
            <a:srgbClr val="A4A3A4"/>
          </p15:clr>
        </p15:guide>
        <p15:guide id="17" orient="horz" pos="3809">
          <p15:clr>
            <a:srgbClr val="A4A3A4"/>
          </p15:clr>
        </p15:guide>
        <p15:guide id="18" orient="horz" pos="3521">
          <p15:clr>
            <a:srgbClr val="A4A3A4"/>
          </p15:clr>
        </p15:guide>
        <p15:guide id="19" orient="horz" pos="4201">
          <p15:clr>
            <a:srgbClr val="A4A3A4"/>
          </p15:clr>
        </p15:guide>
        <p15:guide id="20" orient="horz" pos="572">
          <p15:clr>
            <a:srgbClr val="A4A3A4"/>
          </p15:clr>
        </p15:guide>
        <p15:guide id="21" orient="horz" pos="2251">
          <p15:clr>
            <a:srgbClr val="A4A3A4"/>
          </p15:clr>
        </p15:guide>
        <p15:guide id="22" orient="horz" pos="799">
          <p15:clr>
            <a:srgbClr val="A4A3A4"/>
          </p15:clr>
        </p15:guide>
        <p15:guide id="23" orient="horz" pos="1253">
          <p15:clr>
            <a:srgbClr val="A4A3A4"/>
          </p15:clr>
        </p15:guide>
        <p15:guide id="24" orient="horz" pos="2704">
          <p15:clr>
            <a:srgbClr val="A4A3A4"/>
          </p15:clr>
        </p15:guide>
        <p15:guide id="25" pos="2777">
          <p15:clr>
            <a:srgbClr val="A4A3A4"/>
          </p15:clr>
        </p15:guide>
        <p15:guide id="26" pos="193">
          <p15:clr>
            <a:srgbClr val="A4A3A4"/>
          </p15:clr>
        </p15:guide>
        <p15:guide id="27" pos="2971">
          <p15:clr>
            <a:srgbClr val="A4A3A4"/>
          </p15:clr>
        </p15:guide>
        <p15:guide id="28" pos="2064">
          <p15:clr>
            <a:srgbClr val="A4A3A4"/>
          </p15:clr>
        </p15:guide>
        <p15:guide id="29" pos="3887">
          <p15:clr>
            <a:srgbClr val="A4A3A4"/>
          </p15:clr>
        </p15:guide>
        <p15:guide id="30" pos="955">
          <p15:clr>
            <a:srgbClr val="A4A3A4"/>
          </p15:clr>
        </p15:guide>
        <p15:guide id="31" pos="431">
          <p15:clr>
            <a:srgbClr val="A4A3A4"/>
          </p15:clr>
        </p15:guide>
        <p15:guide id="32" pos="5329">
          <p15:clr>
            <a:srgbClr val="A4A3A4"/>
          </p15:clr>
        </p15:guide>
        <p15:guide id="33" orient="horz" pos="2025">
          <p15:clr>
            <a:srgbClr val="A4A3A4"/>
          </p15:clr>
        </p15:guide>
        <p15:guide id="34" orient="horz" pos="2019">
          <p15:clr>
            <a:srgbClr val="A4A3A4"/>
          </p15:clr>
        </p15:guide>
        <p15:guide id="35" orient="horz" pos="3203">
          <p15:clr>
            <a:srgbClr val="A4A3A4"/>
          </p15:clr>
        </p15:guide>
        <p15:guide id="36" orient="horz" pos="1847">
          <p15:clr>
            <a:srgbClr val="A4A3A4"/>
          </p15:clr>
        </p15:guide>
        <p15:guide id="37" pos="3755">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3" userDrawn="1">
          <p15:clr>
            <a:srgbClr val="A4A3A4"/>
          </p15:clr>
        </p15:guide>
        <p15:guide id="3" orient="horz" pos="3150" userDrawn="1">
          <p15:clr>
            <a:srgbClr val="A4A3A4"/>
          </p15:clr>
        </p15:guide>
        <p15:guide id="4" pos="2164" userDrawn="1">
          <p15:clr>
            <a:srgbClr val="A4A3A4"/>
          </p15:clr>
        </p15:guide>
        <p15:guide id="5" orient="horz" pos="3103" userDrawn="1">
          <p15:clr>
            <a:srgbClr val="A4A3A4"/>
          </p15:clr>
        </p15:guide>
        <p15:guide id="6"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Varley" initials="JV" lastIdx="0" clrIdx="0">
    <p:extLst>
      <p:ext uri="{19B8F6BF-5375-455C-9EA6-DF929625EA0E}">
        <p15:presenceInfo xmlns:p15="http://schemas.microsoft.com/office/powerpoint/2012/main" userId="S-1-5-21-2283956063-1421139289-339878991-1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9CF"/>
    <a:srgbClr val="4387CF"/>
    <a:srgbClr val="FF2F2F"/>
    <a:srgbClr val="FFFFFF"/>
    <a:srgbClr val="FFFFF0"/>
    <a:srgbClr val="FFFFF3"/>
    <a:srgbClr val="FFFFE5"/>
    <a:srgbClr val="FFFFEB"/>
    <a:srgbClr val="FFFFCC"/>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352" autoAdjust="0"/>
    <p:restoredTop sz="95501" autoAdjust="0"/>
  </p:normalViewPr>
  <p:slideViewPr>
    <p:cSldViewPr>
      <p:cViewPr varScale="1">
        <p:scale>
          <a:sx n="113" d="100"/>
          <a:sy n="113" d="100"/>
        </p:scale>
        <p:origin x="126" y="294"/>
      </p:cViewPr>
      <p:guideLst>
        <p:guide orient="horz" pos="1184"/>
        <p:guide orient="horz" pos="2115"/>
        <p:guide orient="horz" pos="3958"/>
        <p:guide orient="horz" pos="618"/>
        <p:guide orient="horz" pos="4110"/>
        <p:guide orient="horz" pos="210"/>
        <p:guide orient="horz" pos="2387"/>
        <p:guide orient="horz" pos="1026"/>
        <p:guide pos="2880"/>
        <p:guide pos="204"/>
        <p:guide pos="5556"/>
        <p:guide pos="3061"/>
        <p:guide pos="2699"/>
        <p:guide pos="4250"/>
        <p:guide orient="horz" pos="981"/>
        <p:guide orient="horz" pos="1389"/>
        <p:guide orient="horz" pos="3809"/>
        <p:guide orient="horz" pos="3521"/>
        <p:guide orient="horz" pos="4201"/>
        <p:guide orient="horz" pos="572"/>
        <p:guide orient="horz" pos="2251"/>
        <p:guide orient="horz" pos="799"/>
        <p:guide orient="horz" pos="1253"/>
        <p:guide orient="horz" pos="2704"/>
        <p:guide pos="2777"/>
        <p:guide pos="193"/>
        <p:guide pos="2971"/>
        <p:guide pos="2064"/>
        <p:guide pos="3887"/>
        <p:guide pos="955"/>
        <p:guide pos="431"/>
        <p:guide pos="5329"/>
        <p:guide orient="horz" pos="2025"/>
        <p:guide orient="horz" pos="2019"/>
        <p:guide orient="horz" pos="3203"/>
        <p:guide orient="horz" pos="1847"/>
        <p:guide pos="3755"/>
      </p:guideLst>
    </p:cSldViewPr>
  </p:slideViewPr>
  <p:outlineViewPr>
    <p:cViewPr>
      <p:scale>
        <a:sx n="33" d="100"/>
        <a:sy n="33" d="100"/>
      </p:scale>
      <p:origin x="0" y="-10800"/>
    </p:cViewPr>
  </p:outlineViewPr>
  <p:notesTextViewPr>
    <p:cViewPr>
      <p:scale>
        <a:sx n="100" d="100"/>
        <a:sy n="100" d="100"/>
      </p:scale>
      <p:origin x="0" y="0"/>
    </p:cViewPr>
  </p:notesTextViewPr>
  <p:sorterViewPr>
    <p:cViewPr>
      <p:scale>
        <a:sx n="66" d="100"/>
        <a:sy n="66" d="100"/>
      </p:scale>
      <p:origin x="0" y="-219"/>
    </p:cViewPr>
  </p:sorterViewPr>
  <p:notesViewPr>
    <p:cSldViewPr>
      <p:cViewPr>
        <p:scale>
          <a:sx n="128" d="100"/>
          <a:sy n="128" d="100"/>
        </p:scale>
        <p:origin x="1428" y="90"/>
      </p:cViewPr>
      <p:guideLst>
        <p:guide orient="horz" pos="3129"/>
        <p:guide pos="2143"/>
        <p:guide orient="horz" pos="3150"/>
        <p:guide pos="2164"/>
        <p:guide orient="horz" pos="3103"/>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server02\Shared\Business%20Development\Webinar%20June%202020\Charts%20for%20MW%20June%2020%20Webinar%20P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erver02\Shared\Business%20Development\Webinar%20June%202020\Charts%20for%20MW%20June%2020%20Webinar%20Pp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baseline="0">
                <a:solidFill>
                  <a:schemeClr val="tx1"/>
                </a:solidFill>
              </a:rPr>
              <a:t>S&amp;P 500 and FTSE 100 Movements year-to-date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Static2!$D$1</c:f>
              <c:strCache>
                <c:ptCount val="1"/>
                <c:pt idx="0">
                  <c:v>S&amp;P 500</c:v>
                </c:pt>
              </c:strCache>
            </c:strRef>
          </c:tx>
          <c:spPr>
            <a:ln w="28575" cap="rnd">
              <a:solidFill>
                <a:schemeClr val="accent2"/>
              </a:solidFill>
              <a:round/>
            </a:ln>
            <a:effectLst/>
          </c:spPr>
          <c:marker>
            <c:symbol val="none"/>
          </c:marker>
          <c:cat>
            <c:numRef>
              <c:f>Static2!$A$2:$A$129</c:f>
              <c:numCache>
                <c:formatCode>m/d/yyyy</c:formatCode>
                <c:ptCount val="128"/>
                <c:pt idx="0">
                  <c:v>43829</c:v>
                </c:pt>
                <c:pt idx="1">
                  <c:v>43830</c:v>
                </c:pt>
                <c:pt idx="2">
                  <c:v>43831</c:v>
                </c:pt>
                <c:pt idx="3">
                  <c:v>43832</c:v>
                </c:pt>
                <c:pt idx="4">
                  <c:v>43833</c:v>
                </c:pt>
                <c:pt idx="5">
                  <c:v>43836</c:v>
                </c:pt>
                <c:pt idx="6">
                  <c:v>43837</c:v>
                </c:pt>
                <c:pt idx="7">
                  <c:v>43838</c:v>
                </c:pt>
                <c:pt idx="8">
                  <c:v>43839</c:v>
                </c:pt>
                <c:pt idx="9">
                  <c:v>43840</c:v>
                </c:pt>
                <c:pt idx="10">
                  <c:v>43843</c:v>
                </c:pt>
                <c:pt idx="11">
                  <c:v>43844</c:v>
                </c:pt>
                <c:pt idx="12">
                  <c:v>43845</c:v>
                </c:pt>
                <c:pt idx="13">
                  <c:v>43846</c:v>
                </c:pt>
                <c:pt idx="14">
                  <c:v>43847</c:v>
                </c:pt>
                <c:pt idx="15">
                  <c:v>43850</c:v>
                </c:pt>
                <c:pt idx="16">
                  <c:v>43851</c:v>
                </c:pt>
                <c:pt idx="17">
                  <c:v>43852</c:v>
                </c:pt>
                <c:pt idx="18">
                  <c:v>43853</c:v>
                </c:pt>
                <c:pt idx="19">
                  <c:v>43854</c:v>
                </c:pt>
                <c:pt idx="20">
                  <c:v>43857</c:v>
                </c:pt>
                <c:pt idx="21">
                  <c:v>43858</c:v>
                </c:pt>
                <c:pt idx="22">
                  <c:v>43859</c:v>
                </c:pt>
                <c:pt idx="23">
                  <c:v>43860</c:v>
                </c:pt>
                <c:pt idx="24">
                  <c:v>43861</c:v>
                </c:pt>
                <c:pt idx="25">
                  <c:v>43864</c:v>
                </c:pt>
                <c:pt idx="26">
                  <c:v>43865</c:v>
                </c:pt>
                <c:pt idx="27">
                  <c:v>43866</c:v>
                </c:pt>
                <c:pt idx="28">
                  <c:v>43867</c:v>
                </c:pt>
                <c:pt idx="29">
                  <c:v>43868</c:v>
                </c:pt>
                <c:pt idx="30">
                  <c:v>43871</c:v>
                </c:pt>
                <c:pt idx="31">
                  <c:v>43872</c:v>
                </c:pt>
                <c:pt idx="32">
                  <c:v>43873</c:v>
                </c:pt>
                <c:pt idx="33">
                  <c:v>43874</c:v>
                </c:pt>
                <c:pt idx="34">
                  <c:v>43875</c:v>
                </c:pt>
                <c:pt idx="35">
                  <c:v>43878</c:v>
                </c:pt>
                <c:pt idx="36">
                  <c:v>43879</c:v>
                </c:pt>
                <c:pt idx="37">
                  <c:v>43880</c:v>
                </c:pt>
                <c:pt idx="38">
                  <c:v>43881</c:v>
                </c:pt>
                <c:pt idx="39">
                  <c:v>43882</c:v>
                </c:pt>
                <c:pt idx="40">
                  <c:v>43885</c:v>
                </c:pt>
                <c:pt idx="41">
                  <c:v>43886</c:v>
                </c:pt>
                <c:pt idx="42">
                  <c:v>43887</c:v>
                </c:pt>
                <c:pt idx="43">
                  <c:v>43888</c:v>
                </c:pt>
                <c:pt idx="44">
                  <c:v>43889</c:v>
                </c:pt>
                <c:pt idx="45">
                  <c:v>43892</c:v>
                </c:pt>
                <c:pt idx="46">
                  <c:v>43893</c:v>
                </c:pt>
                <c:pt idx="47">
                  <c:v>43894</c:v>
                </c:pt>
                <c:pt idx="48">
                  <c:v>43895</c:v>
                </c:pt>
                <c:pt idx="49">
                  <c:v>43896</c:v>
                </c:pt>
                <c:pt idx="50">
                  <c:v>43899</c:v>
                </c:pt>
                <c:pt idx="51">
                  <c:v>43900</c:v>
                </c:pt>
                <c:pt idx="52">
                  <c:v>43901</c:v>
                </c:pt>
                <c:pt idx="53">
                  <c:v>43902</c:v>
                </c:pt>
                <c:pt idx="54">
                  <c:v>43903</c:v>
                </c:pt>
                <c:pt idx="55">
                  <c:v>43906</c:v>
                </c:pt>
                <c:pt idx="56">
                  <c:v>43907</c:v>
                </c:pt>
                <c:pt idx="57">
                  <c:v>43908</c:v>
                </c:pt>
                <c:pt idx="58">
                  <c:v>43909</c:v>
                </c:pt>
                <c:pt idx="59">
                  <c:v>43910</c:v>
                </c:pt>
                <c:pt idx="60">
                  <c:v>43913</c:v>
                </c:pt>
                <c:pt idx="61">
                  <c:v>43914</c:v>
                </c:pt>
                <c:pt idx="62">
                  <c:v>43915</c:v>
                </c:pt>
                <c:pt idx="63">
                  <c:v>43916</c:v>
                </c:pt>
                <c:pt idx="64">
                  <c:v>43917</c:v>
                </c:pt>
                <c:pt idx="65">
                  <c:v>43920</c:v>
                </c:pt>
                <c:pt idx="66">
                  <c:v>43921</c:v>
                </c:pt>
                <c:pt idx="67">
                  <c:v>43922</c:v>
                </c:pt>
                <c:pt idx="68">
                  <c:v>43923</c:v>
                </c:pt>
                <c:pt idx="69">
                  <c:v>43924</c:v>
                </c:pt>
                <c:pt idx="70">
                  <c:v>43927</c:v>
                </c:pt>
                <c:pt idx="71">
                  <c:v>43928</c:v>
                </c:pt>
                <c:pt idx="72">
                  <c:v>43929</c:v>
                </c:pt>
                <c:pt idx="73">
                  <c:v>43930</c:v>
                </c:pt>
                <c:pt idx="74">
                  <c:v>43931</c:v>
                </c:pt>
                <c:pt idx="75">
                  <c:v>43934</c:v>
                </c:pt>
                <c:pt idx="76">
                  <c:v>43935</c:v>
                </c:pt>
                <c:pt idx="77">
                  <c:v>43936</c:v>
                </c:pt>
                <c:pt idx="78">
                  <c:v>43937</c:v>
                </c:pt>
                <c:pt idx="79">
                  <c:v>43938</c:v>
                </c:pt>
                <c:pt idx="80">
                  <c:v>43941</c:v>
                </c:pt>
                <c:pt idx="81">
                  <c:v>43942</c:v>
                </c:pt>
                <c:pt idx="82">
                  <c:v>43943</c:v>
                </c:pt>
                <c:pt idx="83">
                  <c:v>43944</c:v>
                </c:pt>
                <c:pt idx="84">
                  <c:v>43945</c:v>
                </c:pt>
                <c:pt idx="85">
                  <c:v>43948</c:v>
                </c:pt>
                <c:pt idx="86">
                  <c:v>43949</c:v>
                </c:pt>
                <c:pt idx="87">
                  <c:v>43950</c:v>
                </c:pt>
                <c:pt idx="88">
                  <c:v>43951</c:v>
                </c:pt>
                <c:pt idx="89">
                  <c:v>43952</c:v>
                </c:pt>
                <c:pt idx="90">
                  <c:v>43955</c:v>
                </c:pt>
                <c:pt idx="91">
                  <c:v>43956</c:v>
                </c:pt>
                <c:pt idx="92">
                  <c:v>43957</c:v>
                </c:pt>
                <c:pt idx="93">
                  <c:v>43958</c:v>
                </c:pt>
                <c:pt idx="94">
                  <c:v>43959</c:v>
                </c:pt>
                <c:pt idx="95">
                  <c:v>43962</c:v>
                </c:pt>
                <c:pt idx="96">
                  <c:v>43963</c:v>
                </c:pt>
                <c:pt idx="97">
                  <c:v>43964</c:v>
                </c:pt>
                <c:pt idx="98">
                  <c:v>43965</c:v>
                </c:pt>
                <c:pt idx="99">
                  <c:v>43966</c:v>
                </c:pt>
                <c:pt idx="100">
                  <c:v>43969</c:v>
                </c:pt>
                <c:pt idx="101">
                  <c:v>43970</c:v>
                </c:pt>
                <c:pt idx="102">
                  <c:v>43971</c:v>
                </c:pt>
                <c:pt idx="103">
                  <c:v>43972</c:v>
                </c:pt>
                <c:pt idx="104">
                  <c:v>43973</c:v>
                </c:pt>
                <c:pt idx="105">
                  <c:v>43976</c:v>
                </c:pt>
                <c:pt idx="106">
                  <c:v>43977</c:v>
                </c:pt>
                <c:pt idx="107">
                  <c:v>43978</c:v>
                </c:pt>
                <c:pt idx="108">
                  <c:v>43979</c:v>
                </c:pt>
                <c:pt idx="109">
                  <c:v>43980</c:v>
                </c:pt>
                <c:pt idx="110">
                  <c:v>43983</c:v>
                </c:pt>
                <c:pt idx="111">
                  <c:v>43984</c:v>
                </c:pt>
                <c:pt idx="112">
                  <c:v>43985</c:v>
                </c:pt>
                <c:pt idx="113">
                  <c:v>43986</c:v>
                </c:pt>
                <c:pt idx="114">
                  <c:v>43987</c:v>
                </c:pt>
                <c:pt idx="115">
                  <c:v>43990</c:v>
                </c:pt>
                <c:pt idx="116">
                  <c:v>43991</c:v>
                </c:pt>
                <c:pt idx="117">
                  <c:v>43992</c:v>
                </c:pt>
                <c:pt idx="118">
                  <c:v>43993</c:v>
                </c:pt>
                <c:pt idx="119">
                  <c:v>43994</c:v>
                </c:pt>
                <c:pt idx="120">
                  <c:v>43997</c:v>
                </c:pt>
                <c:pt idx="121">
                  <c:v>43998</c:v>
                </c:pt>
                <c:pt idx="122">
                  <c:v>43999</c:v>
                </c:pt>
                <c:pt idx="123">
                  <c:v>44000</c:v>
                </c:pt>
                <c:pt idx="124">
                  <c:v>44001</c:v>
                </c:pt>
                <c:pt idx="125">
                  <c:v>44004</c:v>
                </c:pt>
                <c:pt idx="126">
                  <c:v>44005</c:v>
                </c:pt>
                <c:pt idx="127">
                  <c:v>44006</c:v>
                </c:pt>
              </c:numCache>
            </c:numRef>
          </c:cat>
          <c:val>
            <c:numRef>
              <c:f>Static2!$D$2:$D$129</c:f>
              <c:numCache>
                <c:formatCode>0.00%</c:formatCode>
                <c:ptCount val="128"/>
                <c:pt idx="0">
                  <c:v>0</c:v>
                </c:pt>
                <c:pt idx="1">
                  <c:v>2.9460247292234509E-3</c:v>
                </c:pt>
                <c:pt idx="2">
                  <c:v>2.9460247292234509E-3</c:v>
                </c:pt>
                <c:pt idx="3">
                  <c:v>1.134949042153921E-2</c:v>
                </c:pt>
                <c:pt idx="4">
                  <c:v>4.209493712146406E-3</c:v>
                </c:pt>
                <c:pt idx="5">
                  <c:v>7.7577616420752005E-3</c:v>
                </c:pt>
                <c:pt idx="6">
                  <c:v>4.9328064222717849E-3</c:v>
                </c:pt>
                <c:pt idx="7">
                  <c:v>9.8594041517530151E-3</c:v>
                </c:pt>
                <c:pt idx="8">
                  <c:v>1.6580314097768278E-2</c:v>
                </c:pt>
                <c:pt idx="9">
                  <c:v>1.3677750218080265E-2</c:v>
                </c:pt>
                <c:pt idx="10">
                  <c:v>2.0749451306774747E-2</c:v>
                </c:pt>
                <c:pt idx="11">
                  <c:v>1.9203486801871339E-2</c:v>
                </c:pt>
                <c:pt idx="12">
                  <c:v>2.1109555488639575E-2</c:v>
                </c:pt>
                <c:pt idx="13">
                  <c:v>2.9652716768747922E-2</c:v>
                </c:pt>
                <c:pt idx="14">
                  <c:v>3.3629384501240089E-2</c:v>
                </c:pt>
                <c:pt idx="15">
                  <c:v>3.3629384501240089E-2</c:v>
                </c:pt>
                <c:pt idx="16">
                  <c:v>3.0888246634112493E-2</c:v>
                </c:pt>
                <c:pt idx="17">
                  <c:v>3.1186263888069776E-2</c:v>
                </c:pt>
                <c:pt idx="18">
                  <c:v>3.2362811171921857E-2</c:v>
                </c:pt>
                <c:pt idx="19">
                  <c:v>2.3028041560989587E-2</c:v>
                </c:pt>
                <c:pt idx="20">
                  <c:v>6.9351098472971717E-3</c:v>
                </c:pt>
                <c:pt idx="21">
                  <c:v>1.7058383442658087E-2</c:v>
                </c:pt>
                <c:pt idx="22">
                  <c:v>1.617674906636779E-2</c:v>
                </c:pt>
                <c:pt idx="23">
                  <c:v>1.9361808468036035E-2</c:v>
                </c:pt>
                <c:pt idx="24">
                  <c:v>1.313138525249169E-3</c:v>
                </c:pt>
                <c:pt idx="25">
                  <c:v>8.5773090904575078E-3</c:v>
                </c:pt>
                <c:pt idx="26">
                  <c:v>2.3686162996811921E-2</c:v>
                </c:pt>
                <c:pt idx="27">
                  <c:v>3.5203288123702103E-2</c:v>
                </c:pt>
                <c:pt idx="28">
                  <c:v>3.8646008276187471E-2</c:v>
                </c:pt>
                <c:pt idx="29">
                  <c:v>3.3036454339721022E-2</c:v>
                </c:pt>
                <c:pt idx="30">
                  <c:v>4.0604850851677421E-2</c:v>
                </c:pt>
                <c:pt idx="31">
                  <c:v>4.2361910911467238E-2</c:v>
                </c:pt>
                <c:pt idx="32">
                  <c:v>4.9098342589459554E-2</c:v>
                </c:pt>
                <c:pt idx="33">
                  <c:v>4.7387847725600674E-2</c:v>
                </c:pt>
                <c:pt idx="34">
                  <c:v>4.9318751183532017E-2</c:v>
                </c:pt>
                <c:pt idx="35">
                  <c:v>4.9318751183532017E-2</c:v>
                </c:pt>
                <c:pt idx="36">
                  <c:v>4.625476129128403E-2</c:v>
                </c:pt>
                <c:pt idx="37">
                  <c:v>5.1178254674369539E-2</c:v>
                </c:pt>
                <c:pt idx="38">
                  <c:v>4.7167439131527988E-2</c:v>
                </c:pt>
                <c:pt idx="39">
                  <c:v>3.6153218120690722E-2</c:v>
                </c:pt>
                <c:pt idx="40">
                  <c:v>1.4279993418784276E-3</c:v>
                </c:pt>
                <c:pt idx="41">
                  <c:v>-2.889525624827316E-2</c:v>
                </c:pt>
                <c:pt idx="42">
                  <c:v>-3.2564593687622101E-2</c:v>
                </c:pt>
                <c:pt idx="43">
                  <c:v>-7.5289713127349556E-2</c:v>
                </c:pt>
                <c:pt idx="44">
                  <c:v>-8.290777918163228E-2</c:v>
                </c:pt>
                <c:pt idx="45">
                  <c:v>-4.0685563857957519E-2</c:v>
                </c:pt>
                <c:pt idx="46">
                  <c:v>-6.7649916648299335E-2</c:v>
                </c:pt>
                <c:pt idx="47">
                  <c:v>-2.8302326086754093E-2</c:v>
                </c:pt>
                <c:pt idx="48">
                  <c:v>-6.1264276112985794E-2</c:v>
                </c:pt>
                <c:pt idx="49">
                  <c:v>-7.7273390474002723E-2</c:v>
                </c:pt>
                <c:pt idx="50">
                  <c:v>-0.14737263642826326</c:v>
                </c:pt>
                <c:pt idx="51">
                  <c:v>-0.1052559688820317</c:v>
                </c:pt>
                <c:pt idx="52">
                  <c:v>-0.14898068786107421</c:v>
                </c:pt>
                <c:pt idx="53">
                  <c:v>-0.22992341577442577</c:v>
                </c:pt>
                <c:pt idx="54">
                  <c:v>-0.15840548351747286</c:v>
                </c:pt>
                <c:pt idx="55">
                  <c:v>-0.25926259355723946</c:v>
                </c:pt>
                <c:pt idx="56">
                  <c:v>-0.21485181402481612</c:v>
                </c:pt>
                <c:pt idx="57">
                  <c:v>-0.25554669092195981</c:v>
                </c:pt>
                <c:pt idx="58">
                  <c:v>-0.25204188384156656</c:v>
                </c:pt>
                <c:pt idx="59">
                  <c:v>-0.28447299063418685</c:v>
                </c:pt>
                <c:pt idx="60">
                  <c:v>-0.3054335374958479</c:v>
                </c:pt>
                <c:pt idx="61">
                  <c:v>-0.24026399361746387</c:v>
                </c:pt>
                <c:pt idx="62">
                  <c:v>-0.23150042374328295</c:v>
                </c:pt>
                <c:pt idx="63">
                  <c:v>-0.18353516758814015</c:v>
                </c:pt>
                <c:pt idx="64">
                  <c:v>-0.21103967665127954</c:v>
                </c:pt>
                <c:pt idx="65">
                  <c:v>-0.18459685405536286</c:v>
                </c:pt>
                <c:pt idx="66">
                  <c:v>-0.19765373499436556</c:v>
                </c:pt>
                <c:pt idx="67">
                  <c:v>-0.23307122301934935</c:v>
                </c:pt>
                <c:pt idx="68">
                  <c:v>-0.21556270934935995</c:v>
                </c:pt>
                <c:pt idx="69">
                  <c:v>-0.22743683431171979</c:v>
                </c:pt>
                <c:pt idx="70">
                  <c:v>-0.17310145935324051</c:v>
                </c:pt>
                <c:pt idx="71">
                  <c:v>-0.17442701526407123</c:v>
                </c:pt>
                <c:pt idx="72">
                  <c:v>-0.14631094996104044</c:v>
                </c:pt>
                <c:pt idx="73">
                  <c:v>-0.13394323392181384</c:v>
                </c:pt>
                <c:pt idx="74">
                  <c:v>-0.13394323392181384</c:v>
                </c:pt>
                <c:pt idx="75">
                  <c:v>-0.14269438641041321</c:v>
                </c:pt>
                <c:pt idx="76">
                  <c:v>-0.11648438979415077</c:v>
                </c:pt>
                <c:pt idx="77">
                  <c:v>-0.13594864169323462</c:v>
                </c:pt>
                <c:pt idx="78">
                  <c:v>-0.13092270487910118</c:v>
                </c:pt>
                <c:pt idx="79">
                  <c:v>-0.10763700256729447</c:v>
                </c:pt>
                <c:pt idx="80">
                  <c:v>-0.1235933430395898</c:v>
                </c:pt>
                <c:pt idx="81">
                  <c:v>-0.15047698282365141</c:v>
                </c:pt>
                <c:pt idx="82">
                  <c:v>-0.1309972091925905</c:v>
                </c:pt>
                <c:pt idx="83">
                  <c:v>-0.13146596549829415</c:v>
                </c:pt>
                <c:pt idx="84">
                  <c:v>-0.11937764063465262</c:v>
                </c:pt>
                <c:pt idx="85">
                  <c:v>-0.10642009878030223</c:v>
                </c:pt>
                <c:pt idx="86">
                  <c:v>-0.11110455749094306</c:v>
                </c:pt>
                <c:pt idx="87">
                  <c:v>-8.7474272729248126E-2</c:v>
                </c:pt>
                <c:pt idx="88">
                  <c:v>-9.5880842767959495E-2</c:v>
                </c:pt>
                <c:pt idx="89">
                  <c:v>-0.12124956151107158</c:v>
                </c:pt>
                <c:pt idx="90">
                  <c:v>-0.11751503279741971</c:v>
                </c:pt>
                <c:pt idx="91">
                  <c:v>-0.10953686256127204</c:v>
                </c:pt>
                <c:pt idx="92">
                  <c:v>-0.11575176404483911</c:v>
                </c:pt>
                <c:pt idx="93">
                  <c:v>-0.10557882090715209</c:v>
                </c:pt>
                <c:pt idx="94">
                  <c:v>-9.0488593079170121E-2</c:v>
                </c:pt>
                <c:pt idx="95">
                  <c:v>-9.0327167066609926E-2</c:v>
                </c:pt>
                <c:pt idx="96">
                  <c:v>-0.1090153323668468</c:v>
                </c:pt>
                <c:pt idx="97">
                  <c:v>-0.12457431650053241</c:v>
                </c:pt>
                <c:pt idx="98">
                  <c:v>-0.11448519071552077</c:v>
                </c:pt>
                <c:pt idx="99">
                  <c:v>-0.11100832275268613</c:v>
                </c:pt>
                <c:pt idx="100">
                  <c:v>-8.3004013919889319E-2</c:v>
                </c:pt>
                <c:pt idx="101">
                  <c:v>-9.2618174706406431E-2</c:v>
                </c:pt>
                <c:pt idx="102">
                  <c:v>-7.7509320800052128E-2</c:v>
                </c:pt>
                <c:pt idx="103">
                  <c:v>-8.4680360973398816E-2</c:v>
                </c:pt>
                <c:pt idx="104">
                  <c:v>-8.252594457499951E-2</c:v>
                </c:pt>
                <c:pt idx="105">
                  <c:v>-8.252594457499951E-2</c:v>
                </c:pt>
                <c:pt idx="106">
                  <c:v>-7.1250958466949621E-2</c:v>
                </c:pt>
                <c:pt idx="107">
                  <c:v>-5.7480077857007594E-2</c:v>
                </c:pt>
                <c:pt idx="108">
                  <c:v>-5.9466859550056039E-2</c:v>
                </c:pt>
                <c:pt idx="109">
                  <c:v>-5.494072250558002E-2</c:v>
                </c:pt>
                <c:pt idx="110">
                  <c:v>-5.1395558922046725E-2</c:v>
                </c:pt>
                <c:pt idx="111">
                  <c:v>-4.3606753816017751E-2</c:v>
                </c:pt>
                <c:pt idx="112">
                  <c:v>-3.0552977223410549E-2</c:v>
                </c:pt>
                <c:pt idx="113">
                  <c:v>-3.3818749631358891E-2</c:v>
                </c:pt>
                <c:pt idx="114">
                  <c:v>-8.4934917377821328E-3</c:v>
                </c:pt>
                <c:pt idx="115">
                  <c:v>3.4458244988808673E-3</c:v>
                </c:pt>
                <c:pt idx="116">
                  <c:v>-4.3802327638927663E-3</c:v>
                </c:pt>
                <c:pt idx="117">
                  <c:v>-9.6700390216342136E-3</c:v>
                </c:pt>
                <c:pt idx="118">
                  <c:v>-6.8044168640513547E-2</c:v>
                </c:pt>
                <c:pt idx="119">
                  <c:v>-5.587202642419653E-2</c:v>
                </c:pt>
                <c:pt idx="120">
                  <c:v>-4.8024238736655178E-2</c:v>
                </c:pt>
                <c:pt idx="121">
                  <c:v>-2.9972464447472924E-2</c:v>
                </c:pt>
                <c:pt idx="122">
                  <c:v>-3.3464854142284617E-2</c:v>
                </c:pt>
                <c:pt idx="123">
                  <c:v>-3.2890550059137769E-2</c:v>
                </c:pt>
                <c:pt idx="124">
                  <c:v>-3.8354199715021076E-2</c:v>
                </c:pt>
                <c:pt idx="125">
                  <c:v>-3.21082547674999E-2</c:v>
                </c:pt>
                <c:pt idx="126">
                  <c:v>-2.7939117558493654E-2</c:v>
                </c:pt>
                <c:pt idx="127">
                  <c:v>-5.3071905975556444E-2</c:v>
                </c:pt>
              </c:numCache>
            </c:numRef>
          </c:val>
          <c:smooth val="0"/>
          <c:extLst>
            <c:ext xmlns:c16="http://schemas.microsoft.com/office/drawing/2014/chart" uri="{C3380CC4-5D6E-409C-BE32-E72D297353CC}">
              <c16:uniqueId val="{00000000-BC03-43AB-8735-ECE2ED55B688}"/>
            </c:ext>
          </c:extLst>
        </c:ser>
        <c:ser>
          <c:idx val="1"/>
          <c:order val="1"/>
          <c:tx>
            <c:strRef>
              <c:f>Static2!$E$1</c:f>
              <c:strCache>
                <c:ptCount val="1"/>
                <c:pt idx="0">
                  <c:v>FTSE 100</c:v>
                </c:pt>
              </c:strCache>
            </c:strRef>
          </c:tx>
          <c:spPr>
            <a:ln w="28575" cap="rnd">
              <a:solidFill>
                <a:schemeClr val="accent1"/>
              </a:solidFill>
              <a:round/>
            </a:ln>
            <a:effectLst/>
          </c:spPr>
          <c:marker>
            <c:symbol val="none"/>
          </c:marker>
          <c:cat>
            <c:numRef>
              <c:f>Static2!$A$2:$A$129</c:f>
              <c:numCache>
                <c:formatCode>m/d/yyyy</c:formatCode>
                <c:ptCount val="128"/>
                <c:pt idx="0">
                  <c:v>43829</c:v>
                </c:pt>
                <c:pt idx="1">
                  <c:v>43830</c:v>
                </c:pt>
                <c:pt idx="2">
                  <c:v>43831</c:v>
                </c:pt>
                <c:pt idx="3">
                  <c:v>43832</c:v>
                </c:pt>
                <c:pt idx="4">
                  <c:v>43833</c:v>
                </c:pt>
                <c:pt idx="5">
                  <c:v>43836</c:v>
                </c:pt>
                <c:pt idx="6">
                  <c:v>43837</c:v>
                </c:pt>
                <c:pt idx="7">
                  <c:v>43838</c:v>
                </c:pt>
                <c:pt idx="8">
                  <c:v>43839</c:v>
                </c:pt>
                <c:pt idx="9">
                  <c:v>43840</c:v>
                </c:pt>
                <c:pt idx="10">
                  <c:v>43843</c:v>
                </c:pt>
                <c:pt idx="11">
                  <c:v>43844</c:v>
                </c:pt>
                <c:pt idx="12">
                  <c:v>43845</c:v>
                </c:pt>
                <c:pt idx="13">
                  <c:v>43846</c:v>
                </c:pt>
                <c:pt idx="14">
                  <c:v>43847</c:v>
                </c:pt>
                <c:pt idx="15">
                  <c:v>43850</c:v>
                </c:pt>
                <c:pt idx="16">
                  <c:v>43851</c:v>
                </c:pt>
                <c:pt idx="17">
                  <c:v>43852</c:v>
                </c:pt>
                <c:pt idx="18">
                  <c:v>43853</c:v>
                </c:pt>
                <c:pt idx="19">
                  <c:v>43854</c:v>
                </c:pt>
                <c:pt idx="20">
                  <c:v>43857</c:v>
                </c:pt>
                <c:pt idx="21">
                  <c:v>43858</c:v>
                </c:pt>
                <c:pt idx="22">
                  <c:v>43859</c:v>
                </c:pt>
                <c:pt idx="23">
                  <c:v>43860</c:v>
                </c:pt>
                <c:pt idx="24">
                  <c:v>43861</c:v>
                </c:pt>
                <c:pt idx="25">
                  <c:v>43864</c:v>
                </c:pt>
                <c:pt idx="26">
                  <c:v>43865</c:v>
                </c:pt>
                <c:pt idx="27">
                  <c:v>43866</c:v>
                </c:pt>
                <c:pt idx="28">
                  <c:v>43867</c:v>
                </c:pt>
                <c:pt idx="29">
                  <c:v>43868</c:v>
                </c:pt>
                <c:pt idx="30">
                  <c:v>43871</c:v>
                </c:pt>
                <c:pt idx="31">
                  <c:v>43872</c:v>
                </c:pt>
                <c:pt idx="32">
                  <c:v>43873</c:v>
                </c:pt>
                <c:pt idx="33">
                  <c:v>43874</c:v>
                </c:pt>
                <c:pt idx="34">
                  <c:v>43875</c:v>
                </c:pt>
                <c:pt idx="35">
                  <c:v>43878</c:v>
                </c:pt>
                <c:pt idx="36">
                  <c:v>43879</c:v>
                </c:pt>
                <c:pt idx="37">
                  <c:v>43880</c:v>
                </c:pt>
                <c:pt idx="38">
                  <c:v>43881</c:v>
                </c:pt>
                <c:pt idx="39">
                  <c:v>43882</c:v>
                </c:pt>
                <c:pt idx="40">
                  <c:v>43885</c:v>
                </c:pt>
                <c:pt idx="41">
                  <c:v>43886</c:v>
                </c:pt>
                <c:pt idx="42">
                  <c:v>43887</c:v>
                </c:pt>
                <c:pt idx="43">
                  <c:v>43888</c:v>
                </c:pt>
                <c:pt idx="44">
                  <c:v>43889</c:v>
                </c:pt>
                <c:pt idx="45">
                  <c:v>43892</c:v>
                </c:pt>
                <c:pt idx="46">
                  <c:v>43893</c:v>
                </c:pt>
                <c:pt idx="47">
                  <c:v>43894</c:v>
                </c:pt>
                <c:pt idx="48">
                  <c:v>43895</c:v>
                </c:pt>
                <c:pt idx="49">
                  <c:v>43896</c:v>
                </c:pt>
                <c:pt idx="50">
                  <c:v>43899</c:v>
                </c:pt>
                <c:pt idx="51">
                  <c:v>43900</c:v>
                </c:pt>
                <c:pt idx="52">
                  <c:v>43901</c:v>
                </c:pt>
                <c:pt idx="53">
                  <c:v>43902</c:v>
                </c:pt>
                <c:pt idx="54">
                  <c:v>43903</c:v>
                </c:pt>
                <c:pt idx="55">
                  <c:v>43906</c:v>
                </c:pt>
                <c:pt idx="56">
                  <c:v>43907</c:v>
                </c:pt>
                <c:pt idx="57">
                  <c:v>43908</c:v>
                </c:pt>
                <c:pt idx="58">
                  <c:v>43909</c:v>
                </c:pt>
                <c:pt idx="59">
                  <c:v>43910</c:v>
                </c:pt>
                <c:pt idx="60">
                  <c:v>43913</c:v>
                </c:pt>
                <c:pt idx="61">
                  <c:v>43914</c:v>
                </c:pt>
                <c:pt idx="62">
                  <c:v>43915</c:v>
                </c:pt>
                <c:pt idx="63">
                  <c:v>43916</c:v>
                </c:pt>
                <c:pt idx="64">
                  <c:v>43917</c:v>
                </c:pt>
                <c:pt idx="65">
                  <c:v>43920</c:v>
                </c:pt>
                <c:pt idx="66">
                  <c:v>43921</c:v>
                </c:pt>
                <c:pt idx="67">
                  <c:v>43922</c:v>
                </c:pt>
                <c:pt idx="68">
                  <c:v>43923</c:v>
                </c:pt>
                <c:pt idx="69">
                  <c:v>43924</c:v>
                </c:pt>
                <c:pt idx="70">
                  <c:v>43927</c:v>
                </c:pt>
                <c:pt idx="71">
                  <c:v>43928</c:v>
                </c:pt>
                <c:pt idx="72">
                  <c:v>43929</c:v>
                </c:pt>
                <c:pt idx="73">
                  <c:v>43930</c:v>
                </c:pt>
                <c:pt idx="74">
                  <c:v>43931</c:v>
                </c:pt>
                <c:pt idx="75">
                  <c:v>43934</c:v>
                </c:pt>
                <c:pt idx="76">
                  <c:v>43935</c:v>
                </c:pt>
                <c:pt idx="77">
                  <c:v>43936</c:v>
                </c:pt>
                <c:pt idx="78">
                  <c:v>43937</c:v>
                </c:pt>
                <c:pt idx="79">
                  <c:v>43938</c:v>
                </c:pt>
                <c:pt idx="80">
                  <c:v>43941</c:v>
                </c:pt>
                <c:pt idx="81">
                  <c:v>43942</c:v>
                </c:pt>
                <c:pt idx="82">
                  <c:v>43943</c:v>
                </c:pt>
                <c:pt idx="83">
                  <c:v>43944</c:v>
                </c:pt>
                <c:pt idx="84">
                  <c:v>43945</c:v>
                </c:pt>
                <c:pt idx="85">
                  <c:v>43948</c:v>
                </c:pt>
                <c:pt idx="86">
                  <c:v>43949</c:v>
                </c:pt>
                <c:pt idx="87">
                  <c:v>43950</c:v>
                </c:pt>
                <c:pt idx="88">
                  <c:v>43951</c:v>
                </c:pt>
                <c:pt idx="89">
                  <c:v>43952</c:v>
                </c:pt>
                <c:pt idx="90">
                  <c:v>43955</c:v>
                </c:pt>
                <c:pt idx="91">
                  <c:v>43956</c:v>
                </c:pt>
                <c:pt idx="92">
                  <c:v>43957</c:v>
                </c:pt>
                <c:pt idx="93">
                  <c:v>43958</c:v>
                </c:pt>
                <c:pt idx="94">
                  <c:v>43959</c:v>
                </c:pt>
                <c:pt idx="95">
                  <c:v>43962</c:v>
                </c:pt>
                <c:pt idx="96">
                  <c:v>43963</c:v>
                </c:pt>
                <c:pt idx="97">
                  <c:v>43964</c:v>
                </c:pt>
                <c:pt idx="98">
                  <c:v>43965</c:v>
                </c:pt>
                <c:pt idx="99">
                  <c:v>43966</c:v>
                </c:pt>
                <c:pt idx="100">
                  <c:v>43969</c:v>
                </c:pt>
                <c:pt idx="101">
                  <c:v>43970</c:v>
                </c:pt>
                <c:pt idx="102">
                  <c:v>43971</c:v>
                </c:pt>
                <c:pt idx="103">
                  <c:v>43972</c:v>
                </c:pt>
                <c:pt idx="104">
                  <c:v>43973</c:v>
                </c:pt>
                <c:pt idx="105">
                  <c:v>43976</c:v>
                </c:pt>
                <c:pt idx="106">
                  <c:v>43977</c:v>
                </c:pt>
                <c:pt idx="107">
                  <c:v>43978</c:v>
                </c:pt>
                <c:pt idx="108">
                  <c:v>43979</c:v>
                </c:pt>
                <c:pt idx="109">
                  <c:v>43980</c:v>
                </c:pt>
                <c:pt idx="110">
                  <c:v>43983</c:v>
                </c:pt>
                <c:pt idx="111">
                  <c:v>43984</c:v>
                </c:pt>
                <c:pt idx="112">
                  <c:v>43985</c:v>
                </c:pt>
                <c:pt idx="113">
                  <c:v>43986</c:v>
                </c:pt>
                <c:pt idx="114">
                  <c:v>43987</c:v>
                </c:pt>
                <c:pt idx="115">
                  <c:v>43990</c:v>
                </c:pt>
                <c:pt idx="116">
                  <c:v>43991</c:v>
                </c:pt>
                <c:pt idx="117">
                  <c:v>43992</c:v>
                </c:pt>
                <c:pt idx="118">
                  <c:v>43993</c:v>
                </c:pt>
                <c:pt idx="119">
                  <c:v>43994</c:v>
                </c:pt>
                <c:pt idx="120">
                  <c:v>43997</c:v>
                </c:pt>
                <c:pt idx="121">
                  <c:v>43998</c:v>
                </c:pt>
                <c:pt idx="122">
                  <c:v>43999</c:v>
                </c:pt>
                <c:pt idx="123">
                  <c:v>44000</c:v>
                </c:pt>
                <c:pt idx="124">
                  <c:v>44001</c:v>
                </c:pt>
                <c:pt idx="125">
                  <c:v>44004</c:v>
                </c:pt>
                <c:pt idx="126">
                  <c:v>44005</c:v>
                </c:pt>
                <c:pt idx="127">
                  <c:v>44006</c:v>
                </c:pt>
              </c:numCache>
            </c:numRef>
          </c:cat>
          <c:val>
            <c:numRef>
              <c:f>Static2!$E$2:$E$129</c:f>
              <c:numCache>
                <c:formatCode>0.00%</c:formatCode>
                <c:ptCount val="128"/>
                <c:pt idx="0">
                  <c:v>0</c:v>
                </c:pt>
                <c:pt idx="1">
                  <c:v>-5.8797556362486514E-3</c:v>
                </c:pt>
                <c:pt idx="2">
                  <c:v>-5.8797556362486514E-3</c:v>
                </c:pt>
                <c:pt idx="3">
                  <c:v>2.2736109555097084E-3</c:v>
                </c:pt>
                <c:pt idx="4">
                  <c:v>4.6592549146242668E-3</c:v>
                </c:pt>
                <c:pt idx="5">
                  <c:v>-1.5434193790735407E-3</c:v>
                </c:pt>
                <c:pt idx="6">
                  <c:v>-1.7398066442161353E-3</c:v>
                </c:pt>
                <c:pt idx="7">
                  <c:v>-1.5974588278712121E-3</c:v>
                </c:pt>
                <c:pt idx="8">
                  <c:v>1.459065117535685E-3</c:v>
                </c:pt>
                <c:pt idx="9">
                  <c:v>1.0544282692226403E-4</c:v>
                </c:pt>
                <c:pt idx="10">
                  <c:v>4.0265979530911267E-3</c:v>
                </c:pt>
                <c:pt idx="11">
                  <c:v>4.6526647379416808E-3</c:v>
                </c:pt>
                <c:pt idx="12">
                  <c:v>7.3480470011400012E-3</c:v>
                </c:pt>
                <c:pt idx="13">
                  <c:v>2.9998484259363689E-3</c:v>
                </c:pt>
                <c:pt idx="14">
                  <c:v>1.1534127229951174E-2</c:v>
                </c:pt>
                <c:pt idx="15">
                  <c:v>8.486829531899609E-3</c:v>
                </c:pt>
                <c:pt idx="16">
                  <c:v>3.1171535708871545E-3</c:v>
                </c:pt>
                <c:pt idx="17">
                  <c:v>-1.9941874641659085E-3</c:v>
                </c:pt>
                <c:pt idx="18">
                  <c:v>-1.0462564501354299E-2</c:v>
                </c:pt>
                <c:pt idx="19">
                  <c:v>-1.4102978100849484E-4</c:v>
                </c:pt>
                <c:pt idx="20">
                  <c:v>-2.3065618389229048E-2</c:v>
                </c:pt>
                <c:pt idx="21">
                  <c:v>-1.4018623839305189E-2</c:v>
                </c:pt>
                <c:pt idx="22">
                  <c:v>-1.3639029662385282E-2</c:v>
                </c:pt>
                <c:pt idx="23">
                  <c:v>-2.7031586716839917E-2</c:v>
                </c:pt>
                <c:pt idx="24">
                  <c:v>-3.9678135770820022E-2</c:v>
                </c:pt>
                <c:pt idx="25">
                  <c:v>-3.4366453364614635E-2</c:v>
                </c:pt>
                <c:pt idx="26">
                  <c:v>-1.9405434259692544E-2</c:v>
                </c:pt>
                <c:pt idx="27">
                  <c:v>-1.3782695514066856E-2</c:v>
                </c:pt>
                <c:pt idx="28">
                  <c:v>-1.0842158678274205E-2</c:v>
                </c:pt>
                <c:pt idx="29">
                  <c:v>-1.5862555275106938E-2</c:v>
                </c:pt>
                <c:pt idx="30">
                  <c:v>-1.8474901312104164E-2</c:v>
                </c:pt>
                <c:pt idx="31">
                  <c:v>-1.1547307583316346E-2</c:v>
                </c:pt>
                <c:pt idx="32">
                  <c:v>-6.9434101528262904E-3</c:v>
                </c:pt>
                <c:pt idx="33">
                  <c:v>-1.7796113113792589E-2</c:v>
                </c:pt>
                <c:pt idx="34">
                  <c:v>-2.3450484707495001E-2</c:v>
                </c:pt>
                <c:pt idx="35">
                  <c:v>-2.0271383475791049E-2</c:v>
                </c:pt>
                <c:pt idx="36">
                  <c:v>-2.702499654015722E-2</c:v>
                </c:pt>
                <c:pt idx="37">
                  <c:v>-1.7138413480865422E-2</c:v>
                </c:pt>
                <c:pt idx="38">
                  <c:v>-1.9824569496708189E-2</c:v>
                </c:pt>
                <c:pt idx="39">
                  <c:v>-2.4137181117825812E-2</c:v>
                </c:pt>
                <c:pt idx="40">
                  <c:v>-5.6704516248080594E-2</c:v>
                </c:pt>
                <c:pt idx="41">
                  <c:v>-7.5018617249128505E-2</c:v>
                </c:pt>
                <c:pt idx="42">
                  <c:v>-7.1777568356607646E-2</c:v>
                </c:pt>
                <c:pt idx="43">
                  <c:v>-0.10421046388253674</c:v>
                </c:pt>
                <c:pt idx="44">
                  <c:v>-0.13265234840946094</c:v>
                </c:pt>
                <c:pt idx="45">
                  <c:v>-0.12286198192973552</c:v>
                </c:pt>
                <c:pt idx="46">
                  <c:v>-0.11451750021418083</c:v>
                </c:pt>
                <c:pt idx="47">
                  <c:v>-0.10168115407174072</c:v>
                </c:pt>
                <c:pt idx="48">
                  <c:v>-0.11620063133892622</c:v>
                </c:pt>
                <c:pt idx="49">
                  <c:v>-0.14821307359250302</c:v>
                </c:pt>
                <c:pt idx="50">
                  <c:v>-0.21369043304050983</c:v>
                </c:pt>
                <c:pt idx="51">
                  <c:v>-0.21442062461694611</c:v>
                </c:pt>
                <c:pt idx="52">
                  <c:v>-0.22545389841901653</c:v>
                </c:pt>
                <c:pt idx="53">
                  <c:v>-0.30968162856446191</c:v>
                </c:pt>
                <c:pt idx="54">
                  <c:v>-0.29272774003071034</c:v>
                </c:pt>
                <c:pt idx="55">
                  <c:v>-0.32106945387205832</c:v>
                </c:pt>
                <c:pt idx="56">
                  <c:v>-0.30211346966212171</c:v>
                </c:pt>
                <c:pt idx="57">
                  <c:v>-0.33036160299457629</c:v>
                </c:pt>
                <c:pt idx="58">
                  <c:v>-0.3209995979992224</c:v>
                </c:pt>
                <c:pt idx="59">
                  <c:v>-0.31583685358604474</c:v>
                </c:pt>
                <c:pt idx="60">
                  <c:v>-0.34178765132693201</c:v>
                </c:pt>
                <c:pt idx="61">
                  <c:v>-0.28219663769185654</c:v>
                </c:pt>
                <c:pt idx="62">
                  <c:v>-0.25027513987650019</c:v>
                </c:pt>
                <c:pt idx="63">
                  <c:v>-0.23346623522976662</c:v>
                </c:pt>
                <c:pt idx="64">
                  <c:v>-0.27371903440731249</c:v>
                </c:pt>
                <c:pt idx="65">
                  <c:v>-0.26667940767491982</c:v>
                </c:pt>
                <c:pt idx="66">
                  <c:v>-0.25241562926302052</c:v>
                </c:pt>
                <c:pt idx="67">
                  <c:v>-0.28106839944378914</c:v>
                </c:pt>
                <c:pt idx="68">
                  <c:v>-0.27768763880559633</c:v>
                </c:pt>
                <c:pt idx="69">
                  <c:v>-0.28621796350360151</c:v>
                </c:pt>
                <c:pt idx="70">
                  <c:v>-0.26422127177229615</c:v>
                </c:pt>
                <c:pt idx="71">
                  <c:v>-0.2481333324546432</c:v>
                </c:pt>
                <c:pt idx="72">
                  <c:v>-0.25165512287384428</c:v>
                </c:pt>
                <c:pt idx="73">
                  <c:v>-0.22991676606849831</c:v>
                </c:pt>
                <c:pt idx="74">
                  <c:v>-0.22991676606849831</c:v>
                </c:pt>
                <c:pt idx="75">
                  <c:v>-0.22991676606849831</c:v>
                </c:pt>
                <c:pt idx="76">
                  <c:v>-0.23668487752156631</c:v>
                </c:pt>
                <c:pt idx="77">
                  <c:v>-0.26220994984875556</c:v>
                </c:pt>
                <c:pt idx="78">
                  <c:v>-0.25815303708292414</c:v>
                </c:pt>
                <c:pt idx="79">
                  <c:v>-0.23725822289295573</c:v>
                </c:pt>
                <c:pt idx="80">
                  <c:v>-0.23384846547735949</c:v>
                </c:pt>
                <c:pt idx="81">
                  <c:v>-0.2564923125588997</c:v>
                </c:pt>
                <c:pt idx="82">
                  <c:v>-0.23941057459750492</c:v>
                </c:pt>
                <c:pt idx="83">
                  <c:v>-0.23203221278362474</c:v>
                </c:pt>
                <c:pt idx="84">
                  <c:v>-0.24183575961671544</c:v>
                </c:pt>
                <c:pt idx="85">
                  <c:v>-0.22937241747451254</c:v>
                </c:pt>
                <c:pt idx="86">
                  <c:v>-0.21464864473016521</c:v>
                </c:pt>
                <c:pt idx="87">
                  <c:v>-0.1939884408300987</c:v>
                </c:pt>
                <c:pt idx="88">
                  <c:v>-0.2221996691731305</c:v>
                </c:pt>
                <c:pt idx="89">
                  <c:v>-0.24040832734725615</c:v>
                </c:pt>
                <c:pt idx="90">
                  <c:v>-0.24163146413955361</c:v>
                </c:pt>
                <c:pt idx="91">
                  <c:v>-0.22902577418100578</c:v>
                </c:pt>
                <c:pt idx="92">
                  <c:v>-0.2284537468449529</c:v>
                </c:pt>
                <c:pt idx="93">
                  <c:v>-0.21761686030802496</c:v>
                </c:pt>
                <c:pt idx="94">
                  <c:v>-0.21761686030802496</c:v>
                </c:pt>
                <c:pt idx="95">
                  <c:v>-0.21712259705682713</c:v>
                </c:pt>
                <c:pt idx="96">
                  <c:v>-0.20986813056458042</c:v>
                </c:pt>
                <c:pt idx="97">
                  <c:v>-0.22182534713755675</c:v>
                </c:pt>
                <c:pt idx="98">
                  <c:v>-0.24324473939146307</c:v>
                </c:pt>
                <c:pt idx="99">
                  <c:v>-0.23556981962686419</c:v>
                </c:pt>
                <c:pt idx="100">
                  <c:v>-0.20277446438339009</c:v>
                </c:pt>
                <c:pt idx="101">
                  <c:v>-0.20888487620353113</c:v>
                </c:pt>
                <c:pt idx="102">
                  <c:v>-0.20032687276345884</c:v>
                </c:pt>
                <c:pt idx="103">
                  <c:v>-0.20716879419537237</c:v>
                </c:pt>
                <c:pt idx="104">
                  <c:v>-0.21006451782972302</c:v>
                </c:pt>
                <c:pt idx="105">
                  <c:v>-0.21006451782972302</c:v>
                </c:pt>
                <c:pt idx="106">
                  <c:v>-0.20024779064326714</c:v>
                </c:pt>
                <c:pt idx="107">
                  <c:v>-0.19016613835416929</c:v>
                </c:pt>
                <c:pt idx="108">
                  <c:v>-0.18034150295569429</c:v>
                </c:pt>
                <c:pt idx="109">
                  <c:v>-0.19908264740577697</c:v>
                </c:pt>
                <c:pt idx="110">
                  <c:v>-0.18724405401308808</c:v>
                </c:pt>
                <c:pt idx="111">
                  <c:v>-0.18016356818526302</c:v>
                </c:pt>
                <c:pt idx="112">
                  <c:v>-0.15877580877943342</c:v>
                </c:pt>
                <c:pt idx="113">
                  <c:v>-0.16417579955318606</c:v>
                </c:pt>
                <c:pt idx="114">
                  <c:v>-0.14534634673555602</c:v>
                </c:pt>
                <c:pt idx="115">
                  <c:v>-0.14688976611462956</c:v>
                </c:pt>
                <c:pt idx="116">
                  <c:v>-0.16492971576567972</c:v>
                </c:pt>
                <c:pt idx="117">
                  <c:v>-0.16579830105245119</c:v>
                </c:pt>
                <c:pt idx="118">
                  <c:v>-0.19906946705241169</c:v>
                </c:pt>
                <c:pt idx="119">
                  <c:v>-0.19531570241398166</c:v>
                </c:pt>
                <c:pt idx="120">
                  <c:v>-0.20065110945624454</c:v>
                </c:pt>
                <c:pt idx="121">
                  <c:v>-0.17717821814802859</c:v>
                </c:pt>
                <c:pt idx="122">
                  <c:v>-0.17579955318602092</c:v>
                </c:pt>
                <c:pt idx="123">
                  <c:v>-0.17964558029800781</c:v>
                </c:pt>
                <c:pt idx="124">
                  <c:v>-0.17061308413678566</c:v>
                </c:pt>
                <c:pt idx="125">
                  <c:v>-0.1769370176814441</c:v>
                </c:pt>
                <c:pt idx="126">
                  <c:v>-0.16698585089066242</c:v>
                </c:pt>
                <c:pt idx="127">
                  <c:v>-0.19287601900606965</c:v>
                </c:pt>
              </c:numCache>
            </c:numRef>
          </c:val>
          <c:smooth val="0"/>
          <c:extLst>
            <c:ext xmlns:c16="http://schemas.microsoft.com/office/drawing/2014/chart" uri="{C3380CC4-5D6E-409C-BE32-E72D297353CC}">
              <c16:uniqueId val="{00000001-BC03-43AB-8735-ECE2ED55B688}"/>
            </c:ext>
          </c:extLst>
        </c:ser>
        <c:ser>
          <c:idx val="2"/>
          <c:order val="2"/>
          <c:tx>
            <c:strRef>
              <c:f>Static2!$F$1</c:f>
              <c:strCache>
                <c:ptCount val="1"/>
              </c:strCache>
            </c:strRef>
          </c:tx>
          <c:spPr>
            <a:ln w="31750" cap="rnd">
              <a:solidFill>
                <a:schemeClr val="tx1"/>
              </a:solidFill>
              <a:round/>
            </a:ln>
            <a:effectLst/>
          </c:spPr>
          <c:marker>
            <c:symbol val="none"/>
          </c:marker>
          <c:cat>
            <c:numRef>
              <c:f>Static2!$A$2:$A$129</c:f>
              <c:numCache>
                <c:formatCode>m/d/yyyy</c:formatCode>
                <c:ptCount val="128"/>
                <c:pt idx="0">
                  <c:v>43829</c:v>
                </c:pt>
                <c:pt idx="1">
                  <c:v>43830</c:v>
                </c:pt>
                <c:pt idx="2">
                  <c:v>43831</c:v>
                </c:pt>
                <c:pt idx="3">
                  <c:v>43832</c:v>
                </c:pt>
                <c:pt idx="4">
                  <c:v>43833</c:v>
                </c:pt>
                <c:pt idx="5">
                  <c:v>43836</c:v>
                </c:pt>
                <c:pt idx="6">
                  <c:v>43837</c:v>
                </c:pt>
                <c:pt idx="7">
                  <c:v>43838</c:v>
                </c:pt>
                <c:pt idx="8">
                  <c:v>43839</c:v>
                </c:pt>
                <c:pt idx="9">
                  <c:v>43840</c:v>
                </c:pt>
                <c:pt idx="10">
                  <c:v>43843</c:v>
                </c:pt>
                <c:pt idx="11">
                  <c:v>43844</c:v>
                </c:pt>
                <c:pt idx="12">
                  <c:v>43845</c:v>
                </c:pt>
                <c:pt idx="13">
                  <c:v>43846</c:v>
                </c:pt>
                <c:pt idx="14">
                  <c:v>43847</c:v>
                </c:pt>
                <c:pt idx="15">
                  <c:v>43850</c:v>
                </c:pt>
                <c:pt idx="16">
                  <c:v>43851</c:v>
                </c:pt>
                <c:pt idx="17">
                  <c:v>43852</c:v>
                </c:pt>
                <c:pt idx="18">
                  <c:v>43853</c:v>
                </c:pt>
                <c:pt idx="19">
                  <c:v>43854</c:v>
                </c:pt>
                <c:pt idx="20">
                  <c:v>43857</c:v>
                </c:pt>
                <c:pt idx="21">
                  <c:v>43858</c:v>
                </c:pt>
                <c:pt idx="22">
                  <c:v>43859</c:v>
                </c:pt>
                <c:pt idx="23">
                  <c:v>43860</c:v>
                </c:pt>
                <c:pt idx="24">
                  <c:v>43861</c:v>
                </c:pt>
                <c:pt idx="25">
                  <c:v>43864</c:v>
                </c:pt>
                <c:pt idx="26">
                  <c:v>43865</c:v>
                </c:pt>
                <c:pt idx="27">
                  <c:v>43866</c:v>
                </c:pt>
                <c:pt idx="28">
                  <c:v>43867</c:v>
                </c:pt>
                <c:pt idx="29">
                  <c:v>43868</c:v>
                </c:pt>
                <c:pt idx="30">
                  <c:v>43871</c:v>
                </c:pt>
                <c:pt idx="31">
                  <c:v>43872</c:v>
                </c:pt>
                <c:pt idx="32">
                  <c:v>43873</c:v>
                </c:pt>
                <c:pt idx="33">
                  <c:v>43874</c:v>
                </c:pt>
                <c:pt idx="34">
                  <c:v>43875</c:v>
                </c:pt>
                <c:pt idx="35">
                  <c:v>43878</c:v>
                </c:pt>
                <c:pt idx="36">
                  <c:v>43879</c:v>
                </c:pt>
                <c:pt idx="37">
                  <c:v>43880</c:v>
                </c:pt>
                <c:pt idx="38">
                  <c:v>43881</c:v>
                </c:pt>
                <c:pt idx="39">
                  <c:v>43882</c:v>
                </c:pt>
                <c:pt idx="40">
                  <c:v>43885</c:v>
                </c:pt>
                <c:pt idx="41">
                  <c:v>43886</c:v>
                </c:pt>
                <c:pt idx="42">
                  <c:v>43887</c:v>
                </c:pt>
                <c:pt idx="43">
                  <c:v>43888</c:v>
                </c:pt>
                <c:pt idx="44">
                  <c:v>43889</c:v>
                </c:pt>
                <c:pt idx="45">
                  <c:v>43892</c:v>
                </c:pt>
                <c:pt idx="46">
                  <c:v>43893</c:v>
                </c:pt>
                <c:pt idx="47">
                  <c:v>43894</c:v>
                </c:pt>
                <c:pt idx="48">
                  <c:v>43895</c:v>
                </c:pt>
                <c:pt idx="49">
                  <c:v>43896</c:v>
                </c:pt>
                <c:pt idx="50">
                  <c:v>43899</c:v>
                </c:pt>
                <c:pt idx="51">
                  <c:v>43900</c:v>
                </c:pt>
                <c:pt idx="52">
                  <c:v>43901</c:v>
                </c:pt>
                <c:pt idx="53">
                  <c:v>43902</c:v>
                </c:pt>
                <c:pt idx="54">
                  <c:v>43903</c:v>
                </c:pt>
                <c:pt idx="55">
                  <c:v>43906</c:v>
                </c:pt>
                <c:pt idx="56">
                  <c:v>43907</c:v>
                </c:pt>
                <c:pt idx="57">
                  <c:v>43908</c:v>
                </c:pt>
                <c:pt idx="58">
                  <c:v>43909</c:v>
                </c:pt>
                <c:pt idx="59">
                  <c:v>43910</c:v>
                </c:pt>
                <c:pt idx="60">
                  <c:v>43913</c:v>
                </c:pt>
                <c:pt idx="61">
                  <c:v>43914</c:v>
                </c:pt>
                <c:pt idx="62">
                  <c:v>43915</c:v>
                </c:pt>
                <c:pt idx="63">
                  <c:v>43916</c:v>
                </c:pt>
                <c:pt idx="64">
                  <c:v>43917</c:v>
                </c:pt>
                <c:pt idx="65">
                  <c:v>43920</c:v>
                </c:pt>
                <c:pt idx="66">
                  <c:v>43921</c:v>
                </c:pt>
                <c:pt idx="67">
                  <c:v>43922</c:v>
                </c:pt>
                <c:pt idx="68">
                  <c:v>43923</c:v>
                </c:pt>
                <c:pt idx="69">
                  <c:v>43924</c:v>
                </c:pt>
                <c:pt idx="70">
                  <c:v>43927</c:v>
                </c:pt>
                <c:pt idx="71">
                  <c:v>43928</c:v>
                </c:pt>
                <c:pt idx="72">
                  <c:v>43929</c:v>
                </c:pt>
                <c:pt idx="73">
                  <c:v>43930</c:v>
                </c:pt>
                <c:pt idx="74">
                  <c:v>43931</c:v>
                </c:pt>
                <c:pt idx="75">
                  <c:v>43934</c:v>
                </c:pt>
                <c:pt idx="76">
                  <c:v>43935</c:v>
                </c:pt>
                <c:pt idx="77">
                  <c:v>43936</c:v>
                </c:pt>
                <c:pt idx="78">
                  <c:v>43937</c:v>
                </c:pt>
                <c:pt idx="79">
                  <c:v>43938</c:v>
                </c:pt>
                <c:pt idx="80">
                  <c:v>43941</c:v>
                </c:pt>
                <c:pt idx="81">
                  <c:v>43942</c:v>
                </c:pt>
                <c:pt idx="82">
                  <c:v>43943</c:v>
                </c:pt>
                <c:pt idx="83">
                  <c:v>43944</c:v>
                </c:pt>
                <c:pt idx="84">
                  <c:v>43945</c:v>
                </c:pt>
                <c:pt idx="85">
                  <c:v>43948</c:v>
                </c:pt>
                <c:pt idx="86">
                  <c:v>43949</c:v>
                </c:pt>
                <c:pt idx="87">
                  <c:v>43950</c:v>
                </c:pt>
                <c:pt idx="88">
                  <c:v>43951</c:v>
                </c:pt>
                <c:pt idx="89">
                  <c:v>43952</c:v>
                </c:pt>
                <c:pt idx="90">
                  <c:v>43955</c:v>
                </c:pt>
                <c:pt idx="91">
                  <c:v>43956</c:v>
                </c:pt>
                <c:pt idx="92">
                  <c:v>43957</c:v>
                </c:pt>
                <c:pt idx="93">
                  <c:v>43958</c:v>
                </c:pt>
                <c:pt idx="94">
                  <c:v>43959</c:v>
                </c:pt>
                <c:pt idx="95">
                  <c:v>43962</c:v>
                </c:pt>
                <c:pt idx="96">
                  <c:v>43963</c:v>
                </c:pt>
                <c:pt idx="97">
                  <c:v>43964</c:v>
                </c:pt>
                <c:pt idx="98">
                  <c:v>43965</c:v>
                </c:pt>
                <c:pt idx="99">
                  <c:v>43966</c:v>
                </c:pt>
                <c:pt idx="100">
                  <c:v>43969</c:v>
                </c:pt>
                <c:pt idx="101">
                  <c:v>43970</c:v>
                </c:pt>
                <c:pt idx="102">
                  <c:v>43971</c:v>
                </c:pt>
                <c:pt idx="103">
                  <c:v>43972</c:v>
                </c:pt>
                <c:pt idx="104">
                  <c:v>43973</c:v>
                </c:pt>
                <c:pt idx="105">
                  <c:v>43976</c:v>
                </c:pt>
                <c:pt idx="106">
                  <c:v>43977</c:v>
                </c:pt>
                <c:pt idx="107">
                  <c:v>43978</c:v>
                </c:pt>
                <c:pt idx="108">
                  <c:v>43979</c:v>
                </c:pt>
                <c:pt idx="109">
                  <c:v>43980</c:v>
                </c:pt>
                <c:pt idx="110">
                  <c:v>43983</c:v>
                </c:pt>
                <c:pt idx="111">
                  <c:v>43984</c:v>
                </c:pt>
                <c:pt idx="112">
                  <c:v>43985</c:v>
                </c:pt>
                <c:pt idx="113">
                  <c:v>43986</c:v>
                </c:pt>
                <c:pt idx="114">
                  <c:v>43987</c:v>
                </c:pt>
                <c:pt idx="115">
                  <c:v>43990</c:v>
                </c:pt>
                <c:pt idx="116">
                  <c:v>43991</c:v>
                </c:pt>
                <c:pt idx="117">
                  <c:v>43992</c:v>
                </c:pt>
                <c:pt idx="118">
                  <c:v>43993</c:v>
                </c:pt>
                <c:pt idx="119">
                  <c:v>43994</c:v>
                </c:pt>
                <c:pt idx="120">
                  <c:v>43997</c:v>
                </c:pt>
                <c:pt idx="121">
                  <c:v>43998</c:v>
                </c:pt>
                <c:pt idx="122">
                  <c:v>43999</c:v>
                </c:pt>
                <c:pt idx="123">
                  <c:v>44000</c:v>
                </c:pt>
                <c:pt idx="124">
                  <c:v>44001</c:v>
                </c:pt>
                <c:pt idx="125">
                  <c:v>44004</c:v>
                </c:pt>
                <c:pt idx="126">
                  <c:v>44005</c:v>
                </c:pt>
                <c:pt idx="127">
                  <c:v>44006</c:v>
                </c:pt>
              </c:numCache>
            </c:numRef>
          </c:cat>
          <c:val>
            <c:numRef>
              <c:f>Static2!$F$2:$F$129</c:f>
              <c:numCache>
                <c:formatCode>0.00%</c:formatCode>
                <c:ptCount val="1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numCache>
            </c:numRef>
          </c:val>
          <c:smooth val="0"/>
          <c:extLst>
            <c:ext xmlns:c16="http://schemas.microsoft.com/office/drawing/2014/chart" uri="{C3380CC4-5D6E-409C-BE32-E72D297353CC}">
              <c16:uniqueId val="{00000002-BC03-43AB-8735-ECE2ED55B688}"/>
            </c:ext>
          </c:extLst>
        </c:ser>
        <c:dLbls>
          <c:showLegendKey val="0"/>
          <c:showVal val="0"/>
          <c:showCatName val="0"/>
          <c:showSerName val="0"/>
          <c:showPercent val="0"/>
          <c:showBubbleSize val="0"/>
        </c:dLbls>
        <c:smooth val="0"/>
        <c:axId val="520716695"/>
        <c:axId val="520719319"/>
      </c:lineChart>
      <c:dateAx>
        <c:axId val="520716695"/>
        <c:scaling>
          <c:orientation val="minMax"/>
        </c:scaling>
        <c:delete val="0"/>
        <c:axPos val="b"/>
        <c:numFmt formatCode="mmm"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719319"/>
        <c:crosses val="autoZero"/>
        <c:auto val="1"/>
        <c:lblOffset val="100"/>
        <c:baseTimeUnit val="days"/>
        <c:majorUnit val="1"/>
        <c:majorTimeUnit val="months"/>
        <c:minorUnit val="1"/>
        <c:minorTimeUnit val="days"/>
      </c:dateAx>
      <c:valAx>
        <c:axId val="520719319"/>
        <c:scaling>
          <c:orientation val="minMax"/>
          <c:max val="0.1"/>
          <c:min val="-0.3500000000000000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716695"/>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Week-on-week</a:t>
            </a:r>
            <a:r>
              <a:rPr lang="en-GB" baseline="0"/>
              <a:t> change in S&amp;P 500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4472C4"/>
            </a:solidFill>
            <a:ln>
              <a:noFill/>
            </a:ln>
            <a:effectLst/>
          </c:spPr>
          <c:invertIfNegative val="1"/>
          <c:cat>
            <c:numRef>
              <c:f>Static2!$H$2:$H$4716</c:f>
              <c:numCache>
                <c:formatCode>m/d/yyyy</c:formatCode>
                <c:ptCount val="4715"/>
                <c:pt idx="0">
                  <c:v>10956</c:v>
                </c:pt>
                <c:pt idx="1">
                  <c:v>10963</c:v>
                </c:pt>
                <c:pt idx="2">
                  <c:v>10970</c:v>
                </c:pt>
                <c:pt idx="3">
                  <c:v>10977</c:v>
                </c:pt>
                <c:pt idx="4">
                  <c:v>10984</c:v>
                </c:pt>
                <c:pt idx="5">
                  <c:v>10991</c:v>
                </c:pt>
                <c:pt idx="6">
                  <c:v>10998</c:v>
                </c:pt>
                <c:pt idx="7">
                  <c:v>11005</c:v>
                </c:pt>
                <c:pt idx="8">
                  <c:v>11012</c:v>
                </c:pt>
                <c:pt idx="9">
                  <c:v>11019</c:v>
                </c:pt>
                <c:pt idx="10">
                  <c:v>11026</c:v>
                </c:pt>
                <c:pt idx="11">
                  <c:v>11033</c:v>
                </c:pt>
                <c:pt idx="12">
                  <c:v>11040</c:v>
                </c:pt>
                <c:pt idx="13">
                  <c:v>11047</c:v>
                </c:pt>
                <c:pt idx="14">
                  <c:v>11054</c:v>
                </c:pt>
                <c:pt idx="15">
                  <c:v>11061</c:v>
                </c:pt>
                <c:pt idx="16">
                  <c:v>11068</c:v>
                </c:pt>
                <c:pt idx="17">
                  <c:v>11075</c:v>
                </c:pt>
                <c:pt idx="18">
                  <c:v>11082</c:v>
                </c:pt>
                <c:pt idx="19">
                  <c:v>11089</c:v>
                </c:pt>
                <c:pt idx="20">
                  <c:v>11096</c:v>
                </c:pt>
                <c:pt idx="21">
                  <c:v>11103</c:v>
                </c:pt>
                <c:pt idx="22">
                  <c:v>11110</c:v>
                </c:pt>
                <c:pt idx="23">
                  <c:v>11117</c:v>
                </c:pt>
                <c:pt idx="24">
                  <c:v>11124</c:v>
                </c:pt>
                <c:pt idx="25">
                  <c:v>11131</c:v>
                </c:pt>
                <c:pt idx="26">
                  <c:v>11138</c:v>
                </c:pt>
                <c:pt idx="27">
                  <c:v>11145</c:v>
                </c:pt>
                <c:pt idx="28">
                  <c:v>11152</c:v>
                </c:pt>
                <c:pt idx="29">
                  <c:v>11159</c:v>
                </c:pt>
                <c:pt idx="30">
                  <c:v>11166</c:v>
                </c:pt>
                <c:pt idx="31">
                  <c:v>11173</c:v>
                </c:pt>
                <c:pt idx="32">
                  <c:v>11180</c:v>
                </c:pt>
                <c:pt idx="33">
                  <c:v>11187</c:v>
                </c:pt>
                <c:pt idx="34">
                  <c:v>11194</c:v>
                </c:pt>
                <c:pt idx="35">
                  <c:v>11201</c:v>
                </c:pt>
                <c:pt idx="36">
                  <c:v>11208</c:v>
                </c:pt>
                <c:pt idx="37">
                  <c:v>11215</c:v>
                </c:pt>
                <c:pt idx="38">
                  <c:v>11222</c:v>
                </c:pt>
                <c:pt idx="39">
                  <c:v>11229</c:v>
                </c:pt>
                <c:pt idx="40">
                  <c:v>11236</c:v>
                </c:pt>
                <c:pt idx="41">
                  <c:v>11243</c:v>
                </c:pt>
                <c:pt idx="42">
                  <c:v>11250</c:v>
                </c:pt>
                <c:pt idx="43">
                  <c:v>11257</c:v>
                </c:pt>
                <c:pt idx="44">
                  <c:v>11264</c:v>
                </c:pt>
                <c:pt idx="45">
                  <c:v>11271</c:v>
                </c:pt>
                <c:pt idx="46">
                  <c:v>11278</c:v>
                </c:pt>
                <c:pt idx="47">
                  <c:v>11285</c:v>
                </c:pt>
                <c:pt idx="48">
                  <c:v>11292</c:v>
                </c:pt>
                <c:pt idx="49">
                  <c:v>11299</c:v>
                </c:pt>
                <c:pt idx="50">
                  <c:v>11306</c:v>
                </c:pt>
                <c:pt idx="51">
                  <c:v>11313</c:v>
                </c:pt>
                <c:pt idx="52">
                  <c:v>11320</c:v>
                </c:pt>
                <c:pt idx="53">
                  <c:v>11327</c:v>
                </c:pt>
                <c:pt idx="54">
                  <c:v>11334</c:v>
                </c:pt>
                <c:pt idx="55">
                  <c:v>11341</c:v>
                </c:pt>
                <c:pt idx="56">
                  <c:v>11348</c:v>
                </c:pt>
                <c:pt idx="57">
                  <c:v>11355</c:v>
                </c:pt>
                <c:pt idx="58">
                  <c:v>11362</c:v>
                </c:pt>
                <c:pt idx="59">
                  <c:v>11369</c:v>
                </c:pt>
                <c:pt idx="60">
                  <c:v>11376</c:v>
                </c:pt>
                <c:pt idx="61">
                  <c:v>11383</c:v>
                </c:pt>
                <c:pt idx="62">
                  <c:v>11390</c:v>
                </c:pt>
                <c:pt idx="63">
                  <c:v>11397</c:v>
                </c:pt>
                <c:pt idx="64">
                  <c:v>11404</c:v>
                </c:pt>
                <c:pt idx="65">
                  <c:v>11411</c:v>
                </c:pt>
                <c:pt idx="66">
                  <c:v>11418</c:v>
                </c:pt>
                <c:pt idx="67">
                  <c:v>11425</c:v>
                </c:pt>
                <c:pt idx="68">
                  <c:v>11432</c:v>
                </c:pt>
                <c:pt idx="69">
                  <c:v>11439</c:v>
                </c:pt>
                <c:pt idx="70">
                  <c:v>11446</c:v>
                </c:pt>
                <c:pt idx="71">
                  <c:v>11453</c:v>
                </c:pt>
                <c:pt idx="72">
                  <c:v>11460</c:v>
                </c:pt>
                <c:pt idx="73">
                  <c:v>11467</c:v>
                </c:pt>
                <c:pt idx="74">
                  <c:v>11474</c:v>
                </c:pt>
                <c:pt idx="75">
                  <c:v>11481</c:v>
                </c:pt>
                <c:pt idx="76">
                  <c:v>11488</c:v>
                </c:pt>
                <c:pt idx="77">
                  <c:v>11495</c:v>
                </c:pt>
                <c:pt idx="78">
                  <c:v>11502</c:v>
                </c:pt>
                <c:pt idx="79">
                  <c:v>11509</c:v>
                </c:pt>
                <c:pt idx="80">
                  <c:v>11516</c:v>
                </c:pt>
                <c:pt idx="81">
                  <c:v>11523</c:v>
                </c:pt>
                <c:pt idx="82">
                  <c:v>11530</c:v>
                </c:pt>
                <c:pt idx="83">
                  <c:v>11537</c:v>
                </c:pt>
                <c:pt idx="84">
                  <c:v>11544</c:v>
                </c:pt>
                <c:pt idx="85">
                  <c:v>11551</c:v>
                </c:pt>
                <c:pt idx="86">
                  <c:v>11558</c:v>
                </c:pt>
                <c:pt idx="87">
                  <c:v>11565</c:v>
                </c:pt>
                <c:pt idx="88">
                  <c:v>11572</c:v>
                </c:pt>
                <c:pt idx="89">
                  <c:v>11579</c:v>
                </c:pt>
                <c:pt idx="90">
                  <c:v>11586</c:v>
                </c:pt>
                <c:pt idx="91">
                  <c:v>11593</c:v>
                </c:pt>
                <c:pt idx="92">
                  <c:v>11600</c:v>
                </c:pt>
                <c:pt idx="93">
                  <c:v>11607</c:v>
                </c:pt>
                <c:pt idx="94">
                  <c:v>11614</c:v>
                </c:pt>
                <c:pt idx="95">
                  <c:v>11621</c:v>
                </c:pt>
                <c:pt idx="96">
                  <c:v>11628</c:v>
                </c:pt>
                <c:pt idx="97">
                  <c:v>11635</c:v>
                </c:pt>
                <c:pt idx="98">
                  <c:v>11642</c:v>
                </c:pt>
                <c:pt idx="99">
                  <c:v>11649</c:v>
                </c:pt>
                <c:pt idx="100">
                  <c:v>11656</c:v>
                </c:pt>
                <c:pt idx="101">
                  <c:v>11663</c:v>
                </c:pt>
                <c:pt idx="102">
                  <c:v>11670</c:v>
                </c:pt>
                <c:pt idx="103">
                  <c:v>11677</c:v>
                </c:pt>
                <c:pt idx="104">
                  <c:v>11684</c:v>
                </c:pt>
                <c:pt idx="105">
                  <c:v>11691</c:v>
                </c:pt>
                <c:pt idx="106">
                  <c:v>11698</c:v>
                </c:pt>
                <c:pt idx="107">
                  <c:v>11705</c:v>
                </c:pt>
                <c:pt idx="108">
                  <c:v>11712</c:v>
                </c:pt>
                <c:pt idx="109">
                  <c:v>11719</c:v>
                </c:pt>
                <c:pt idx="110">
                  <c:v>11726</c:v>
                </c:pt>
                <c:pt idx="111">
                  <c:v>11733</c:v>
                </c:pt>
                <c:pt idx="112">
                  <c:v>11740</c:v>
                </c:pt>
                <c:pt idx="113">
                  <c:v>11747</c:v>
                </c:pt>
                <c:pt idx="114">
                  <c:v>11754</c:v>
                </c:pt>
                <c:pt idx="115">
                  <c:v>11761</c:v>
                </c:pt>
                <c:pt idx="116">
                  <c:v>11768</c:v>
                </c:pt>
                <c:pt idx="117">
                  <c:v>11775</c:v>
                </c:pt>
                <c:pt idx="118">
                  <c:v>11782</c:v>
                </c:pt>
                <c:pt idx="119">
                  <c:v>11789</c:v>
                </c:pt>
                <c:pt idx="120">
                  <c:v>11796</c:v>
                </c:pt>
                <c:pt idx="121">
                  <c:v>11803</c:v>
                </c:pt>
                <c:pt idx="122">
                  <c:v>11810</c:v>
                </c:pt>
                <c:pt idx="123">
                  <c:v>11817</c:v>
                </c:pt>
                <c:pt idx="124">
                  <c:v>11824</c:v>
                </c:pt>
                <c:pt idx="125">
                  <c:v>11831</c:v>
                </c:pt>
                <c:pt idx="126">
                  <c:v>11838</c:v>
                </c:pt>
                <c:pt idx="127">
                  <c:v>11845</c:v>
                </c:pt>
                <c:pt idx="128">
                  <c:v>11852</c:v>
                </c:pt>
                <c:pt idx="129">
                  <c:v>11859</c:v>
                </c:pt>
                <c:pt idx="130">
                  <c:v>11866</c:v>
                </c:pt>
                <c:pt idx="131">
                  <c:v>11873</c:v>
                </c:pt>
                <c:pt idx="132">
                  <c:v>11880</c:v>
                </c:pt>
                <c:pt idx="133">
                  <c:v>11887</c:v>
                </c:pt>
                <c:pt idx="134">
                  <c:v>11894</c:v>
                </c:pt>
                <c:pt idx="135">
                  <c:v>11901</c:v>
                </c:pt>
                <c:pt idx="136">
                  <c:v>11908</c:v>
                </c:pt>
                <c:pt idx="137">
                  <c:v>11915</c:v>
                </c:pt>
                <c:pt idx="138">
                  <c:v>11922</c:v>
                </c:pt>
                <c:pt idx="139">
                  <c:v>11929</c:v>
                </c:pt>
                <c:pt idx="140">
                  <c:v>11936</c:v>
                </c:pt>
                <c:pt idx="141">
                  <c:v>11943</c:v>
                </c:pt>
                <c:pt idx="142">
                  <c:v>11950</c:v>
                </c:pt>
                <c:pt idx="143">
                  <c:v>11957</c:v>
                </c:pt>
                <c:pt idx="144">
                  <c:v>11964</c:v>
                </c:pt>
                <c:pt idx="145">
                  <c:v>11971</c:v>
                </c:pt>
                <c:pt idx="146">
                  <c:v>11978</c:v>
                </c:pt>
                <c:pt idx="147">
                  <c:v>11985</c:v>
                </c:pt>
                <c:pt idx="148">
                  <c:v>11992</c:v>
                </c:pt>
                <c:pt idx="149">
                  <c:v>11999</c:v>
                </c:pt>
                <c:pt idx="150">
                  <c:v>12006</c:v>
                </c:pt>
                <c:pt idx="151">
                  <c:v>12013</c:v>
                </c:pt>
                <c:pt idx="152">
                  <c:v>12020</c:v>
                </c:pt>
                <c:pt idx="153">
                  <c:v>12027</c:v>
                </c:pt>
                <c:pt idx="154">
                  <c:v>12034</c:v>
                </c:pt>
                <c:pt idx="155">
                  <c:v>12041</c:v>
                </c:pt>
                <c:pt idx="156">
                  <c:v>12048</c:v>
                </c:pt>
                <c:pt idx="157">
                  <c:v>12055</c:v>
                </c:pt>
                <c:pt idx="158">
                  <c:v>12062</c:v>
                </c:pt>
                <c:pt idx="159">
                  <c:v>12069</c:v>
                </c:pt>
                <c:pt idx="160">
                  <c:v>12076</c:v>
                </c:pt>
                <c:pt idx="161">
                  <c:v>12083</c:v>
                </c:pt>
                <c:pt idx="162">
                  <c:v>12090</c:v>
                </c:pt>
                <c:pt idx="163">
                  <c:v>12097</c:v>
                </c:pt>
                <c:pt idx="164">
                  <c:v>12104</c:v>
                </c:pt>
                <c:pt idx="165">
                  <c:v>12111</c:v>
                </c:pt>
                <c:pt idx="166">
                  <c:v>12118</c:v>
                </c:pt>
                <c:pt idx="167">
                  <c:v>12125</c:v>
                </c:pt>
                <c:pt idx="168">
                  <c:v>12132</c:v>
                </c:pt>
                <c:pt idx="169">
                  <c:v>12139</c:v>
                </c:pt>
                <c:pt idx="170">
                  <c:v>12146</c:v>
                </c:pt>
                <c:pt idx="171">
                  <c:v>12153</c:v>
                </c:pt>
                <c:pt idx="172">
                  <c:v>12160</c:v>
                </c:pt>
                <c:pt idx="173">
                  <c:v>12167</c:v>
                </c:pt>
                <c:pt idx="174">
                  <c:v>12174</c:v>
                </c:pt>
                <c:pt idx="175">
                  <c:v>12181</c:v>
                </c:pt>
                <c:pt idx="176">
                  <c:v>12188</c:v>
                </c:pt>
                <c:pt idx="177">
                  <c:v>12195</c:v>
                </c:pt>
                <c:pt idx="178">
                  <c:v>12202</c:v>
                </c:pt>
                <c:pt idx="179">
                  <c:v>12209</c:v>
                </c:pt>
                <c:pt idx="180">
                  <c:v>12216</c:v>
                </c:pt>
                <c:pt idx="181">
                  <c:v>12223</c:v>
                </c:pt>
                <c:pt idx="182">
                  <c:v>12230</c:v>
                </c:pt>
                <c:pt idx="183">
                  <c:v>12237</c:v>
                </c:pt>
                <c:pt idx="184">
                  <c:v>12244</c:v>
                </c:pt>
                <c:pt idx="185">
                  <c:v>12251</c:v>
                </c:pt>
                <c:pt idx="186">
                  <c:v>12258</c:v>
                </c:pt>
                <c:pt idx="187">
                  <c:v>12265</c:v>
                </c:pt>
                <c:pt idx="188">
                  <c:v>12272</c:v>
                </c:pt>
                <c:pt idx="189">
                  <c:v>12279</c:v>
                </c:pt>
                <c:pt idx="190">
                  <c:v>12286</c:v>
                </c:pt>
                <c:pt idx="191">
                  <c:v>12293</c:v>
                </c:pt>
                <c:pt idx="192">
                  <c:v>12300</c:v>
                </c:pt>
                <c:pt idx="193">
                  <c:v>12307</c:v>
                </c:pt>
                <c:pt idx="194">
                  <c:v>12314</c:v>
                </c:pt>
                <c:pt idx="195">
                  <c:v>12321</c:v>
                </c:pt>
                <c:pt idx="196">
                  <c:v>12328</c:v>
                </c:pt>
                <c:pt idx="197">
                  <c:v>12335</c:v>
                </c:pt>
                <c:pt idx="198">
                  <c:v>12342</c:v>
                </c:pt>
                <c:pt idx="199">
                  <c:v>12349</c:v>
                </c:pt>
                <c:pt idx="200">
                  <c:v>12356</c:v>
                </c:pt>
                <c:pt idx="201">
                  <c:v>12363</c:v>
                </c:pt>
                <c:pt idx="202">
                  <c:v>12370</c:v>
                </c:pt>
                <c:pt idx="203">
                  <c:v>12377</c:v>
                </c:pt>
                <c:pt idx="204">
                  <c:v>12384</c:v>
                </c:pt>
                <c:pt idx="205">
                  <c:v>12391</c:v>
                </c:pt>
                <c:pt idx="206">
                  <c:v>12398</c:v>
                </c:pt>
                <c:pt idx="207">
                  <c:v>12405</c:v>
                </c:pt>
                <c:pt idx="208">
                  <c:v>12412</c:v>
                </c:pt>
                <c:pt idx="209">
                  <c:v>12419</c:v>
                </c:pt>
                <c:pt idx="210">
                  <c:v>12426</c:v>
                </c:pt>
                <c:pt idx="211">
                  <c:v>12433</c:v>
                </c:pt>
                <c:pt idx="212">
                  <c:v>12440</c:v>
                </c:pt>
                <c:pt idx="213">
                  <c:v>12447</c:v>
                </c:pt>
                <c:pt idx="214">
                  <c:v>12454</c:v>
                </c:pt>
                <c:pt idx="215">
                  <c:v>12461</c:v>
                </c:pt>
                <c:pt idx="216">
                  <c:v>12468</c:v>
                </c:pt>
                <c:pt idx="217">
                  <c:v>12475</c:v>
                </c:pt>
                <c:pt idx="218">
                  <c:v>12482</c:v>
                </c:pt>
                <c:pt idx="219">
                  <c:v>12489</c:v>
                </c:pt>
                <c:pt idx="220">
                  <c:v>12496</c:v>
                </c:pt>
                <c:pt idx="221">
                  <c:v>12503</c:v>
                </c:pt>
                <c:pt idx="222">
                  <c:v>12510</c:v>
                </c:pt>
                <c:pt idx="223">
                  <c:v>12517</c:v>
                </c:pt>
                <c:pt idx="224">
                  <c:v>12524</c:v>
                </c:pt>
                <c:pt idx="225">
                  <c:v>12531</c:v>
                </c:pt>
                <c:pt idx="226">
                  <c:v>12538</c:v>
                </c:pt>
                <c:pt idx="227">
                  <c:v>12545</c:v>
                </c:pt>
                <c:pt idx="228">
                  <c:v>12552</c:v>
                </c:pt>
                <c:pt idx="229">
                  <c:v>12559</c:v>
                </c:pt>
                <c:pt idx="230">
                  <c:v>12566</c:v>
                </c:pt>
                <c:pt idx="231">
                  <c:v>12573</c:v>
                </c:pt>
                <c:pt idx="232">
                  <c:v>12580</c:v>
                </c:pt>
                <c:pt idx="233">
                  <c:v>12587</c:v>
                </c:pt>
                <c:pt idx="234">
                  <c:v>12594</c:v>
                </c:pt>
                <c:pt idx="235">
                  <c:v>12601</c:v>
                </c:pt>
                <c:pt idx="236">
                  <c:v>12608</c:v>
                </c:pt>
                <c:pt idx="237">
                  <c:v>12615</c:v>
                </c:pt>
                <c:pt idx="238">
                  <c:v>12622</c:v>
                </c:pt>
                <c:pt idx="239">
                  <c:v>12629</c:v>
                </c:pt>
                <c:pt idx="240">
                  <c:v>12636</c:v>
                </c:pt>
                <c:pt idx="241">
                  <c:v>12643</c:v>
                </c:pt>
                <c:pt idx="242">
                  <c:v>12650</c:v>
                </c:pt>
                <c:pt idx="243">
                  <c:v>12657</c:v>
                </c:pt>
                <c:pt idx="244">
                  <c:v>12664</c:v>
                </c:pt>
                <c:pt idx="245">
                  <c:v>12671</c:v>
                </c:pt>
                <c:pt idx="246">
                  <c:v>12678</c:v>
                </c:pt>
                <c:pt idx="247">
                  <c:v>12685</c:v>
                </c:pt>
                <c:pt idx="248">
                  <c:v>12692</c:v>
                </c:pt>
                <c:pt idx="249">
                  <c:v>12699</c:v>
                </c:pt>
                <c:pt idx="250">
                  <c:v>12706</c:v>
                </c:pt>
                <c:pt idx="251">
                  <c:v>12713</c:v>
                </c:pt>
                <c:pt idx="252">
                  <c:v>12720</c:v>
                </c:pt>
                <c:pt idx="253">
                  <c:v>12727</c:v>
                </c:pt>
                <c:pt idx="254">
                  <c:v>12734</c:v>
                </c:pt>
                <c:pt idx="255">
                  <c:v>12741</c:v>
                </c:pt>
                <c:pt idx="256">
                  <c:v>12748</c:v>
                </c:pt>
                <c:pt idx="257">
                  <c:v>12755</c:v>
                </c:pt>
                <c:pt idx="258">
                  <c:v>12762</c:v>
                </c:pt>
                <c:pt idx="259">
                  <c:v>12769</c:v>
                </c:pt>
                <c:pt idx="260">
                  <c:v>12776</c:v>
                </c:pt>
                <c:pt idx="261">
                  <c:v>12783</c:v>
                </c:pt>
                <c:pt idx="262">
                  <c:v>12790</c:v>
                </c:pt>
                <c:pt idx="263">
                  <c:v>12797</c:v>
                </c:pt>
                <c:pt idx="264">
                  <c:v>12804</c:v>
                </c:pt>
                <c:pt idx="265">
                  <c:v>12811</c:v>
                </c:pt>
                <c:pt idx="266">
                  <c:v>12818</c:v>
                </c:pt>
                <c:pt idx="267">
                  <c:v>12825</c:v>
                </c:pt>
                <c:pt idx="268">
                  <c:v>12832</c:v>
                </c:pt>
                <c:pt idx="269">
                  <c:v>12839</c:v>
                </c:pt>
                <c:pt idx="270">
                  <c:v>12846</c:v>
                </c:pt>
                <c:pt idx="271">
                  <c:v>12853</c:v>
                </c:pt>
                <c:pt idx="272">
                  <c:v>12860</c:v>
                </c:pt>
                <c:pt idx="273">
                  <c:v>12867</c:v>
                </c:pt>
                <c:pt idx="274">
                  <c:v>12874</c:v>
                </c:pt>
                <c:pt idx="275">
                  <c:v>12881</c:v>
                </c:pt>
                <c:pt idx="276">
                  <c:v>12888</c:v>
                </c:pt>
                <c:pt idx="277">
                  <c:v>12895</c:v>
                </c:pt>
                <c:pt idx="278">
                  <c:v>12902</c:v>
                </c:pt>
                <c:pt idx="279">
                  <c:v>12909</c:v>
                </c:pt>
                <c:pt idx="280">
                  <c:v>12916</c:v>
                </c:pt>
                <c:pt idx="281">
                  <c:v>12923</c:v>
                </c:pt>
                <c:pt idx="282">
                  <c:v>12930</c:v>
                </c:pt>
                <c:pt idx="283">
                  <c:v>12937</c:v>
                </c:pt>
                <c:pt idx="284">
                  <c:v>12944</c:v>
                </c:pt>
                <c:pt idx="285">
                  <c:v>12951</c:v>
                </c:pt>
                <c:pt idx="286">
                  <c:v>12958</c:v>
                </c:pt>
                <c:pt idx="287">
                  <c:v>12965</c:v>
                </c:pt>
                <c:pt idx="288">
                  <c:v>12972</c:v>
                </c:pt>
                <c:pt idx="289">
                  <c:v>12979</c:v>
                </c:pt>
                <c:pt idx="290">
                  <c:v>12986</c:v>
                </c:pt>
                <c:pt idx="291">
                  <c:v>12993</c:v>
                </c:pt>
                <c:pt idx="292">
                  <c:v>13000</c:v>
                </c:pt>
                <c:pt idx="293">
                  <c:v>13007</c:v>
                </c:pt>
                <c:pt idx="294">
                  <c:v>13014</c:v>
                </c:pt>
                <c:pt idx="295">
                  <c:v>13021</c:v>
                </c:pt>
                <c:pt idx="296">
                  <c:v>13028</c:v>
                </c:pt>
                <c:pt idx="297">
                  <c:v>13035</c:v>
                </c:pt>
                <c:pt idx="298">
                  <c:v>13042</c:v>
                </c:pt>
                <c:pt idx="299">
                  <c:v>13049</c:v>
                </c:pt>
                <c:pt idx="300">
                  <c:v>13056</c:v>
                </c:pt>
                <c:pt idx="301">
                  <c:v>13063</c:v>
                </c:pt>
                <c:pt idx="302">
                  <c:v>13070</c:v>
                </c:pt>
                <c:pt idx="303">
                  <c:v>13077</c:v>
                </c:pt>
                <c:pt idx="304">
                  <c:v>13084</c:v>
                </c:pt>
                <c:pt idx="305">
                  <c:v>13091</c:v>
                </c:pt>
                <c:pt idx="306">
                  <c:v>13098</c:v>
                </c:pt>
                <c:pt idx="307">
                  <c:v>13105</c:v>
                </c:pt>
                <c:pt idx="308">
                  <c:v>13112</c:v>
                </c:pt>
                <c:pt idx="309">
                  <c:v>13119</c:v>
                </c:pt>
                <c:pt idx="310">
                  <c:v>13126</c:v>
                </c:pt>
                <c:pt idx="311">
                  <c:v>13133</c:v>
                </c:pt>
                <c:pt idx="312">
                  <c:v>13140</c:v>
                </c:pt>
                <c:pt idx="313">
                  <c:v>13147</c:v>
                </c:pt>
                <c:pt idx="314">
                  <c:v>13154</c:v>
                </c:pt>
                <c:pt idx="315">
                  <c:v>13161</c:v>
                </c:pt>
                <c:pt idx="316">
                  <c:v>13168</c:v>
                </c:pt>
                <c:pt idx="317">
                  <c:v>13175</c:v>
                </c:pt>
                <c:pt idx="318">
                  <c:v>13182</c:v>
                </c:pt>
                <c:pt idx="319">
                  <c:v>13189</c:v>
                </c:pt>
                <c:pt idx="320">
                  <c:v>13196</c:v>
                </c:pt>
                <c:pt idx="321">
                  <c:v>13203</c:v>
                </c:pt>
                <c:pt idx="322">
                  <c:v>13210</c:v>
                </c:pt>
                <c:pt idx="323">
                  <c:v>13217</c:v>
                </c:pt>
                <c:pt idx="324">
                  <c:v>13224</c:v>
                </c:pt>
                <c:pt idx="325">
                  <c:v>13231</c:v>
                </c:pt>
                <c:pt idx="326">
                  <c:v>13238</c:v>
                </c:pt>
                <c:pt idx="327">
                  <c:v>13245</c:v>
                </c:pt>
                <c:pt idx="328">
                  <c:v>13252</c:v>
                </c:pt>
                <c:pt idx="329">
                  <c:v>13259</c:v>
                </c:pt>
                <c:pt idx="330">
                  <c:v>13266</c:v>
                </c:pt>
                <c:pt idx="331">
                  <c:v>13273</c:v>
                </c:pt>
                <c:pt idx="332">
                  <c:v>13280</c:v>
                </c:pt>
                <c:pt idx="333">
                  <c:v>13287</c:v>
                </c:pt>
                <c:pt idx="334">
                  <c:v>13294</c:v>
                </c:pt>
                <c:pt idx="335">
                  <c:v>13301</c:v>
                </c:pt>
                <c:pt idx="336">
                  <c:v>13308</c:v>
                </c:pt>
                <c:pt idx="337">
                  <c:v>13315</c:v>
                </c:pt>
                <c:pt idx="338">
                  <c:v>13322</c:v>
                </c:pt>
                <c:pt idx="339">
                  <c:v>13329</c:v>
                </c:pt>
                <c:pt idx="340">
                  <c:v>13336</c:v>
                </c:pt>
                <c:pt idx="341">
                  <c:v>13343</c:v>
                </c:pt>
                <c:pt idx="342">
                  <c:v>13350</c:v>
                </c:pt>
                <c:pt idx="343">
                  <c:v>13357</c:v>
                </c:pt>
                <c:pt idx="344">
                  <c:v>13364</c:v>
                </c:pt>
                <c:pt idx="345">
                  <c:v>13371</c:v>
                </c:pt>
                <c:pt idx="346">
                  <c:v>13378</c:v>
                </c:pt>
                <c:pt idx="347">
                  <c:v>13385</c:v>
                </c:pt>
                <c:pt idx="348">
                  <c:v>13392</c:v>
                </c:pt>
                <c:pt idx="349">
                  <c:v>13399</c:v>
                </c:pt>
                <c:pt idx="350">
                  <c:v>13406</c:v>
                </c:pt>
                <c:pt idx="351">
                  <c:v>13413</c:v>
                </c:pt>
                <c:pt idx="352">
                  <c:v>13420</c:v>
                </c:pt>
                <c:pt idx="353">
                  <c:v>13427</c:v>
                </c:pt>
                <c:pt idx="354">
                  <c:v>13434</c:v>
                </c:pt>
                <c:pt idx="355">
                  <c:v>13441</c:v>
                </c:pt>
                <c:pt idx="356">
                  <c:v>13448</c:v>
                </c:pt>
                <c:pt idx="357">
                  <c:v>13455</c:v>
                </c:pt>
                <c:pt idx="358">
                  <c:v>13462</c:v>
                </c:pt>
                <c:pt idx="359">
                  <c:v>13469</c:v>
                </c:pt>
                <c:pt idx="360">
                  <c:v>13476</c:v>
                </c:pt>
                <c:pt idx="361">
                  <c:v>13483</c:v>
                </c:pt>
                <c:pt idx="362">
                  <c:v>13490</c:v>
                </c:pt>
                <c:pt idx="363">
                  <c:v>13497</c:v>
                </c:pt>
                <c:pt idx="364">
                  <c:v>13504</c:v>
                </c:pt>
                <c:pt idx="365">
                  <c:v>13511</c:v>
                </c:pt>
                <c:pt idx="366">
                  <c:v>13518</c:v>
                </c:pt>
                <c:pt idx="367">
                  <c:v>13525</c:v>
                </c:pt>
                <c:pt idx="368">
                  <c:v>13532</c:v>
                </c:pt>
                <c:pt idx="369">
                  <c:v>13539</c:v>
                </c:pt>
                <c:pt idx="370">
                  <c:v>13546</c:v>
                </c:pt>
                <c:pt idx="371">
                  <c:v>13553</c:v>
                </c:pt>
                <c:pt idx="372">
                  <c:v>13560</c:v>
                </c:pt>
                <c:pt idx="373">
                  <c:v>13567</c:v>
                </c:pt>
                <c:pt idx="374">
                  <c:v>13574</c:v>
                </c:pt>
                <c:pt idx="375">
                  <c:v>13581</c:v>
                </c:pt>
                <c:pt idx="376">
                  <c:v>13588</c:v>
                </c:pt>
                <c:pt idx="377">
                  <c:v>13595</c:v>
                </c:pt>
                <c:pt idx="378">
                  <c:v>13602</c:v>
                </c:pt>
                <c:pt idx="379">
                  <c:v>13609</c:v>
                </c:pt>
                <c:pt idx="380">
                  <c:v>13616</c:v>
                </c:pt>
                <c:pt idx="381">
                  <c:v>13623</c:v>
                </c:pt>
                <c:pt idx="382">
                  <c:v>13630</c:v>
                </c:pt>
                <c:pt idx="383">
                  <c:v>13637</c:v>
                </c:pt>
                <c:pt idx="384">
                  <c:v>13644</c:v>
                </c:pt>
                <c:pt idx="385">
                  <c:v>13651</c:v>
                </c:pt>
                <c:pt idx="386">
                  <c:v>13658</c:v>
                </c:pt>
                <c:pt idx="387">
                  <c:v>13665</c:v>
                </c:pt>
                <c:pt idx="388">
                  <c:v>13672</c:v>
                </c:pt>
                <c:pt idx="389">
                  <c:v>13679</c:v>
                </c:pt>
                <c:pt idx="390">
                  <c:v>13686</c:v>
                </c:pt>
                <c:pt idx="391">
                  <c:v>13693</c:v>
                </c:pt>
                <c:pt idx="392">
                  <c:v>13700</c:v>
                </c:pt>
                <c:pt idx="393">
                  <c:v>13707</c:v>
                </c:pt>
                <c:pt idx="394">
                  <c:v>13714</c:v>
                </c:pt>
                <c:pt idx="395">
                  <c:v>13721</c:v>
                </c:pt>
                <c:pt idx="396">
                  <c:v>13728</c:v>
                </c:pt>
                <c:pt idx="397">
                  <c:v>13735</c:v>
                </c:pt>
                <c:pt idx="398">
                  <c:v>13742</c:v>
                </c:pt>
                <c:pt idx="399">
                  <c:v>13749</c:v>
                </c:pt>
                <c:pt idx="400">
                  <c:v>13756</c:v>
                </c:pt>
                <c:pt idx="401">
                  <c:v>13763</c:v>
                </c:pt>
                <c:pt idx="402">
                  <c:v>13770</c:v>
                </c:pt>
                <c:pt idx="403">
                  <c:v>13777</c:v>
                </c:pt>
                <c:pt idx="404">
                  <c:v>13784</c:v>
                </c:pt>
                <c:pt idx="405">
                  <c:v>13791</c:v>
                </c:pt>
                <c:pt idx="406">
                  <c:v>13798</c:v>
                </c:pt>
                <c:pt idx="407">
                  <c:v>13805</c:v>
                </c:pt>
                <c:pt idx="408">
                  <c:v>13812</c:v>
                </c:pt>
                <c:pt idx="409">
                  <c:v>13819</c:v>
                </c:pt>
                <c:pt idx="410">
                  <c:v>13826</c:v>
                </c:pt>
                <c:pt idx="411">
                  <c:v>13833</c:v>
                </c:pt>
                <c:pt idx="412">
                  <c:v>13840</c:v>
                </c:pt>
                <c:pt idx="413">
                  <c:v>13847</c:v>
                </c:pt>
                <c:pt idx="414">
                  <c:v>13854</c:v>
                </c:pt>
                <c:pt idx="415">
                  <c:v>13861</c:v>
                </c:pt>
                <c:pt idx="416">
                  <c:v>13868</c:v>
                </c:pt>
                <c:pt idx="417">
                  <c:v>13875</c:v>
                </c:pt>
                <c:pt idx="418">
                  <c:v>13882</c:v>
                </c:pt>
                <c:pt idx="419">
                  <c:v>13889</c:v>
                </c:pt>
                <c:pt idx="420">
                  <c:v>13896</c:v>
                </c:pt>
                <c:pt idx="421">
                  <c:v>13903</c:v>
                </c:pt>
                <c:pt idx="422">
                  <c:v>13910</c:v>
                </c:pt>
                <c:pt idx="423">
                  <c:v>13917</c:v>
                </c:pt>
                <c:pt idx="424">
                  <c:v>13924</c:v>
                </c:pt>
                <c:pt idx="425">
                  <c:v>13931</c:v>
                </c:pt>
                <c:pt idx="426">
                  <c:v>13938</c:v>
                </c:pt>
                <c:pt idx="427">
                  <c:v>13945</c:v>
                </c:pt>
                <c:pt idx="428">
                  <c:v>13952</c:v>
                </c:pt>
                <c:pt idx="429">
                  <c:v>13959</c:v>
                </c:pt>
                <c:pt idx="430">
                  <c:v>13966</c:v>
                </c:pt>
                <c:pt idx="431">
                  <c:v>13973</c:v>
                </c:pt>
                <c:pt idx="432">
                  <c:v>13980</c:v>
                </c:pt>
                <c:pt idx="433">
                  <c:v>13987</c:v>
                </c:pt>
                <c:pt idx="434">
                  <c:v>13994</c:v>
                </c:pt>
                <c:pt idx="435">
                  <c:v>14001</c:v>
                </c:pt>
                <c:pt idx="436">
                  <c:v>14008</c:v>
                </c:pt>
                <c:pt idx="437">
                  <c:v>14015</c:v>
                </c:pt>
                <c:pt idx="438">
                  <c:v>14022</c:v>
                </c:pt>
                <c:pt idx="439">
                  <c:v>14029</c:v>
                </c:pt>
                <c:pt idx="440">
                  <c:v>14036</c:v>
                </c:pt>
                <c:pt idx="441">
                  <c:v>14043</c:v>
                </c:pt>
                <c:pt idx="442">
                  <c:v>14050</c:v>
                </c:pt>
                <c:pt idx="443">
                  <c:v>14057</c:v>
                </c:pt>
                <c:pt idx="444">
                  <c:v>14064</c:v>
                </c:pt>
                <c:pt idx="445">
                  <c:v>14071</c:v>
                </c:pt>
                <c:pt idx="446">
                  <c:v>14078</c:v>
                </c:pt>
                <c:pt idx="447">
                  <c:v>14085</c:v>
                </c:pt>
                <c:pt idx="448">
                  <c:v>14092</c:v>
                </c:pt>
                <c:pt idx="449">
                  <c:v>14099</c:v>
                </c:pt>
                <c:pt idx="450">
                  <c:v>14106</c:v>
                </c:pt>
                <c:pt idx="451">
                  <c:v>14113</c:v>
                </c:pt>
                <c:pt idx="452">
                  <c:v>14120</c:v>
                </c:pt>
                <c:pt idx="453">
                  <c:v>14127</c:v>
                </c:pt>
                <c:pt idx="454">
                  <c:v>14134</c:v>
                </c:pt>
                <c:pt idx="455">
                  <c:v>14141</c:v>
                </c:pt>
                <c:pt idx="456">
                  <c:v>14148</c:v>
                </c:pt>
                <c:pt idx="457">
                  <c:v>14155</c:v>
                </c:pt>
                <c:pt idx="458">
                  <c:v>14162</c:v>
                </c:pt>
                <c:pt idx="459">
                  <c:v>14169</c:v>
                </c:pt>
                <c:pt idx="460">
                  <c:v>14176</c:v>
                </c:pt>
                <c:pt idx="461">
                  <c:v>14183</c:v>
                </c:pt>
                <c:pt idx="462">
                  <c:v>14190</c:v>
                </c:pt>
                <c:pt idx="463">
                  <c:v>14197</c:v>
                </c:pt>
                <c:pt idx="464">
                  <c:v>14204</c:v>
                </c:pt>
                <c:pt idx="465">
                  <c:v>14211</c:v>
                </c:pt>
                <c:pt idx="466">
                  <c:v>14218</c:v>
                </c:pt>
                <c:pt idx="467">
                  <c:v>14225</c:v>
                </c:pt>
                <c:pt idx="468">
                  <c:v>14232</c:v>
                </c:pt>
                <c:pt idx="469">
                  <c:v>14239</c:v>
                </c:pt>
                <c:pt idx="470">
                  <c:v>14246</c:v>
                </c:pt>
                <c:pt idx="471">
                  <c:v>14253</c:v>
                </c:pt>
                <c:pt idx="472">
                  <c:v>14260</c:v>
                </c:pt>
                <c:pt idx="473">
                  <c:v>14267</c:v>
                </c:pt>
                <c:pt idx="474">
                  <c:v>14274</c:v>
                </c:pt>
                <c:pt idx="475">
                  <c:v>14281</c:v>
                </c:pt>
                <c:pt idx="476">
                  <c:v>14288</c:v>
                </c:pt>
                <c:pt idx="477">
                  <c:v>14295</c:v>
                </c:pt>
                <c:pt idx="478">
                  <c:v>14302</c:v>
                </c:pt>
                <c:pt idx="479">
                  <c:v>14309</c:v>
                </c:pt>
                <c:pt idx="480">
                  <c:v>14316</c:v>
                </c:pt>
                <c:pt idx="481">
                  <c:v>14323</c:v>
                </c:pt>
                <c:pt idx="482">
                  <c:v>14330</c:v>
                </c:pt>
                <c:pt idx="483">
                  <c:v>14337</c:v>
                </c:pt>
                <c:pt idx="484">
                  <c:v>14344</c:v>
                </c:pt>
                <c:pt idx="485">
                  <c:v>14351</c:v>
                </c:pt>
                <c:pt idx="486">
                  <c:v>14358</c:v>
                </c:pt>
                <c:pt idx="487">
                  <c:v>14365</c:v>
                </c:pt>
                <c:pt idx="488">
                  <c:v>14372</c:v>
                </c:pt>
                <c:pt idx="489">
                  <c:v>14379</c:v>
                </c:pt>
                <c:pt idx="490">
                  <c:v>14386</c:v>
                </c:pt>
                <c:pt idx="491">
                  <c:v>14393</c:v>
                </c:pt>
                <c:pt idx="492">
                  <c:v>14400</c:v>
                </c:pt>
                <c:pt idx="493">
                  <c:v>14407</c:v>
                </c:pt>
                <c:pt idx="494">
                  <c:v>14414</c:v>
                </c:pt>
                <c:pt idx="495">
                  <c:v>14421</c:v>
                </c:pt>
                <c:pt idx="496">
                  <c:v>14428</c:v>
                </c:pt>
                <c:pt idx="497">
                  <c:v>14435</c:v>
                </c:pt>
                <c:pt idx="498">
                  <c:v>14442</c:v>
                </c:pt>
                <c:pt idx="499">
                  <c:v>14449</c:v>
                </c:pt>
                <c:pt idx="500">
                  <c:v>14456</c:v>
                </c:pt>
                <c:pt idx="501">
                  <c:v>14463</c:v>
                </c:pt>
                <c:pt idx="502">
                  <c:v>14470</c:v>
                </c:pt>
                <c:pt idx="503">
                  <c:v>14477</c:v>
                </c:pt>
                <c:pt idx="504">
                  <c:v>14484</c:v>
                </c:pt>
                <c:pt idx="505">
                  <c:v>14491</c:v>
                </c:pt>
                <c:pt idx="506">
                  <c:v>14498</c:v>
                </c:pt>
                <c:pt idx="507">
                  <c:v>14505</c:v>
                </c:pt>
                <c:pt idx="508">
                  <c:v>14512</c:v>
                </c:pt>
                <c:pt idx="509">
                  <c:v>14519</c:v>
                </c:pt>
                <c:pt idx="510">
                  <c:v>14526</c:v>
                </c:pt>
                <c:pt idx="511">
                  <c:v>14533</c:v>
                </c:pt>
                <c:pt idx="512">
                  <c:v>14540</c:v>
                </c:pt>
                <c:pt idx="513">
                  <c:v>14547</c:v>
                </c:pt>
                <c:pt idx="514">
                  <c:v>14554</c:v>
                </c:pt>
                <c:pt idx="515">
                  <c:v>14561</c:v>
                </c:pt>
                <c:pt idx="516">
                  <c:v>14568</c:v>
                </c:pt>
                <c:pt idx="517">
                  <c:v>14575</c:v>
                </c:pt>
                <c:pt idx="518">
                  <c:v>14582</c:v>
                </c:pt>
                <c:pt idx="519">
                  <c:v>14589</c:v>
                </c:pt>
                <c:pt idx="520">
                  <c:v>14596</c:v>
                </c:pt>
                <c:pt idx="521">
                  <c:v>14603</c:v>
                </c:pt>
                <c:pt idx="522">
                  <c:v>14610</c:v>
                </c:pt>
                <c:pt idx="523">
                  <c:v>14617</c:v>
                </c:pt>
                <c:pt idx="524">
                  <c:v>14624</c:v>
                </c:pt>
                <c:pt idx="525">
                  <c:v>14631</c:v>
                </c:pt>
                <c:pt idx="526">
                  <c:v>14638</c:v>
                </c:pt>
                <c:pt idx="527">
                  <c:v>14645</c:v>
                </c:pt>
                <c:pt idx="528">
                  <c:v>14652</c:v>
                </c:pt>
                <c:pt idx="529">
                  <c:v>14659</c:v>
                </c:pt>
                <c:pt idx="530">
                  <c:v>14666</c:v>
                </c:pt>
                <c:pt idx="531">
                  <c:v>14673</c:v>
                </c:pt>
                <c:pt idx="532">
                  <c:v>14680</c:v>
                </c:pt>
                <c:pt idx="533">
                  <c:v>14687</c:v>
                </c:pt>
                <c:pt idx="534">
                  <c:v>14694</c:v>
                </c:pt>
                <c:pt idx="535">
                  <c:v>14701</c:v>
                </c:pt>
                <c:pt idx="536">
                  <c:v>14708</c:v>
                </c:pt>
                <c:pt idx="537">
                  <c:v>14715</c:v>
                </c:pt>
                <c:pt idx="538">
                  <c:v>14722</c:v>
                </c:pt>
                <c:pt idx="539">
                  <c:v>14729</c:v>
                </c:pt>
                <c:pt idx="540">
                  <c:v>14736</c:v>
                </c:pt>
                <c:pt idx="541">
                  <c:v>14743</c:v>
                </c:pt>
                <c:pt idx="542">
                  <c:v>14750</c:v>
                </c:pt>
                <c:pt idx="543">
                  <c:v>14757</c:v>
                </c:pt>
                <c:pt idx="544">
                  <c:v>14764</c:v>
                </c:pt>
                <c:pt idx="545">
                  <c:v>14771</c:v>
                </c:pt>
                <c:pt idx="546">
                  <c:v>14778</c:v>
                </c:pt>
                <c:pt idx="547">
                  <c:v>14785</c:v>
                </c:pt>
                <c:pt idx="548">
                  <c:v>14792</c:v>
                </c:pt>
                <c:pt idx="549">
                  <c:v>14799</c:v>
                </c:pt>
                <c:pt idx="550">
                  <c:v>14806</c:v>
                </c:pt>
                <c:pt idx="551">
                  <c:v>14813</c:v>
                </c:pt>
                <c:pt idx="552">
                  <c:v>14820</c:v>
                </c:pt>
                <c:pt idx="553">
                  <c:v>14827</c:v>
                </c:pt>
                <c:pt idx="554">
                  <c:v>14834</c:v>
                </c:pt>
                <c:pt idx="555">
                  <c:v>14841</c:v>
                </c:pt>
                <c:pt idx="556">
                  <c:v>14848</c:v>
                </c:pt>
                <c:pt idx="557">
                  <c:v>14855</c:v>
                </c:pt>
                <c:pt idx="558">
                  <c:v>14862</c:v>
                </c:pt>
                <c:pt idx="559">
                  <c:v>14869</c:v>
                </c:pt>
                <c:pt idx="560">
                  <c:v>14876</c:v>
                </c:pt>
                <c:pt idx="561">
                  <c:v>14883</c:v>
                </c:pt>
                <c:pt idx="562">
                  <c:v>14890</c:v>
                </c:pt>
                <c:pt idx="563">
                  <c:v>14897</c:v>
                </c:pt>
                <c:pt idx="564">
                  <c:v>14904</c:v>
                </c:pt>
                <c:pt idx="565">
                  <c:v>14911</c:v>
                </c:pt>
                <c:pt idx="566">
                  <c:v>14918</c:v>
                </c:pt>
                <c:pt idx="567">
                  <c:v>14925</c:v>
                </c:pt>
                <c:pt idx="568">
                  <c:v>14932</c:v>
                </c:pt>
                <c:pt idx="569">
                  <c:v>14939</c:v>
                </c:pt>
                <c:pt idx="570">
                  <c:v>14946</c:v>
                </c:pt>
                <c:pt idx="571">
                  <c:v>14953</c:v>
                </c:pt>
                <c:pt idx="572">
                  <c:v>14960</c:v>
                </c:pt>
                <c:pt idx="573">
                  <c:v>14967</c:v>
                </c:pt>
                <c:pt idx="574">
                  <c:v>14974</c:v>
                </c:pt>
                <c:pt idx="575">
                  <c:v>14981</c:v>
                </c:pt>
                <c:pt idx="576">
                  <c:v>14988</c:v>
                </c:pt>
                <c:pt idx="577">
                  <c:v>14995</c:v>
                </c:pt>
                <c:pt idx="578">
                  <c:v>15002</c:v>
                </c:pt>
                <c:pt idx="579">
                  <c:v>15009</c:v>
                </c:pt>
                <c:pt idx="580">
                  <c:v>15016</c:v>
                </c:pt>
                <c:pt idx="581">
                  <c:v>15023</c:v>
                </c:pt>
                <c:pt idx="582">
                  <c:v>15030</c:v>
                </c:pt>
                <c:pt idx="583">
                  <c:v>15037</c:v>
                </c:pt>
                <c:pt idx="584">
                  <c:v>15044</c:v>
                </c:pt>
                <c:pt idx="585">
                  <c:v>15051</c:v>
                </c:pt>
                <c:pt idx="586">
                  <c:v>15058</c:v>
                </c:pt>
                <c:pt idx="587">
                  <c:v>15065</c:v>
                </c:pt>
                <c:pt idx="588">
                  <c:v>15072</c:v>
                </c:pt>
                <c:pt idx="589">
                  <c:v>15079</c:v>
                </c:pt>
                <c:pt idx="590">
                  <c:v>15086</c:v>
                </c:pt>
                <c:pt idx="591">
                  <c:v>15093</c:v>
                </c:pt>
                <c:pt idx="592">
                  <c:v>15100</c:v>
                </c:pt>
                <c:pt idx="593">
                  <c:v>15107</c:v>
                </c:pt>
                <c:pt idx="594">
                  <c:v>15114</c:v>
                </c:pt>
                <c:pt idx="595">
                  <c:v>15121</c:v>
                </c:pt>
                <c:pt idx="596">
                  <c:v>15128</c:v>
                </c:pt>
                <c:pt idx="597">
                  <c:v>15135</c:v>
                </c:pt>
                <c:pt idx="598">
                  <c:v>15142</c:v>
                </c:pt>
                <c:pt idx="599">
                  <c:v>15149</c:v>
                </c:pt>
                <c:pt idx="600">
                  <c:v>15156</c:v>
                </c:pt>
                <c:pt idx="601">
                  <c:v>15163</c:v>
                </c:pt>
                <c:pt idx="602">
                  <c:v>15170</c:v>
                </c:pt>
                <c:pt idx="603">
                  <c:v>15177</c:v>
                </c:pt>
                <c:pt idx="604">
                  <c:v>15184</c:v>
                </c:pt>
                <c:pt idx="605">
                  <c:v>15191</c:v>
                </c:pt>
                <c:pt idx="606">
                  <c:v>15198</c:v>
                </c:pt>
                <c:pt idx="607">
                  <c:v>15205</c:v>
                </c:pt>
                <c:pt idx="608">
                  <c:v>15212</c:v>
                </c:pt>
                <c:pt idx="609">
                  <c:v>15219</c:v>
                </c:pt>
                <c:pt idx="610">
                  <c:v>15226</c:v>
                </c:pt>
                <c:pt idx="611">
                  <c:v>15233</c:v>
                </c:pt>
                <c:pt idx="612">
                  <c:v>15240</c:v>
                </c:pt>
                <c:pt idx="613">
                  <c:v>15247</c:v>
                </c:pt>
                <c:pt idx="614">
                  <c:v>15254</c:v>
                </c:pt>
                <c:pt idx="615">
                  <c:v>15261</c:v>
                </c:pt>
                <c:pt idx="616">
                  <c:v>15268</c:v>
                </c:pt>
                <c:pt idx="617">
                  <c:v>15275</c:v>
                </c:pt>
                <c:pt idx="618">
                  <c:v>15282</c:v>
                </c:pt>
                <c:pt idx="619">
                  <c:v>15289</c:v>
                </c:pt>
                <c:pt idx="620">
                  <c:v>15296</c:v>
                </c:pt>
                <c:pt idx="621">
                  <c:v>15303</c:v>
                </c:pt>
                <c:pt idx="622">
                  <c:v>15310</c:v>
                </c:pt>
                <c:pt idx="623">
                  <c:v>15317</c:v>
                </c:pt>
                <c:pt idx="624">
                  <c:v>15324</c:v>
                </c:pt>
                <c:pt idx="625">
                  <c:v>15331</c:v>
                </c:pt>
                <c:pt idx="626">
                  <c:v>15338</c:v>
                </c:pt>
                <c:pt idx="627">
                  <c:v>15345</c:v>
                </c:pt>
                <c:pt idx="628">
                  <c:v>15352</c:v>
                </c:pt>
                <c:pt idx="629">
                  <c:v>15359</c:v>
                </c:pt>
                <c:pt idx="630">
                  <c:v>15366</c:v>
                </c:pt>
                <c:pt idx="631">
                  <c:v>15373</c:v>
                </c:pt>
                <c:pt idx="632">
                  <c:v>15380</c:v>
                </c:pt>
                <c:pt idx="633">
                  <c:v>15387</c:v>
                </c:pt>
                <c:pt idx="634">
                  <c:v>15394</c:v>
                </c:pt>
                <c:pt idx="635">
                  <c:v>15401</c:v>
                </c:pt>
                <c:pt idx="636">
                  <c:v>15408</c:v>
                </c:pt>
                <c:pt idx="637">
                  <c:v>15415</c:v>
                </c:pt>
                <c:pt idx="638">
                  <c:v>15422</c:v>
                </c:pt>
                <c:pt idx="639">
                  <c:v>15429</c:v>
                </c:pt>
                <c:pt idx="640">
                  <c:v>15436</c:v>
                </c:pt>
                <c:pt idx="641">
                  <c:v>15443</c:v>
                </c:pt>
                <c:pt idx="642">
                  <c:v>15450</c:v>
                </c:pt>
                <c:pt idx="643">
                  <c:v>15457</c:v>
                </c:pt>
                <c:pt idx="644">
                  <c:v>15464</c:v>
                </c:pt>
                <c:pt idx="645">
                  <c:v>15471</c:v>
                </c:pt>
                <c:pt idx="646">
                  <c:v>15478</c:v>
                </c:pt>
                <c:pt idx="647">
                  <c:v>15485</c:v>
                </c:pt>
                <c:pt idx="648">
                  <c:v>15492</c:v>
                </c:pt>
                <c:pt idx="649">
                  <c:v>15499</c:v>
                </c:pt>
                <c:pt idx="650">
                  <c:v>15506</c:v>
                </c:pt>
                <c:pt idx="651">
                  <c:v>15513</c:v>
                </c:pt>
                <c:pt idx="652">
                  <c:v>15520</c:v>
                </c:pt>
                <c:pt idx="653">
                  <c:v>15527</c:v>
                </c:pt>
                <c:pt idx="654">
                  <c:v>15534</c:v>
                </c:pt>
                <c:pt idx="655">
                  <c:v>15541</c:v>
                </c:pt>
                <c:pt idx="656">
                  <c:v>15548</c:v>
                </c:pt>
                <c:pt idx="657">
                  <c:v>15555</c:v>
                </c:pt>
                <c:pt idx="658">
                  <c:v>15562</c:v>
                </c:pt>
                <c:pt idx="659">
                  <c:v>15569</c:v>
                </c:pt>
                <c:pt idx="660">
                  <c:v>15576</c:v>
                </c:pt>
                <c:pt idx="661">
                  <c:v>15583</c:v>
                </c:pt>
                <c:pt idx="662">
                  <c:v>15590</c:v>
                </c:pt>
                <c:pt idx="663">
                  <c:v>15597</c:v>
                </c:pt>
                <c:pt idx="664">
                  <c:v>15604</c:v>
                </c:pt>
                <c:pt idx="665">
                  <c:v>15611</c:v>
                </c:pt>
                <c:pt idx="666">
                  <c:v>15618</c:v>
                </c:pt>
                <c:pt idx="667">
                  <c:v>15625</c:v>
                </c:pt>
                <c:pt idx="668">
                  <c:v>15632</c:v>
                </c:pt>
                <c:pt idx="669">
                  <c:v>15639</c:v>
                </c:pt>
                <c:pt idx="670">
                  <c:v>15646</c:v>
                </c:pt>
                <c:pt idx="671">
                  <c:v>15653</c:v>
                </c:pt>
                <c:pt idx="672">
                  <c:v>15660</c:v>
                </c:pt>
                <c:pt idx="673">
                  <c:v>15667</c:v>
                </c:pt>
                <c:pt idx="674">
                  <c:v>15674</c:v>
                </c:pt>
                <c:pt idx="675">
                  <c:v>15681</c:v>
                </c:pt>
                <c:pt idx="676">
                  <c:v>15688</c:v>
                </c:pt>
                <c:pt idx="677">
                  <c:v>15695</c:v>
                </c:pt>
                <c:pt idx="678">
                  <c:v>15702</c:v>
                </c:pt>
                <c:pt idx="679">
                  <c:v>15709</c:v>
                </c:pt>
                <c:pt idx="680">
                  <c:v>15716</c:v>
                </c:pt>
                <c:pt idx="681">
                  <c:v>15723</c:v>
                </c:pt>
                <c:pt idx="682">
                  <c:v>15730</c:v>
                </c:pt>
                <c:pt idx="683">
                  <c:v>15737</c:v>
                </c:pt>
                <c:pt idx="684">
                  <c:v>15744</c:v>
                </c:pt>
                <c:pt idx="685">
                  <c:v>15751</c:v>
                </c:pt>
                <c:pt idx="686">
                  <c:v>15758</c:v>
                </c:pt>
                <c:pt idx="687">
                  <c:v>15765</c:v>
                </c:pt>
                <c:pt idx="688">
                  <c:v>15772</c:v>
                </c:pt>
                <c:pt idx="689">
                  <c:v>15779</c:v>
                </c:pt>
                <c:pt idx="690">
                  <c:v>15786</c:v>
                </c:pt>
                <c:pt idx="691">
                  <c:v>15793</c:v>
                </c:pt>
                <c:pt idx="692">
                  <c:v>15800</c:v>
                </c:pt>
                <c:pt idx="693">
                  <c:v>15807</c:v>
                </c:pt>
                <c:pt idx="694">
                  <c:v>15814</c:v>
                </c:pt>
                <c:pt idx="695">
                  <c:v>15821</c:v>
                </c:pt>
                <c:pt idx="696">
                  <c:v>15828</c:v>
                </c:pt>
                <c:pt idx="697">
                  <c:v>15835</c:v>
                </c:pt>
                <c:pt idx="698">
                  <c:v>15842</c:v>
                </c:pt>
                <c:pt idx="699">
                  <c:v>15849</c:v>
                </c:pt>
                <c:pt idx="700">
                  <c:v>15856</c:v>
                </c:pt>
                <c:pt idx="701">
                  <c:v>15863</c:v>
                </c:pt>
                <c:pt idx="702">
                  <c:v>15870</c:v>
                </c:pt>
                <c:pt idx="703">
                  <c:v>15877</c:v>
                </c:pt>
                <c:pt idx="704">
                  <c:v>15884</c:v>
                </c:pt>
                <c:pt idx="705">
                  <c:v>15891</c:v>
                </c:pt>
                <c:pt idx="706">
                  <c:v>15898</c:v>
                </c:pt>
                <c:pt idx="707">
                  <c:v>15905</c:v>
                </c:pt>
                <c:pt idx="708">
                  <c:v>15912</c:v>
                </c:pt>
                <c:pt idx="709">
                  <c:v>15919</c:v>
                </c:pt>
                <c:pt idx="710">
                  <c:v>15926</c:v>
                </c:pt>
                <c:pt idx="711">
                  <c:v>15933</c:v>
                </c:pt>
                <c:pt idx="712">
                  <c:v>15940</c:v>
                </c:pt>
                <c:pt idx="713">
                  <c:v>15947</c:v>
                </c:pt>
                <c:pt idx="714">
                  <c:v>15954</c:v>
                </c:pt>
                <c:pt idx="715">
                  <c:v>15961</c:v>
                </c:pt>
                <c:pt idx="716">
                  <c:v>15968</c:v>
                </c:pt>
                <c:pt idx="717">
                  <c:v>15975</c:v>
                </c:pt>
                <c:pt idx="718">
                  <c:v>15982</c:v>
                </c:pt>
                <c:pt idx="719">
                  <c:v>15989</c:v>
                </c:pt>
                <c:pt idx="720">
                  <c:v>15996</c:v>
                </c:pt>
                <c:pt idx="721">
                  <c:v>16003</c:v>
                </c:pt>
                <c:pt idx="722">
                  <c:v>16010</c:v>
                </c:pt>
                <c:pt idx="723">
                  <c:v>16017</c:v>
                </c:pt>
                <c:pt idx="724">
                  <c:v>16024</c:v>
                </c:pt>
                <c:pt idx="725">
                  <c:v>16031</c:v>
                </c:pt>
                <c:pt idx="726">
                  <c:v>16038</c:v>
                </c:pt>
                <c:pt idx="727">
                  <c:v>16045</c:v>
                </c:pt>
                <c:pt idx="728">
                  <c:v>16052</c:v>
                </c:pt>
                <c:pt idx="729">
                  <c:v>16059</c:v>
                </c:pt>
                <c:pt idx="730">
                  <c:v>16066</c:v>
                </c:pt>
                <c:pt idx="731">
                  <c:v>16073</c:v>
                </c:pt>
                <c:pt idx="732">
                  <c:v>16080</c:v>
                </c:pt>
                <c:pt idx="733">
                  <c:v>16087</c:v>
                </c:pt>
                <c:pt idx="734">
                  <c:v>16094</c:v>
                </c:pt>
                <c:pt idx="735">
                  <c:v>16101</c:v>
                </c:pt>
                <c:pt idx="736">
                  <c:v>16108</c:v>
                </c:pt>
                <c:pt idx="737">
                  <c:v>16115</c:v>
                </c:pt>
                <c:pt idx="738">
                  <c:v>16122</c:v>
                </c:pt>
                <c:pt idx="739">
                  <c:v>16129</c:v>
                </c:pt>
                <c:pt idx="740">
                  <c:v>16136</c:v>
                </c:pt>
                <c:pt idx="741">
                  <c:v>16143</c:v>
                </c:pt>
                <c:pt idx="742">
                  <c:v>16150</c:v>
                </c:pt>
                <c:pt idx="743">
                  <c:v>16157</c:v>
                </c:pt>
                <c:pt idx="744">
                  <c:v>16164</c:v>
                </c:pt>
                <c:pt idx="745">
                  <c:v>16171</c:v>
                </c:pt>
                <c:pt idx="746">
                  <c:v>16178</c:v>
                </c:pt>
                <c:pt idx="747">
                  <c:v>16185</c:v>
                </c:pt>
                <c:pt idx="748">
                  <c:v>16192</c:v>
                </c:pt>
                <c:pt idx="749">
                  <c:v>16199</c:v>
                </c:pt>
                <c:pt idx="750">
                  <c:v>16206</c:v>
                </c:pt>
                <c:pt idx="751">
                  <c:v>16213</c:v>
                </c:pt>
                <c:pt idx="752">
                  <c:v>16220</c:v>
                </c:pt>
                <c:pt idx="753">
                  <c:v>16227</c:v>
                </c:pt>
                <c:pt idx="754">
                  <c:v>16234</c:v>
                </c:pt>
                <c:pt idx="755">
                  <c:v>16241</c:v>
                </c:pt>
                <c:pt idx="756">
                  <c:v>16248</c:v>
                </c:pt>
                <c:pt idx="757">
                  <c:v>16255</c:v>
                </c:pt>
                <c:pt idx="758">
                  <c:v>16262</c:v>
                </c:pt>
                <c:pt idx="759">
                  <c:v>16269</c:v>
                </c:pt>
                <c:pt idx="760">
                  <c:v>16276</c:v>
                </c:pt>
                <c:pt idx="761">
                  <c:v>16283</c:v>
                </c:pt>
                <c:pt idx="762">
                  <c:v>16290</c:v>
                </c:pt>
                <c:pt idx="763">
                  <c:v>16297</c:v>
                </c:pt>
                <c:pt idx="764">
                  <c:v>16304</c:v>
                </c:pt>
                <c:pt idx="765">
                  <c:v>16311</c:v>
                </c:pt>
                <c:pt idx="766">
                  <c:v>16318</c:v>
                </c:pt>
                <c:pt idx="767">
                  <c:v>16325</c:v>
                </c:pt>
                <c:pt idx="768">
                  <c:v>16332</c:v>
                </c:pt>
                <c:pt idx="769">
                  <c:v>16339</c:v>
                </c:pt>
                <c:pt idx="770">
                  <c:v>16346</c:v>
                </c:pt>
                <c:pt idx="771">
                  <c:v>16353</c:v>
                </c:pt>
                <c:pt idx="772">
                  <c:v>16360</c:v>
                </c:pt>
                <c:pt idx="773">
                  <c:v>16367</c:v>
                </c:pt>
                <c:pt idx="774">
                  <c:v>16374</c:v>
                </c:pt>
                <c:pt idx="775">
                  <c:v>16381</c:v>
                </c:pt>
                <c:pt idx="776">
                  <c:v>16388</c:v>
                </c:pt>
                <c:pt idx="777">
                  <c:v>16395</c:v>
                </c:pt>
                <c:pt idx="778">
                  <c:v>16402</c:v>
                </c:pt>
                <c:pt idx="779">
                  <c:v>16409</c:v>
                </c:pt>
                <c:pt idx="780">
                  <c:v>16416</c:v>
                </c:pt>
                <c:pt idx="781">
                  <c:v>16423</c:v>
                </c:pt>
                <c:pt idx="782">
                  <c:v>16430</c:v>
                </c:pt>
                <c:pt idx="783">
                  <c:v>16437</c:v>
                </c:pt>
                <c:pt idx="784">
                  <c:v>16444</c:v>
                </c:pt>
                <c:pt idx="785">
                  <c:v>16451</c:v>
                </c:pt>
                <c:pt idx="786">
                  <c:v>16458</c:v>
                </c:pt>
                <c:pt idx="787">
                  <c:v>16465</c:v>
                </c:pt>
                <c:pt idx="788">
                  <c:v>16472</c:v>
                </c:pt>
                <c:pt idx="789">
                  <c:v>16479</c:v>
                </c:pt>
                <c:pt idx="790">
                  <c:v>16486</c:v>
                </c:pt>
                <c:pt idx="791">
                  <c:v>16493</c:v>
                </c:pt>
                <c:pt idx="792">
                  <c:v>16500</c:v>
                </c:pt>
                <c:pt idx="793">
                  <c:v>16507</c:v>
                </c:pt>
                <c:pt idx="794">
                  <c:v>16514</c:v>
                </c:pt>
                <c:pt idx="795">
                  <c:v>16521</c:v>
                </c:pt>
                <c:pt idx="796">
                  <c:v>16528</c:v>
                </c:pt>
                <c:pt idx="797">
                  <c:v>16535</c:v>
                </c:pt>
                <c:pt idx="798">
                  <c:v>16542</c:v>
                </c:pt>
                <c:pt idx="799">
                  <c:v>16549</c:v>
                </c:pt>
                <c:pt idx="800">
                  <c:v>16556</c:v>
                </c:pt>
                <c:pt idx="801">
                  <c:v>16563</c:v>
                </c:pt>
                <c:pt idx="802">
                  <c:v>16570</c:v>
                </c:pt>
                <c:pt idx="803">
                  <c:v>16577</c:v>
                </c:pt>
                <c:pt idx="804">
                  <c:v>16584</c:v>
                </c:pt>
                <c:pt idx="805">
                  <c:v>16591</c:v>
                </c:pt>
                <c:pt idx="806">
                  <c:v>16598</c:v>
                </c:pt>
                <c:pt idx="807">
                  <c:v>16605</c:v>
                </c:pt>
                <c:pt idx="808">
                  <c:v>16612</c:v>
                </c:pt>
                <c:pt idx="809">
                  <c:v>16619</c:v>
                </c:pt>
                <c:pt idx="810">
                  <c:v>16626</c:v>
                </c:pt>
                <c:pt idx="811">
                  <c:v>16633</c:v>
                </c:pt>
                <c:pt idx="812">
                  <c:v>16640</c:v>
                </c:pt>
                <c:pt idx="813">
                  <c:v>16647</c:v>
                </c:pt>
                <c:pt idx="814">
                  <c:v>16654</c:v>
                </c:pt>
                <c:pt idx="815">
                  <c:v>16661</c:v>
                </c:pt>
                <c:pt idx="816">
                  <c:v>16668</c:v>
                </c:pt>
                <c:pt idx="817">
                  <c:v>16675</c:v>
                </c:pt>
                <c:pt idx="818">
                  <c:v>16682</c:v>
                </c:pt>
                <c:pt idx="819">
                  <c:v>16689</c:v>
                </c:pt>
                <c:pt idx="820">
                  <c:v>16696</c:v>
                </c:pt>
                <c:pt idx="821">
                  <c:v>16703</c:v>
                </c:pt>
                <c:pt idx="822">
                  <c:v>16710</c:v>
                </c:pt>
                <c:pt idx="823">
                  <c:v>16717</c:v>
                </c:pt>
                <c:pt idx="824">
                  <c:v>16724</c:v>
                </c:pt>
                <c:pt idx="825">
                  <c:v>16731</c:v>
                </c:pt>
                <c:pt idx="826">
                  <c:v>16738</c:v>
                </c:pt>
                <c:pt idx="827">
                  <c:v>16745</c:v>
                </c:pt>
                <c:pt idx="828">
                  <c:v>16752</c:v>
                </c:pt>
                <c:pt idx="829">
                  <c:v>16759</c:v>
                </c:pt>
                <c:pt idx="830">
                  <c:v>16766</c:v>
                </c:pt>
                <c:pt idx="831">
                  <c:v>16773</c:v>
                </c:pt>
                <c:pt idx="832">
                  <c:v>16780</c:v>
                </c:pt>
                <c:pt idx="833">
                  <c:v>16787</c:v>
                </c:pt>
                <c:pt idx="834">
                  <c:v>16794</c:v>
                </c:pt>
                <c:pt idx="835">
                  <c:v>16801</c:v>
                </c:pt>
                <c:pt idx="836">
                  <c:v>16808</c:v>
                </c:pt>
                <c:pt idx="837">
                  <c:v>16815</c:v>
                </c:pt>
                <c:pt idx="838">
                  <c:v>16822</c:v>
                </c:pt>
                <c:pt idx="839">
                  <c:v>16829</c:v>
                </c:pt>
                <c:pt idx="840">
                  <c:v>16836</c:v>
                </c:pt>
                <c:pt idx="841">
                  <c:v>16843</c:v>
                </c:pt>
                <c:pt idx="842">
                  <c:v>16850</c:v>
                </c:pt>
                <c:pt idx="843">
                  <c:v>16857</c:v>
                </c:pt>
                <c:pt idx="844">
                  <c:v>16864</c:v>
                </c:pt>
                <c:pt idx="845">
                  <c:v>16871</c:v>
                </c:pt>
                <c:pt idx="846">
                  <c:v>16878</c:v>
                </c:pt>
                <c:pt idx="847">
                  <c:v>16885</c:v>
                </c:pt>
                <c:pt idx="848">
                  <c:v>16892</c:v>
                </c:pt>
                <c:pt idx="849">
                  <c:v>16899</c:v>
                </c:pt>
                <c:pt idx="850">
                  <c:v>16906</c:v>
                </c:pt>
                <c:pt idx="851">
                  <c:v>16913</c:v>
                </c:pt>
                <c:pt idx="852">
                  <c:v>16920</c:v>
                </c:pt>
                <c:pt idx="853">
                  <c:v>16927</c:v>
                </c:pt>
                <c:pt idx="854">
                  <c:v>16934</c:v>
                </c:pt>
                <c:pt idx="855">
                  <c:v>16941</c:v>
                </c:pt>
                <c:pt idx="856">
                  <c:v>16948</c:v>
                </c:pt>
                <c:pt idx="857">
                  <c:v>16955</c:v>
                </c:pt>
                <c:pt idx="858">
                  <c:v>16962</c:v>
                </c:pt>
                <c:pt idx="859">
                  <c:v>16969</c:v>
                </c:pt>
                <c:pt idx="860">
                  <c:v>16976</c:v>
                </c:pt>
                <c:pt idx="861">
                  <c:v>16983</c:v>
                </c:pt>
                <c:pt idx="862">
                  <c:v>16990</c:v>
                </c:pt>
                <c:pt idx="863">
                  <c:v>16997</c:v>
                </c:pt>
                <c:pt idx="864">
                  <c:v>17004</c:v>
                </c:pt>
                <c:pt idx="865">
                  <c:v>17011</c:v>
                </c:pt>
                <c:pt idx="866">
                  <c:v>17018</c:v>
                </c:pt>
                <c:pt idx="867">
                  <c:v>17025</c:v>
                </c:pt>
                <c:pt idx="868">
                  <c:v>17032</c:v>
                </c:pt>
                <c:pt idx="869">
                  <c:v>17039</c:v>
                </c:pt>
                <c:pt idx="870">
                  <c:v>17046</c:v>
                </c:pt>
                <c:pt idx="871">
                  <c:v>17053</c:v>
                </c:pt>
                <c:pt idx="872">
                  <c:v>17060</c:v>
                </c:pt>
                <c:pt idx="873">
                  <c:v>17067</c:v>
                </c:pt>
                <c:pt idx="874">
                  <c:v>17074</c:v>
                </c:pt>
                <c:pt idx="875">
                  <c:v>17081</c:v>
                </c:pt>
                <c:pt idx="876">
                  <c:v>17088</c:v>
                </c:pt>
                <c:pt idx="877">
                  <c:v>17095</c:v>
                </c:pt>
                <c:pt idx="878">
                  <c:v>17102</c:v>
                </c:pt>
                <c:pt idx="879">
                  <c:v>17109</c:v>
                </c:pt>
                <c:pt idx="880">
                  <c:v>17116</c:v>
                </c:pt>
                <c:pt idx="881">
                  <c:v>17123</c:v>
                </c:pt>
                <c:pt idx="882">
                  <c:v>17130</c:v>
                </c:pt>
                <c:pt idx="883">
                  <c:v>17137</c:v>
                </c:pt>
                <c:pt idx="884">
                  <c:v>17144</c:v>
                </c:pt>
                <c:pt idx="885">
                  <c:v>17151</c:v>
                </c:pt>
                <c:pt idx="886">
                  <c:v>17158</c:v>
                </c:pt>
                <c:pt idx="887">
                  <c:v>17165</c:v>
                </c:pt>
                <c:pt idx="888">
                  <c:v>17172</c:v>
                </c:pt>
                <c:pt idx="889">
                  <c:v>17179</c:v>
                </c:pt>
                <c:pt idx="890">
                  <c:v>17186</c:v>
                </c:pt>
                <c:pt idx="891">
                  <c:v>17193</c:v>
                </c:pt>
                <c:pt idx="892">
                  <c:v>17200</c:v>
                </c:pt>
                <c:pt idx="893">
                  <c:v>17207</c:v>
                </c:pt>
                <c:pt idx="894">
                  <c:v>17214</c:v>
                </c:pt>
                <c:pt idx="895">
                  <c:v>17221</c:v>
                </c:pt>
                <c:pt idx="896">
                  <c:v>17228</c:v>
                </c:pt>
                <c:pt idx="897">
                  <c:v>17235</c:v>
                </c:pt>
                <c:pt idx="898">
                  <c:v>17242</c:v>
                </c:pt>
                <c:pt idx="899">
                  <c:v>17249</c:v>
                </c:pt>
                <c:pt idx="900">
                  <c:v>17256</c:v>
                </c:pt>
                <c:pt idx="901">
                  <c:v>17263</c:v>
                </c:pt>
                <c:pt idx="902">
                  <c:v>17270</c:v>
                </c:pt>
                <c:pt idx="903">
                  <c:v>17277</c:v>
                </c:pt>
                <c:pt idx="904">
                  <c:v>17284</c:v>
                </c:pt>
                <c:pt idx="905">
                  <c:v>17291</c:v>
                </c:pt>
                <c:pt idx="906">
                  <c:v>17298</c:v>
                </c:pt>
                <c:pt idx="907">
                  <c:v>17305</c:v>
                </c:pt>
                <c:pt idx="908">
                  <c:v>17312</c:v>
                </c:pt>
                <c:pt idx="909">
                  <c:v>17319</c:v>
                </c:pt>
                <c:pt idx="910">
                  <c:v>17326</c:v>
                </c:pt>
                <c:pt idx="911">
                  <c:v>17333</c:v>
                </c:pt>
                <c:pt idx="912">
                  <c:v>17340</c:v>
                </c:pt>
                <c:pt idx="913">
                  <c:v>17347</c:v>
                </c:pt>
                <c:pt idx="914">
                  <c:v>17354</c:v>
                </c:pt>
                <c:pt idx="915">
                  <c:v>17361</c:v>
                </c:pt>
                <c:pt idx="916">
                  <c:v>17368</c:v>
                </c:pt>
                <c:pt idx="917">
                  <c:v>17375</c:v>
                </c:pt>
                <c:pt idx="918">
                  <c:v>17382</c:v>
                </c:pt>
                <c:pt idx="919">
                  <c:v>17389</c:v>
                </c:pt>
                <c:pt idx="920">
                  <c:v>17396</c:v>
                </c:pt>
                <c:pt idx="921">
                  <c:v>17403</c:v>
                </c:pt>
                <c:pt idx="922">
                  <c:v>17410</c:v>
                </c:pt>
                <c:pt idx="923">
                  <c:v>17417</c:v>
                </c:pt>
                <c:pt idx="924">
                  <c:v>17424</c:v>
                </c:pt>
                <c:pt idx="925">
                  <c:v>17431</c:v>
                </c:pt>
                <c:pt idx="926">
                  <c:v>17438</c:v>
                </c:pt>
                <c:pt idx="927">
                  <c:v>17445</c:v>
                </c:pt>
                <c:pt idx="928">
                  <c:v>17452</c:v>
                </c:pt>
                <c:pt idx="929">
                  <c:v>17459</c:v>
                </c:pt>
                <c:pt idx="930">
                  <c:v>17466</c:v>
                </c:pt>
                <c:pt idx="931">
                  <c:v>17473</c:v>
                </c:pt>
                <c:pt idx="932">
                  <c:v>17480</c:v>
                </c:pt>
                <c:pt idx="933">
                  <c:v>17487</c:v>
                </c:pt>
                <c:pt idx="934">
                  <c:v>17494</c:v>
                </c:pt>
                <c:pt idx="935">
                  <c:v>17501</c:v>
                </c:pt>
                <c:pt idx="936">
                  <c:v>17508</c:v>
                </c:pt>
                <c:pt idx="937">
                  <c:v>17515</c:v>
                </c:pt>
                <c:pt idx="938">
                  <c:v>17522</c:v>
                </c:pt>
                <c:pt idx="939">
                  <c:v>17529</c:v>
                </c:pt>
                <c:pt idx="940">
                  <c:v>17536</c:v>
                </c:pt>
                <c:pt idx="941">
                  <c:v>17543</c:v>
                </c:pt>
                <c:pt idx="942">
                  <c:v>17550</c:v>
                </c:pt>
                <c:pt idx="943">
                  <c:v>17557</c:v>
                </c:pt>
                <c:pt idx="944">
                  <c:v>17564</c:v>
                </c:pt>
                <c:pt idx="945">
                  <c:v>17571</c:v>
                </c:pt>
                <c:pt idx="946">
                  <c:v>17578</c:v>
                </c:pt>
                <c:pt idx="947">
                  <c:v>17585</c:v>
                </c:pt>
                <c:pt idx="948">
                  <c:v>17592</c:v>
                </c:pt>
                <c:pt idx="949">
                  <c:v>17599</c:v>
                </c:pt>
                <c:pt idx="950">
                  <c:v>17606</c:v>
                </c:pt>
                <c:pt idx="951">
                  <c:v>17613</c:v>
                </c:pt>
                <c:pt idx="952">
                  <c:v>17620</c:v>
                </c:pt>
                <c:pt idx="953">
                  <c:v>17627</c:v>
                </c:pt>
                <c:pt idx="954">
                  <c:v>17634</c:v>
                </c:pt>
                <c:pt idx="955">
                  <c:v>17641</c:v>
                </c:pt>
                <c:pt idx="956">
                  <c:v>17648</c:v>
                </c:pt>
                <c:pt idx="957">
                  <c:v>17655</c:v>
                </c:pt>
                <c:pt idx="958">
                  <c:v>17662</c:v>
                </c:pt>
                <c:pt idx="959">
                  <c:v>17669</c:v>
                </c:pt>
                <c:pt idx="960">
                  <c:v>17676</c:v>
                </c:pt>
                <c:pt idx="961">
                  <c:v>17683</c:v>
                </c:pt>
                <c:pt idx="962">
                  <c:v>17690</c:v>
                </c:pt>
                <c:pt idx="963">
                  <c:v>17697</c:v>
                </c:pt>
                <c:pt idx="964">
                  <c:v>17704</c:v>
                </c:pt>
                <c:pt idx="965">
                  <c:v>17711</c:v>
                </c:pt>
                <c:pt idx="966">
                  <c:v>17718</c:v>
                </c:pt>
                <c:pt idx="967">
                  <c:v>17725</c:v>
                </c:pt>
                <c:pt idx="968">
                  <c:v>17732</c:v>
                </c:pt>
                <c:pt idx="969">
                  <c:v>17739</c:v>
                </c:pt>
                <c:pt idx="970">
                  <c:v>17746</c:v>
                </c:pt>
                <c:pt idx="971">
                  <c:v>17753</c:v>
                </c:pt>
                <c:pt idx="972">
                  <c:v>17760</c:v>
                </c:pt>
                <c:pt idx="973">
                  <c:v>17767</c:v>
                </c:pt>
                <c:pt idx="974">
                  <c:v>17774</c:v>
                </c:pt>
                <c:pt idx="975">
                  <c:v>17781</c:v>
                </c:pt>
                <c:pt idx="976">
                  <c:v>17788</c:v>
                </c:pt>
                <c:pt idx="977">
                  <c:v>17795</c:v>
                </c:pt>
                <c:pt idx="978">
                  <c:v>17802</c:v>
                </c:pt>
                <c:pt idx="979">
                  <c:v>17809</c:v>
                </c:pt>
                <c:pt idx="980">
                  <c:v>17816</c:v>
                </c:pt>
                <c:pt idx="981">
                  <c:v>17823</c:v>
                </c:pt>
                <c:pt idx="982">
                  <c:v>17830</c:v>
                </c:pt>
                <c:pt idx="983">
                  <c:v>17837</c:v>
                </c:pt>
                <c:pt idx="984">
                  <c:v>17844</c:v>
                </c:pt>
                <c:pt idx="985">
                  <c:v>17851</c:v>
                </c:pt>
                <c:pt idx="986">
                  <c:v>17858</c:v>
                </c:pt>
                <c:pt idx="987">
                  <c:v>17865</c:v>
                </c:pt>
                <c:pt idx="988">
                  <c:v>17872</c:v>
                </c:pt>
                <c:pt idx="989">
                  <c:v>17879</c:v>
                </c:pt>
                <c:pt idx="990">
                  <c:v>17886</c:v>
                </c:pt>
                <c:pt idx="991">
                  <c:v>17893</c:v>
                </c:pt>
                <c:pt idx="992">
                  <c:v>17900</c:v>
                </c:pt>
                <c:pt idx="993">
                  <c:v>17907</c:v>
                </c:pt>
                <c:pt idx="994">
                  <c:v>17914</c:v>
                </c:pt>
                <c:pt idx="995">
                  <c:v>17921</c:v>
                </c:pt>
                <c:pt idx="996">
                  <c:v>17928</c:v>
                </c:pt>
                <c:pt idx="997">
                  <c:v>17935</c:v>
                </c:pt>
                <c:pt idx="998">
                  <c:v>17942</c:v>
                </c:pt>
                <c:pt idx="999">
                  <c:v>17949</c:v>
                </c:pt>
                <c:pt idx="1000">
                  <c:v>17956</c:v>
                </c:pt>
                <c:pt idx="1001">
                  <c:v>17963</c:v>
                </c:pt>
                <c:pt idx="1002">
                  <c:v>17970</c:v>
                </c:pt>
                <c:pt idx="1003">
                  <c:v>17977</c:v>
                </c:pt>
                <c:pt idx="1004">
                  <c:v>17984</c:v>
                </c:pt>
                <c:pt idx="1005">
                  <c:v>17991</c:v>
                </c:pt>
                <c:pt idx="1006">
                  <c:v>17998</c:v>
                </c:pt>
                <c:pt idx="1007">
                  <c:v>18005</c:v>
                </c:pt>
                <c:pt idx="1008">
                  <c:v>18012</c:v>
                </c:pt>
                <c:pt idx="1009">
                  <c:v>18019</c:v>
                </c:pt>
                <c:pt idx="1010">
                  <c:v>18026</c:v>
                </c:pt>
                <c:pt idx="1011">
                  <c:v>18033</c:v>
                </c:pt>
                <c:pt idx="1012">
                  <c:v>18040</c:v>
                </c:pt>
                <c:pt idx="1013">
                  <c:v>18047</c:v>
                </c:pt>
                <c:pt idx="1014">
                  <c:v>18054</c:v>
                </c:pt>
                <c:pt idx="1015">
                  <c:v>18061</c:v>
                </c:pt>
                <c:pt idx="1016">
                  <c:v>18068</c:v>
                </c:pt>
                <c:pt idx="1017">
                  <c:v>18075</c:v>
                </c:pt>
                <c:pt idx="1018">
                  <c:v>18082</c:v>
                </c:pt>
                <c:pt idx="1019">
                  <c:v>18089</c:v>
                </c:pt>
                <c:pt idx="1020">
                  <c:v>18096</c:v>
                </c:pt>
                <c:pt idx="1021">
                  <c:v>18103</c:v>
                </c:pt>
                <c:pt idx="1022">
                  <c:v>18110</c:v>
                </c:pt>
                <c:pt idx="1023">
                  <c:v>18117</c:v>
                </c:pt>
                <c:pt idx="1024">
                  <c:v>18124</c:v>
                </c:pt>
                <c:pt idx="1025">
                  <c:v>18131</c:v>
                </c:pt>
                <c:pt idx="1026">
                  <c:v>18138</c:v>
                </c:pt>
                <c:pt idx="1027">
                  <c:v>18145</c:v>
                </c:pt>
                <c:pt idx="1028">
                  <c:v>18152</c:v>
                </c:pt>
                <c:pt idx="1029">
                  <c:v>18159</c:v>
                </c:pt>
                <c:pt idx="1030">
                  <c:v>18166</c:v>
                </c:pt>
                <c:pt idx="1031">
                  <c:v>18173</c:v>
                </c:pt>
                <c:pt idx="1032">
                  <c:v>18180</c:v>
                </c:pt>
                <c:pt idx="1033">
                  <c:v>18187</c:v>
                </c:pt>
                <c:pt idx="1034">
                  <c:v>18194</c:v>
                </c:pt>
                <c:pt idx="1035">
                  <c:v>18201</c:v>
                </c:pt>
                <c:pt idx="1036">
                  <c:v>18208</c:v>
                </c:pt>
                <c:pt idx="1037">
                  <c:v>18215</c:v>
                </c:pt>
                <c:pt idx="1038">
                  <c:v>18222</c:v>
                </c:pt>
                <c:pt idx="1039">
                  <c:v>18229</c:v>
                </c:pt>
                <c:pt idx="1040">
                  <c:v>18236</c:v>
                </c:pt>
                <c:pt idx="1041">
                  <c:v>18243</c:v>
                </c:pt>
                <c:pt idx="1042">
                  <c:v>18250</c:v>
                </c:pt>
                <c:pt idx="1043">
                  <c:v>18257</c:v>
                </c:pt>
                <c:pt idx="1044">
                  <c:v>18264</c:v>
                </c:pt>
                <c:pt idx="1045">
                  <c:v>18271</c:v>
                </c:pt>
                <c:pt idx="1046">
                  <c:v>18278</c:v>
                </c:pt>
                <c:pt idx="1047">
                  <c:v>18285</c:v>
                </c:pt>
                <c:pt idx="1048">
                  <c:v>18292</c:v>
                </c:pt>
                <c:pt idx="1049">
                  <c:v>18299</c:v>
                </c:pt>
                <c:pt idx="1050">
                  <c:v>18306</c:v>
                </c:pt>
                <c:pt idx="1051">
                  <c:v>18313</c:v>
                </c:pt>
                <c:pt idx="1052">
                  <c:v>18320</c:v>
                </c:pt>
                <c:pt idx="1053">
                  <c:v>18327</c:v>
                </c:pt>
                <c:pt idx="1054">
                  <c:v>18334</c:v>
                </c:pt>
                <c:pt idx="1055">
                  <c:v>18341</c:v>
                </c:pt>
                <c:pt idx="1056">
                  <c:v>18348</c:v>
                </c:pt>
                <c:pt idx="1057">
                  <c:v>18355</c:v>
                </c:pt>
                <c:pt idx="1058">
                  <c:v>18362</c:v>
                </c:pt>
                <c:pt idx="1059">
                  <c:v>18369</c:v>
                </c:pt>
                <c:pt idx="1060">
                  <c:v>18376</c:v>
                </c:pt>
                <c:pt idx="1061">
                  <c:v>18383</c:v>
                </c:pt>
                <c:pt idx="1062">
                  <c:v>18390</c:v>
                </c:pt>
                <c:pt idx="1063">
                  <c:v>18397</c:v>
                </c:pt>
                <c:pt idx="1064">
                  <c:v>18404</c:v>
                </c:pt>
                <c:pt idx="1065">
                  <c:v>18411</c:v>
                </c:pt>
                <c:pt idx="1066">
                  <c:v>18418</c:v>
                </c:pt>
                <c:pt idx="1067">
                  <c:v>18425</c:v>
                </c:pt>
                <c:pt idx="1068">
                  <c:v>18432</c:v>
                </c:pt>
                <c:pt idx="1069">
                  <c:v>18439</c:v>
                </c:pt>
                <c:pt idx="1070">
                  <c:v>18446</c:v>
                </c:pt>
                <c:pt idx="1071">
                  <c:v>18453</c:v>
                </c:pt>
                <c:pt idx="1072">
                  <c:v>18460</c:v>
                </c:pt>
                <c:pt idx="1073">
                  <c:v>18467</c:v>
                </c:pt>
                <c:pt idx="1074">
                  <c:v>18474</c:v>
                </c:pt>
                <c:pt idx="1075">
                  <c:v>18481</c:v>
                </c:pt>
                <c:pt idx="1076">
                  <c:v>18488</c:v>
                </c:pt>
                <c:pt idx="1077">
                  <c:v>18495</c:v>
                </c:pt>
                <c:pt idx="1078">
                  <c:v>18502</c:v>
                </c:pt>
                <c:pt idx="1079">
                  <c:v>18509</c:v>
                </c:pt>
                <c:pt idx="1080">
                  <c:v>18516</c:v>
                </c:pt>
                <c:pt idx="1081">
                  <c:v>18523</c:v>
                </c:pt>
                <c:pt idx="1082">
                  <c:v>18530</c:v>
                </c:pt>
                <c:pt idx="1083">
                  <c:v>18537</c:v>
                </c:pt>
                <c:pt idx="1084">
                  <c:v>18544</c:v>
                </c:pt>
                <c:pt idx="1085">
                  <c:v>18551</c:v>
                </c:pt>
                <c:pt idx="1086">
                  <c:v>18558</c:v>
                </c:pt>
                <c:pt idx="1087">
                  <c:v>18565</c:v>
                </c:pt>
                <c:pt idx="1088">
                  <c:v>18572</c:v>
                </c:pt>
                <c:pt idx="1089">
                  <c:v>18579</c:v>
                </c:pt>
                <c:pt idx="1090">
                  <c:v>18586</c:v>
                </c:pt>
                <c:pt idx="1091">
                  <c:v>18593</c:v>
                </c:pt>
                <c:pt idx="1092">
                  <c:v>18600</c:v>
                </c:pt>
                <c:pt idx="1093">
                  <c:v>18607</c:v>
                </c:pt>
                <c:pt idx="1094">
                  <c:v>18614</c:v>
                </c:pt>
                <c:pt idx="1095">
                  <c:v>18621</c:v>
                </c:pt>
                <c:pt idx="1096">
                  <c:v>18628</c:v>
                </c:pt>
                <c:pt idx="1097">
                  <c:v>18635</c:v>
                </c:pt>
                <c:pt idx="1098">
                  <c:v>18642</c:v>
                </c:pt>
                <c:pt idx="1099">
                  <c:v>18649</c:v>
                </c:pt>
                <c:pt idx="1100">
                  <c:v>18656</c:v>
                </c:pt>
                <c:pt idx="1101">
                  <c:v>18663</c:v>
                </c:pt>
                <c:pt idx="1102">
                  <c:v>18670</c:v>
                </c:pt>
                <c:pt idx="1103">
                  <c:v>18677</c:v>
                </c:pt>
                <c:pt idx="1104">
                  <c:v>18684</c:v>
                </c:pt>
                <c:pt idx="1105">
                  <c:v>18691</c:v>
                </c:pt>
                <c:pt idx="1106">
                  <c:v>18698</c:v>
                </c:pt>
                <c:pt idx="1107">
                  <c:v>18705</c:v>
                </c:pt>
                <c:pt idx="1108">
                  <c:v>18712</c:v>
                </c:pt>
                <c:pt idx="1109">
                  <c:v>18719</c:v>
                </c:pt>
                <c:pt idx="1110">
                  <c:v>18726</c:v>
                </c:pt>
                <c:pt idx="1111">
                  <c:v>18733</c:v>
                </c:pt>
                <c:pt idx="1112">
                  <c:v>18740</c:v>
                </c:pt>
                <c:pt idx="1113">
                  <c:v>18747</c:v>
                </c:pt>
                <c:pt idx="1114">
                  <c:v>18754</c:v>
                </c:pt>
                <c:pt idx="1115">
                  <c:v>18761</c:v>
                </c:pt>
                <c:pt idx="1116">
                  <c:v>18768</c:v>
                </c:pt>
                <c:pt idx="1117">
                  <c:v>18775</c:v>
                </c:pt>
                <c:pt idx="1118">
                  <c:v>18782</c:v>
                </c:pt>
                <c:pt idx="1119">
                  <c:v>18789</c:v>
                </c:pt>
                <c:pt idx="1120">
                  <c:v>18796</c:v>
                </c:pt>
                <c:pt idx="1121">
                  <c:v>18803</c:v>
                </c:pt>
                <c:pt idx="1122">
                  <c:v>18810</c:v>
                </c:pt>
                <c:pt idx="1123">
                  <c:v>18817</c:v>
                </c:pt>
                <c:pt idx="1124">
                  <c:v>18824</c:v>
                </c:pt>
                <c:pt idx="1125">
                  <c:v>18831</c:v>
                </c:pt>
                <c:pt idx="1126">
                  <c:v>18838</c:v>
                </c:pt>
                <c:pt idx="1127">
                  <c:v>18845</c:v>
                </c:pt>
                <c:pt idx="1128">
                  <c:v>18852</c:v>
                </c:pt>
                <c:pt idx="1129">
                  <c:v>18859</c:v>
                </c:pt>
                <c:pt idx="1130">
                  <c:v>18866</c:v>
                </c:pt>
                <c:pt idx="1131">
                  <c:v>18873</c:v>
                </c:pt>
                <c:pt idx="1132">
                  <c:v>18880</c:v>
                </c:pt>
                <c:pt idx="1133">
                  <c:v>18887</c:v>
                </c:pt>
                <c:pt idx="1134">
                  <c:v>18894</c:v>
                </c:pt>
                <c:pt idx="1135">
                  <c:v>18901</c:v>
                </c:pt>
                <c:pt idx="1136">
                  <c:v>18908</c:v>
                </c:pt>
                <c:pt idx="1137">
                  <c:v>18915</c:v>
                </c:pt>
                <c:pt idx="1138">
                  <c:v>18922</c:v>
                </c:pt>
                <c:pt idx="1139">
                  <c:v>18929</c:v>
                </c:pt>
                <c:pt idx="1140">
                  <c:v>18936</c:v>
                </c:pt>
                <c:pt idx="1141">
                  <c:v>18943</c:v>
                </c:pt>
                <c:pt idx="1142">
                  <c:v>18950</c:v>
                </c:pt>
                <c:pt idx="1143">
                  <c:v>18957</c:v>
                </c:pt>
                <c:pt idx="1144">
                  <c:v>18964</c:v>
                </c:pt>
                <c:pt idx="1145">
                  <c:v>18971</c:v>
                </c:pt>
                <c:pt idx="1146">
                  <c:v>18978</c:v>
                </c:pt>
                <c:pt idx="1147">
                  <c:v>18985</c:v>
                </c:pt>
                <c:pt idx="1148">
                  <c:v>18992</c:v>
                </c:pt>
                <c:pt idx="1149">
                  <c:v>18999</c:v>
                </c:pt>
                <c:pt idx="1150">
                  <c:v>19006</c:v>
                </c:pt>
                <c:pt idx="1151">
                  <c:v>19013</c:v>
                </c:pt>
                <c:pt idx="1152">
                  <c:v>19020</c:v>
                </c:pt>
                <c:pt idx="1153">
                  <c:v>19027</c:v>
                </c:pt>
                <c:pt idx="1154">
                  <c:v>19034</c:v>
                </c:pt>
                <c:pt idx="1155">
                  <c:v>19041</c:v>
                </c:pt>
                <c:pt idx="1156">
                  <c:v>19048</c:v>
                </c:pt>
                <c:pt idx="1157">
                  <c:v>19055</c:v>
                </c:pt>
                <c:pt idx="1158">
                  <c:v>19062</c:v>
                </c:pt>
                <c:pt idx="1159">
                  <c:v>19069</c:v>
                </c:pt>
                <c:pt idx="1160">
                  <c:v>19076</c:v>
                </c:pt>
                <c:pt idx="1161">
                  <c:v>19083</c:v>
                </c:pt>
                <c:pt idx="1162">
                  <c:v>19090</c:v>
                </c:pt>
                <c:pt idx="1163">
                  <c:v>19097</c:v>
                </c:pt>
                <c:pt idx="1164">
                  <c:v>19104</c:v>
                </c:pt>
                <c:pt idx="1165">
                  <c:v>19111</c:v>
                </c:pt>
                <c:pt idx="1166">
                  <c:v>19118</c:v>
                </c:pt>
                <c:pt idx="1167">
                  <c:v>19125</c:v>
                </c:pt>
                <c:pt idx="1168">
                  <c:v>19132</c:v>
                </c:pt>
                <c:pt idx="1169">
                  <c:v>19139</c:v>
                </c:pt>
                <c:pt idx="1170">
                  <c:v>19146</c:v>
                </c:pt>
                <c:pt idx="1171">
                  <c:v>19153</c:v>
                </c:pt>
                <c:pt idx="1172">
                  <c:v>19160</c:v>
                </c:pt>
                <c:pt idx="1173">
                  <c:v>19167</c:v>
                </c:pt>
                <c:pt idx="1174">
                  <c:v>19174</c:v>
                </c:pt>
                <c:pt idx="1175">
                  <c:v>19181</c:v>
                </c:pt>
                <c:pt idx="1176">
                  <c:v>19188</c:v>
                </c:pt>
                <c:pt idx="1177">
                  <c:v>19195</c:v>
                </c:pt>
                <c:pt idx="1178">
                  <c:v>19202</c:v>
                </c:pt>
                <c:pt idx="1179">
                  <c:v>19209</c:v>
                </c:pt>
                <c:pt idx="1180">
                  <c:v>19216</c:v>
                </c:pt>
                <c:pt idx="1181">
                  <c:v>19223</c:v>
                </c:pt>
                <c:pt idx="1182">
                  <c:v>19230</c:v>
                </c:pt>
                <c:pt idx="1183">
                  <c:v>19237</c:v>
                </c:pt>
                <c:pt idx="1184">
                  <c:v>19244</c:v>
                </c:pt>
                <c:pt idx="1185">
                  <c:v>19251</c:v>
                </c:pt>
                <c:pt idx="1186">
                  <c:v>19258</c:v>
                </c:pt>
                <c:pt idx="1187">
                  <c:v>19265</c:v>
                </c:pt>
                <c:pt idx="1188">
                  <c:v>19272</c:v>
                </c:pt>
                <c:pt idx="1189">
                  <c:v>19279</c:v>
                </c:pt>
                <c:pt idx="1190">
                  <c:v>19286</c:v>
                </c:pt>
                <c:pt idx="1191">
                  <c:v>19293</c:v>
                </c:pt>
                <c:pt idx="1192">
                  <c:v>19300</c:v>
                </c:pt>
                <c:pt idx="1193">
                  <c:v>19307</c:v>
                </c:pt>
                <c:pt idx="1194">
                  <c:v>19314</c:v>
                </c:pt>
                <c:pt idx="1195">
                  <c:v>19321</c:v>
                </c:pt>
                <c:pt idx="1196">
                  <c:v>19328</c:v>
                </c:pt>
                <c:pt idx="1197">
                  <c:v>19335</c:v>
                </c:pt>
                <c:pt idx="1198">
                  <c:v>19342</c:v>
                </c:pt>
                <c:pt idx="1199">
                  <c:v>19349</c:v>
                </c:pt>
                <c:pt idx="1200">
                  <c:v>19356</c:v>
                </c:pt>
                <c:pt idx="1201">
                  <c:v>19363</c:v>
                </c:pt>
                <c:pt idx="1202">
                  <c:v>19370</c:v>
                </c:pt>
                <c:pt idx="1203">
                  <c:v>19377</c:v>
                </c:pt>
                <c:pt idx="1204">
                  <c:v>19384</c:v>
                </c:pt>
                <c:pt idx="1205">
                  <c:v>19391</c:v>
                </c:pt>
                <c:pt idx="1206">
                  <c:v>19398</c:v>
                </c:pt>
                <c:pt idx="1207">
                  <c:v>19405</c:v>
                </c:pt>
                <c:pt idx="1208">
                  <c:v>19412</c:v>
                </c:pt>
                <c:pt idx="1209">
                  <c:v>19419</c:v>
                </c:pt>
                <c:pt idx="1210">
                  <c:v>19426</c:v>
                </c:pt>
                <c:pt idx="1211">
                  <c:v>19433</c:v>
                </c:pt>
                <c:pt idx="1212">
                  <c:v>19440</c:v>
                </c:pt>
                <c:pt idx="1213">
                  <c:v>19447</c:v>
                </c:pt>
                <c:pt idx="1214">
                  <c:v>19454</c:v>
                </c:pt>
                <c:pt idx="1215">
                  <c:v>19461</c:v>
                </c:pt>
                <c:pt idx="1216">
                  <c:v>19468</c:v>
                </c:pt>
                <c:pt idx="1217">
                  <c:v>19475</c:v>
                </c:pt>
                <c:pt idx="1218">
                  <c:v>19482</c:v>
                </c:pt>
                <c:pt idx="1219">
                  <c:v>19489</c:v>
                </c:pt>
                <c:pt idx="1220">
                  <c:v>19496</c:v>
                </c:pt>
                <c:pt idx="1221">
                  <c:v>19503</c:v>
                </c:pt>
                <c:pt idx="1222">
                  <c:v>19510</c:v>
                </c:pt>
                <c:pt idx="1223">
                  <c:v>19517</c:v>
                </c:pt>
                <c:pt idx="1224">
                  <c:v>19524</c:v>
                </c:pt>
                <c:pt idx="1225">
                  <c:v>19531</c:v>
                </c:pt>
                <c:pt idx="1226">
                  <c:v>19538</c:v>
                </c:pt>
                <c:pt idx="1227">
                  <c:v>19545</c:v>
                </c:pt>
                <c:pt idx="1228">
                  <c:v>19552</c:v>
                </c:pt>
                <c:pt idx="1229">
                  <c:v>19559</c:v>
                </c:pt>
                <c:pt idx="1230">
                  <c:v>19566</c:v>
                </c:pt>
                <c:pt idx="1231">
                  <c:v>19573</c:v>
                </c:pt>
                <c:pt idx="1232">
                  <c:v>19580</c:v>
                </c:pt>
                <c:pt idx="1233">
                  <c:v>19587</c:v>
                </c:pt>
                <c:pt idx="1234">
                  <c:v>19594</c:v>
                </c:pt>
                <c:pt idx="1235">
                  <c:v>19601</c:v>
                </c:pt>
                <c:pt idx="1236">
                  <c:v>19608</c:v>
                </c:pt>
                <c:pt idx="1237">
                  <c:v>19615</c:v>
                </c:pt>
                <c:pt idx="1238">
                  <c:v>19622</c:v>
                </c:pt>
                <c:pt idx="1239">
                  <c:v>19629</c:v>
                </c:pt>
                <c:pt idx="1240">
                  <c:v>19636</c:v>
                </c:pt>
                <c:pt idx="1241">
                  <c:v>19643</c:v>
                </c:pt>
                <c:pt idx="1242">
                  <c:v>19650</c:v>
                </c:pt>
                <c:pt idx="1243">
                  <c:v>19657</c:v>
                </c:pt>
                <c:pt idx="1244">
                  <c:v>19664</c:v>
                </c:pt>
                <c:pt idx="1245">
                  <c:v>19671</c:v>
                </c:pt>
                <c:pt idx="1246">
                  <c:v>19678</c:v>
                </c:pt>
                <c:pt idx="1247">
                  <c:v>19685</c:v>
                </c:pt>
                <c:pt idx="1248">
                  <c:v>19692</c:v>
                </c:pt>
                <c:pt idx="1249">
                  <c:v>19699</c:v>
                </c:pt>
                <c:pt idx="1250">
                  <c:v>19706</c:v>
                </c:pt>
                <c:pt idx="1251">
                  <c:v>19713</c:v>
                </c:pt>
                <c:pt idx="1252">
                  <c:v>19720</c:v>
                </c:pt>
                <c:pt idx="1253">
                  <c:v>19727</c:v>
                </c:pt>
                <c:pt idx="1254">
                  <c:v>19734</c:v>
                </c:pt>
                <c:pt idx="1255">
                  <c:v>19741</c:v>
                </c:pt>
                <c:pt idx="1256">
                  <c:v>19748</c:v>
                </c:pt>
                <c:pt idx="1257">
                  <c:v>19755</c:v>
                </c:pt>
                <c:pt idx="1258">
                  <c:v>19762</c:v>
                </c:pt>
                <c:pt idx="1259">
                  <c:v>19769</c:v>
                </c:pt>
                <c:pt idx="1260">
                  <c:v>19776</c:v>
                </c:pt>
                <c:pt idx="1261">
                  <c:v>19783</c:v>
                </c:pt>
                <c:pt idx="1262">
                  <c:v>19790</c:v>
                </c:pt>
                <c:pt idx="1263">
                  <c:v>19797</c:v>
                </c:pt>
                <c:pt idx="1264">
                  <c:v>19804</c:v>
                </c:pt>
                <c:pt idx="1265">
                  <c:v>19811</c:v>
                </c:pt>
                <c:pt idx="1266">
                  <c:v>19818</c:v>
                </c:pt>
                <c:pt idx="1267">
                  <c:v>19825</c:v>
                </c:pt>
                <c:pt idx="1268">
                  <c:v>19832</c:v>
                </c:pt>
                <c:pt idx="1269">
                  <c:v>19839</c:v>
                </c:pt>
                <c:pt idx="1270">
                  <c:v>19846</c:v>
                </c:pt>
                <c:pt idx="1271">
                  <c:v>19853</c:v>
                </c:pt>
                <c:pt idx="1272">
                  <c:v>19860</c:v>
                </c:pt>
                <c:pt idx="1273">
                  <c:v>19867</c:v>
                </c:pt>
                <c:pt idx="1274">
                  <c:v>19874</c:v>
                </c:pt>
                <c:pt idx="1275">
                  <c:v>19881</c:v>
                </c:pt>
                <c:pt idx="1276">
                  <c:v>19888</c:v>
                </c:pt>
                <c:pt idx="1277">
                  <c:v>19895</c:v>
                </c:pt>
                <c:pt idx="1278">
                  <c:v>19902</c:v>
                </c:pt>
                <c:pt idx="1279">
                  <c:v>19909</c:v>
                </c:pt>
                <c:pt idx="1280">
                  <c:v>19916</c:v>
                </c:pt>
                <c:pt idx="1281">
                  <c:v>19923</c:v>
                </c:pt>
                <c:pt idx="1282">
                  <c:v>19930</c:v>
                </c:pt>
                <c:pt idx="1283">
                  <c:v>19937</c:v>
                </c:pt>
                <c:pt idx="1284">
                  <c:v>19944</c:v>
                </c:pt>
                <c:pt idx="1285">
                  <c:v>19951</c:v>
                </c:pt>
                <c:pt idx="1286">
                  <c:v>19958</c:v>
                </c:pt>
                <c:pt idx="1287">
                  <c:v>19965</c:v>
                </c:pt>
                <c:pt idx="1288">
                  <c:v>19972</c:v>
                </c:pt>
                <c:pt idx="1289">
                  <c:v>19979</c:v>
                </c:pt>
                <c:pt idx="1290">
                  <c:v>19986</c:v>
                </c:pt>
                <c:pt idx="1291">
                  <c:v>19993</c:v>
                </c:pt>
                <c:pt idx="1292">
                  <c:v>20000</c:v>
                </c:pt>
                <c:pt idx="1293">
                  <c:v>20007</c:v>
                </c:pt>
                <c:pt idx="1294">
                  <c:v>20014</c:v>
                </c:pt>
                <c:pt idx="1295">
                  <c:v>20021</c:v>
                </c:pt>
                <c:pt idx="1296">
                  <c:v>20028</c:v>
                </c:pt>
                <c:pt idx="1297">
                  <c:v>20035</c:v>
                </c:pt>
                <c:pt idx="1298">
                  <c:v>20042</c:v>
                </c:pt>
                <c:pt idx="1299">
                  <c:v>20049</c:v>
                </c:pt>
                <c:pt idx="1300">
                  <c:v>20056</c:v>
                </c:pt>
                <c:pt idx="1301">
                  <c:v>20063</c:v>
                </c:pt>
                <c:pt idx="1302">
                  <c:v>20070</c:v>
                </c:pt>
                <c:pt idx="1303">
                  <c:v>20077</c:v>
                </c:pt>
                <c:pt idx="1304">
                  <c:v>20084</c:v>
                </c:pt>
                <c:pt idx="1305">
                  <c:v>20091</c:v>
                </c:pt>
                <c:pt idx="1306">
                  <c:v>20098</c:v>
                </c:pt>
                <c:pt idx="1307">
                  <c:v>20105</c:v>
                </c:pt>
                <c:pt idx="1308">
                  <c:v>20112</c:v>
                </c:pt>
                <c:pt idx="1309">
                  <c:v>20119</c:v>
                </c:pt>
                <c:pt idx="1310">
                  <c:v>20126</c:v>
                </c:pt>
                <c:pt idx="1311">
                  <c:v>20133</c:v>
                </c:pt>
                <c:pt idx="1312">
                  <c:v>20140</c:v>
                </c:pt>
                <c:pt idx="1313">
                  <c:v>20147</c:v>
                </c:pt>
                <c:pt idx="1314">
                  <c:v>20154</c:v>
                </c:pt>
                <c:pt idx="1315">
                  <c:v>20161</c:v>
                </c:pt>
                <c:pt idx="1316">
                  <c:v>20168</c:v>
                </c:pt>
                <c:pt idx="1317">
                  <c:v>20175</c:v>
                </c:pt>
                <c:pt idx="1318">
                  <c:v>20182</c:v>
                </c:pt>
                <c:pt idx="1319">
                  <c:v>20189</c:v>
                </c:pt>
                <c:pt idx="1320">
                  <c:v>20196</c:v>
                </c:pt>
                <c:pt idx="1321">
                  <c:v>20203</c:v>
                </c:pt>
                <c:pt idx="1322">
                  <c:v>20210</c:v>
                </c:pt>
                <c:pt idx="1323">
                  <c:v>20217</c:v>
                </c:pt>
                <c:pt idx="1324">
                  <c:v>20224</c:v>
                </c:pt>
                <c:pt idx="1325">
                  <c:v>20231</c:v>
                </c:pt>
                <c:pt idx="1326">
                  <c:v>20238</c:v>
                </c:pt>
                <c:pt idx="1327">
                  <c:v>20245</c:v>
                </c:pt>
                <c:pt idx="1328">
                  <c:v>20252</c:v>
                </c:pt>
                <c:pt idx="1329">
                  <c:v>20259</c:v>
                </c:pt>
                <c:pt idx="1330">
                  <c:v>20266</c:v>
                </c:pt>
                <c:pt idx="1331">
                  <c:v>20273</c:v>
                </c:pt>
                <c:pt idx="1332">
                  <c:v>20280</c:v>
                </c:pt>
                <c:pt idx="1333">
                  <c:v>20287</c:v>
                </c:pt>
                <c:pt idx="1334">
                  <c:v>20294</c:v>
                </c:pt>
                <c:pt idx="1335">
                  <c:v>20301</c:v>
                </c:pt>
                <c:pt idx="1336">
                  <c:v>20308</c:v>
                </c:pt>
                <c:pt idx="1337">
                  <c:v>20315</c:v>
                </c:pt>
                <c:pt idx="1338">
                  <c:v>20322</c:v>
                </c:pt>
                <c:pt idx="1339">
                  <c:v>20329</c:v>
                </c:pt>
                <c:pt idx="1340">
                  <c:v>20336</c:v>
                </c:pt>
                <c:pt idx="1341">
                  <c:v>20343</c:v>
                </c:pt>
                <c:pt idx="1342">
                  <c:v>20350</c:v>
                </c:pt>
                <c:pt idx="1343">
                  <c:v>20357</c:v>
                </c:pt>
                <c:pt idx="1344">
                  <c:v>20364</c:v>
                </c:pt>
                <c:pt idx="1345">
                  <c:v>20371</c:v>
                </c:pt>
                <c:pt idx="1346">
                  <c:v>20378</c:v>
                </c:pt>
                <c:pt idx="1347">
                  <c:v>20385</c:v>
                </c:pt>
                <c:pt idx="1348">
                  <c:v>20392</c:v>
                </c:pt>
                <c:pt idx="1349">
                  <c:v>20399</c:v>
                </c:pt>
                <c:pt idx="1350">
                  <c:v>20406</c:v>
                </c:pt>
                <c:pt idx="1351">
                  <c:v>20413</c:v>
                </c:pt>
                <c:pt idx="1352">
                  <c:v>20420</c:v>
                </c:pt>
                <c:pt idx="1353">
                  <c:v>20427</c:v>
                </c:pt>
                <c:pt idx="1354">
                  <c:v>20434</c:v>
                </c:pt>
                <c:pt idx="1355">
                  <c:v>20441</c:v>
                </c:pt>
                <c:pt idx="1356">
                  <c:v>20448</c:v>
                </c:pt>
                <c:pt idx="1357">
                  <c:v>20455</c:v>
                </c:pt>
                <c:pt idx="1358">
                  <c:v>20462</c:v>
                </c:pt>
                <c:pt idx="1359">
                  <c:v>20469</c:v>
                </c:pt>
                <c:pt idx="1360">
                  <c:v>20476</c:v>
                </c:pt>
                <c:pt idx="1361">
                  <c:v>20483</c:v>
                </c:pt>
                <c:pt idx="1362">
                  <c:v>20490</c:v>
                </c:pt>
                <c:pt idx="1363">
                  <c:v>20497</c:v>
                </c:pt>
                <c:pt idx="1364">
                  <c:v>20504</c:v>
                </c:pt>
                <c:pt idx="1365">
                  <c:v>20511</c:v>
                </c:pt>
                <c:pt idx="1366">
                  <c:v>20518</c:v>
                </c:pt>
                <c:pt idx="1367">
                  <c:v>20525</c:v>
                </c:pt>
                <c:pt idx="1368">
                  <c:v>20532</c:v>
                </c:pt>
                <c:pt idx="1369">
                  <c:v>20539</c:v>
                </c:pt>
                <c:pt idx="1370">
                  <c:v>20546</c:v>
                </c:pt>
                <c:pt idx="1371">
                  <c:v>20553</c:v>
                </c:pt>
                <c:pt idx="1372">
                  <c:v>20560</c:v>
                </c:pt>
                <c:pt idx="1373">
                  <c:v>20567</c:v>
                </c:pt>
                <c:pt idx="1374">
                  <c:v>20574</c:v>
                </c:pt>
                <c:pt idx="1375">
                  <c:v>20581</c:v>
                </c:pt>
                <c:pt idx="1376">
                  <c:v>20588</c:v>
                </c:pt>
                <c:pt idx="1377">
                  <c:v>20595</c:v>
                </c:pt>
                <c:pt idx="1378">
                  <c:v>20602</c:v>
                </c:pt>
                <c:pt idx="1379">
                  <c:v>20609</c:v>
                </c:pt>
                <c:pt idx="1380">
                  <c:v>20616</c:v>
                </c:pt>
                <c:pt idx="1381">
                  <c:v>20623</c:v>
                </c:pt>
                <c:pt idx="1382">
                  <c:v>20630</c:v>
                </c:pt>
                <c:pt idx="1383">
                  <c:v>20637</c:v>
                </c:pt>
                <c:pt idx="1384">
                  <c:v>20644</c:v>
                </c:pt>
                <c:pt idx="1385">
                  <c:v>20651</c:v>
                </c:pt>
                <c:pt idx="1386">
                  <c:v>20658</c:v>
                </c:pt>
                <c:pt idx="1387">
                  <c:v>20665</c:v>
                </c:pt>
                <c:pt idx="1388">
                  <c:v>20672</c:v>
                </c:pt>
                <c:pt idx="1389">
                  <c:v>20679</c:v>
                </c:pt>
                <c:pt idx="1390">
                  <c:v>20686</c:v>
                </c:pt>
                <c:pt idx="1391">
                  <c:v>20693</c:v>
                </c:pt>
                <c:pt idx="1392">
                  <c:v>20700</c:v>
                </c:pt>
                <c:pt idx="1393">
                  <c:v>20707</c:v>
                </c:pt>
                <c:pt idx="1394">
                  <c:v>20714</c:v>
                </c:pt>
                <c:pt idx="1395">
                  <c:v>20721</c:v>
                </c:pt>
                <c:pt idx="1396">
                  <c:v>20728</c:v>
                </c:pt>
                <c:pt idx="1397">
                  <c:v>20735</c:v>
                </c:pt>
                <c:pt idx="1398">
                  <c:v>20742</c:v>
                </c:pt>
                <c:pt idx="1399">
                  <c:v>20749</c:v>
                </c:pt>
                <c:pt idx="1400">
                  <c:v>20756</c:v>
                </c:pt>
                <c:pt idx="1401">
                  <c:v>20763</c:v>
                </c:pt>
                <c:pt idx="1402">
                  <c:v>20770</c:v>
                </c:pt>
                <c:pt idx="1403">
                  <c:v>20777</c:v>
                </c:pt>
                <c:pt idx="1404">
                  <c:v>20784</c:v>
                </c:pt>
                <c:pt idx="1405">
                  <c:v>20791</c:v>
                </c:pt>
                <c:pt idx="1406">
                  <c:v>20798</c:v>
                </c:pt>
                <c:pt idx="1407">
                  <c:v>20805</c:v>
                </c:pt>
                <c:pt idx="1408">
                  <c:v>20812</c:v>
                </c:pt>
                <c:pt idx="1409">
                  <c:v>20819</c:v>
                </c:pt>
                <c:pt idx="1410">
                  <c:v>20826</c:v>
                </c:pt>
                <c:pt idx="1411">
                  <c:v>20833</c:v>
                </c:pt>
                <c:pt idx="1412">
                  <c:v>20840</c:v>
                </c:pt>
                <c:pt idx="1413">
                  <c:v>20847</c:v>
                </c:pt>
                <c:pt idx="1414">
                  <c:v>20854</c:v>
                </c:pt>
                <c:pt idx="1415">
                  <c:v>20861</c:v>
                </c:pt>
                <c:pt idx="1416">
                  <c:v>20868</c:v>
                </c:pt>
                <c:pt idx="1417">
                  <c:v>20875</c:v>
                </c:pt>
                <c:pt idx="1418">
                  <c:v>20882</c:v>
                </c:pt>
                <c:pt idx="1419">
                  <c:v>20889</c:v>
                </c:pt>
                <c:pt idx="1420">
                  <c:v>20896</c:v>
                </c:pt>
                <c:pt idx="1421">
                  <c:v>20903</c:v>
                </c:pt>
                <c:pt idx="1422">
                  <c:v>20910</c:v>
                </c:pt>
                <c:pt idx="1423">
                  <c:v>20917</c:v>
                </c:pt>
                <c:pt idx="1424">
                  <c:v>20924</c:v>
                </c:pt>
                <c:pt idx="1425">
                  <c:v>20931</c:v>
                </c:pt>
                <c:pt idx="1426">
                  <c:v>20938</c:v>
                </c:pt>
                <c:pt idx="1427">
                  <c:v>20945</c:v>
                </c:pt>
                <c:pt idx="1428">
                  <c:v>20952</c:v>
                </c:pt>
                <c:pt idx="1429">
                  <c:v>20959</c:v>
                </c:pt>
                <c:pt idx="1430">
                  <c:v>20966</c:v>
                </c:pt>
                <c:pt idx="1431">
                  <c:v>20973</c:v>
                </c:pt>
                <c:pt idx="1432">
                  <c:v>20980</c:v>
                </c:pt>
                <c:pt idx="1433">
                  <c:v>20987</c:v>
                </c:pt>
                <c:pt idx="1434">
                  <c:v>20994</c:v>
                </c:pt>
                <c:pt idx="1435">
                  <c:v>21001</c:v>
                </c:pt>
                <c:pt idx="1436">
                  <c:v>21008</c:v>
                </c:pt>
                <c:pt idx="1437">
                  <c:v>21015</c:v>
                </c:pt>
                <c:pt idx="1438">
                  <c:v>21022</c:v>
                </c:pt>
                <c:pt idx="1439">
                  <c:v>21029</c:v>
                </c:pt>
                <c:pt idx="1440">
                  <c:v>21036</c:v>
                </c:pt>
                <c:pt idx="1441">
                  <c:v>21043</c:v>
                </c:pt>
                <c:pt idx="1442">
                  <c:v>21050</c:v>
                </c:pt>
                <c:pt idx="1443">
                  <c:v>21057</c:v>
                </c:pt>
                <c:pt idx="1444">
                  <c:v>21064</c:v>
                </c:pt>
                <c:pt idx="1445">
                  <c:v>21071</c:v>
                </c:pt>
                <c:pt idx="1446">
                  <c:v>21078</c:v>
                </c:pt>
                <c:pt idx="1447">
                  <c:v>21085</c:v>
                </c:pt>
                <c:pt idx="1448">
                  <c:v>21092</c:v>
                </c:pt>
                <c:pt idx="1449">
                  <c:v>21099</c:v>
                </c:pt>
                <c:pt idx="1450">
                  <c:v>21106</c:v>
                </c:pt>
                <c:pt idx="1451">
                  <c:v>21113</c:v>
                </c:pt>
                <c:pt idx="1452">
                  <c:v>21120</c:v>
                </c:pt>
                <c:pt idx="1453">
                  <c:v>21127</c:v>
                </c:pt>
                <c:pt idx="1454">
                  <c:v>21134</c:v>
                </c:pt>
                <c:pt idx="1455">
                  <c:v>21141</c:v>
                </c:pt>
                <c:pt idx="1456">
                  <c:v>21148</c:v>
                </c:pt>
                <c:pt idx="1457">
                  <c:v>21155</c:v>
                </c:pt>
                <c:pt idx="1458">
                  <c:v>21162</c:v>
                </c:pt>
                <c:pt idx="1459">
                  <c:v>21169</c:v>
                </c:pt>
                <c:pt idx="1460">
                  <c:v>21176</c:v>
                </c:pt>
                <c:pt idx="1461">
                  <c:v>21183</c:v>
                </c:pt>
                <c:pt idx="1462">
                  <c:v>21190</c:v>
                </c:pt>
                <c:pt idx="1463">
                  <c:v>21197</c:v>
                </c:pt>
                <c:pt idx="1464">
                  <c:v>21204</c:v>
                </c:pt>
                <c:pt idx="1465">
                  <c:v>21211</c:v>
                </c:pt>
                <c:pt idx="1466">
                  <c:v>21218</c:v>
                </c:pt>
                <c:pt idx="1467">
                  <c:v>21225</c:v>
                </c:pt>
                <c:pt idx="1468">
                  <c:v>21232</c:v>
                </c:pt>
                <c:pt idx="1469">
                  <c:v>21239</c:v>
                </c:pt>
                <c:pt idx="1470">
                  <c:v>21246</c:v>
                </c:pt>
                <c:pt idx="1471">
                  <c:v>21253</c:v>
                </c:pt>
                <c:pt idx="1472">
                  <c:v>21260</c:v>
                </c:pt>
                <c:pt idx="1473">
                  <c:v>21267</c:v>
                </c:pt>
                <c:pt idx="1474">
                  <c:v>21274</c:v>
                </c:pt>
                <c:pt idx="1475">
                  <c:v>21281</c:v>
                </c:pt>
                <c:pt idx="1476">
                  <c:v>21288</c:v>
                </c:pt>
                <c:pt idx="1477">
                  <c:v>21295</c:v>
                </c:pt>
                <c:pt idx="1478">
                  <c:v>21302</c:v>
                </c:pt>
                <c:pt idx="1479">
                  <c:v>21309</c:v>
                </c:pt>
                <c:pt idx="1480">
                  <c:v>21316</c:v>
                </c:pt>
                <c:pt idx="1481">
                  <c:v>21323</c:v>
                </c:pt>
                <c:pt idx="1482">
                  <c:v>21330</c:v>
                </c:pt>
                <c:pt idx="1483">
                  <c:v>21337</c:v>
                </c:pt>
                <c:pt idx="1484">
                  <c:v>21344</c:v>
                </c:pt>
                <c:pt idx="1485">
                  <c:v>21351</c:v>
                </c:pt>
                <c:pt idx="1486">
                  <c:v>21358</c:v>
                </c:pt>
                <c:pt idx="1487">
                  <c:v>21365</c:v>
                </c:pt>
                <c:pt idx="1488">
                  <c:v>21372</c:v>
                </c:pt>
                <c:pt idx="1489">
                  <c:v>21379</c:v>
                </c:pt>
                <c:pt idx="1490">
                  <c:v>21386</c:v>
                </c:pt>
                <c:pt idx="1491">
                  <c:v>21393</c:v>
                </c:pt>
                <c:pt idx="1492">
                  <c:v>21400</c:v>
                </c:pt>
                <c:pt idx="1493">
                  <c:v>21407</c:v>
                </c:pt>
                <c:pt idx="1494">
                  <c:v>21414</c:v>
                </c:pt>
                <c:pt idx="1495">
                  <c:v>21421</c:v>
                </c:pt>
                <c:pt idx="1496">
                  <c:v>21428</c:v>
                </c:pt>
                <c:pt idx="1497">
                  <c:v>21435</c:v>
                </c:pt>
                <c:pt idx="1498">
                  <c:v>21442</c:v>
                </c:pt>
                <c:pt idx="1499">
                  <c:v>21449</c:v>
                </c:pt>
                <c:pt idx="1500">
                  <c:v>21456</c:v>
                </c:pt>
                <c:pt idx="1501">
                  <c:v>21463</c:v>
                </c:pt>
                <c:pt idx="1502">
                  <c:v>21470</c:v>
                </c:pt>
                <c:pt idx="1503">
                  <c:v>21477</c:v>
                </c:pt>
                <c:pt idx="1504">
                  <c:v>21484</c:v>
                </c:pt>
                <c:pt idx="1505">
                  <c:v>21491</c:v>
                </c:pt>
                <c:pt idx="1506">
                  <c:v>21498</c:v>
                </c:pt>
                <c:pt idx="1507">
                  <c:v>21505</c:v>
                </c:pt>
                <c:pt idx="1508">
                  <c:v>21512</c:v>
                </c:pt>
                <c:pt idx="1509">
                  <c:v>21519</c:v>
                </c:pt>
                <c:pt idx="1510">
                  <c:v>21526</c:v>
                </c:pt>
                <c:pt idx="1511">
                  <c:v>21533</c:v>
                </c:pt>
                <c:pt idx="1512">
                  <c:v>21540</c:v>
                </c:pt>
                <c:pt idx="1513">
                  <c:v>21547</c:v>
                </c:pt>
                <c:pt idx="1514">
                  <c:v>21554</c:v>
                </c:pt>
                <c:pt idx="1515">
                  <c:v>21561</c:v>
                </c:pt>
                <c:pt idx="1516">
                  <c:v>21568</c:v>
                </c:pt>
                <c:pt idx="1517">
                  <c:v>21575</c:v>
                </c:pt>
                <c:pt idx="1518">
                  <c:v>21582</c:v>
                </c:pt>
                <c:pt idx="1519">
                  <c:v>21589</c:v>
                </c:pt>
                <c:pt idx="1520">
                  <c:v>21596</c:v>
                </c:pt>
                <c:pt idx="1521">
                  <c:v>21603</c:v>
                </c:pt>
                <c:pt idx="1522">
                  <c:v>21610</c:v>
                </c:pt>
                <c:pt idx="1523">
                  <c:v>21617</c:v>
                </c:pt>
                <c:pt idx="1524">
                  <c:v>21624</c:v>
                </c:pt>
                <c:pt idx="1525">
                  <c:v>21631</c:v>
                </c:pt>
                <c:pt idx="1526">
                  <c:v>21638</c:v>
                </c:pt>
                <c:pt idx="1527">
                  <c:v>21645</c:v>
                </c:pt>
                <c:pt idx="1528">
                  <c:v>21652</c:v>
                </c:pt>
                <c:pt idx="1529">
                  <c:v>21659</c:v>
                </c:pt>
                <c:pt idx="1530">
                  <c:v>21666</c:v>
                </c:pt>
                <c:pt idx="1531">
                  <c:v>21673</c:v>
                </c:pt>
                <c:pt idx="1532">
                  <c:v>21680</c:v>
                </c:pt>
                <c:pt idx="1533">
                  <c:v>21687</c:v>
                </c:pt>
                <c:pt idx="1534">
                  <c:v>21694</c:v>
                </c:pt>
                <c:pt idx="1535">
                  <c:v>21701</c:v>
                </c:pt>
                <c:pt idx="1536">
                  <c:v>21708</c:v>
                </c:pt>
                <c:pt idx="1537">
                  <c:v>21715</c:v>
                </c:pt>
                <c:pt idx="1538">
                  <c:v>21722</c:v>
                </c:pt>
                <c:pt idx="1539">
                  <c:v>21729</c:v>
                </c:pt>
                <c:pt idx="1540">
                  <c:v>21736</c:v>
                </c:pt>
                <c:pt idx="1541">
                  <c:v>21743</c:v>
                </c:pt>
                <c:pt idx="1542">
                  <c:v>21750</c:v>
                </c:pt>
                <c:pt idx="1543">
                  <c:v>21757</c:v>
                </c:pt>
                <c:pt idx="1544">
                  <c:v>21764</c:v>
                </c:pt>
                <c:pt idx="1545">
                  <c:v>21771</c:v>
                </c:pt>
                <c:pt idx="1546">
                  <c:v>21778</c:v>
                </c:pt>
                <c:pt idx="1547">
                  <c:v>21785</c:v>
                </c:pt>
                <c:pt idx="1548">
                  <c:v>21792</c:v>
                </c:pt>
                <c:pt idx="1549">
                  <c:v>21799</c:v>
                </c:pt>
                <c:pt idx="1550">
                  <c:v>21806</c:v>
                </c:pt>
                <c:pt idx="1551">
                  <c:v>21813</c:v>
                </c:pt>
                <c:pt idx="1552">
                  <c:v>21820</c:v>
                </c:pt>
                <c:pt idx="1553">
                  <c:v>21827</c:v>
                </c:pt>
                <c:pt idx="1554">
                  <c:v>21834</c:v>
                </c:pt>
                <c:pt idx="1555">
                  <c:v>21841</c:v>
                </c:pt>
                <c:pt idx="1556">
                  <c:v>21848</c:v>
                </c:pt>
                <c:pt idx="1557">
                  <c:v>21855</c:v>
                </c:pt>
                <c:pt idx="1558">
                  <c:v>21862</c:v>
                </c:pt>
                <c:pt idx="1559">
                  <c:v>21869</c:v>
                </c:pt>
                <c:pt idx="1560">
                  <c:v>21876</c:v>
                </c:pt>
                <c:pt idx="1561">
                  <c:v>21883</c:v>
                </c:pt>
                <c:pt idx="1562">
                  <c:v>21890</c:v>
                </c:pt>
                <c:pt idx="1563">
                  <c:v>21897</c:v>
                </c:pt>
                <c:pt idx="1564">
                  <c:v>21904</c:v>
                </c:pt>
                <c:pt idx="1565">
                  <c:v>21911</c:v>
                </c:pt>
                <c:pt idx="1566">
                  <c:v>21918</c:v>
                </c:pt>
                <c:pt idx="1567">
                  <c:v>21925</c:v>
                </c:pt>
                <c:pt idx="1568">
                  <c:v>21932</c:v>
                </c:pt>
                <c:pt idx="1569">
                  <c:v>21939</c:v>
                </c:pt>
                <c:pt idx="1570">
                  <c:v>21946</c:v>
                </c:pt>
                <c:pt idx="1571">
                  <c:v>21953</c:v>
                </c:pt>
                <c:pt idx="1572">
                  <c:v>21960</c:v>
                </c:pt>
                <c:pt idx="1573">
                  <c:v>21967</c:v>
                </c:pt>
                <c:pt idx="1574">
                  <c:v>21974</c:v>
                </c:pt>
                <c:pt idx="1575">
                  <c:v>21981</c:v>
                </c:pt>
                <c:pt idx="1576">
                  <c:v>21988</c:v>
                </c:pt>
                <c:pt idx="1577">
                  <c:v>21995</c:v>
                </c:pt>
                <c:pt idx="1578">
                  <c:v>22002</c:v>
                </c:pt>
                <c:pt idx="1579">
                  <c:v>22009</c:v>
                </c:pt>
                <c:pt idx="1580">
                  <c:v>22016</c:v>
                </c:pt>
                <c:pt idx="1581">
                  <c:v>22023</c:v>
                </c:pt>
                <c:pt idx="1582">
                  <c:v>22030</c:v>
                </c:pt>
                <c:pt idx="1583">
                  <c:v>22037</c:v>
                </c:pt>
                <c:pt idx="1584">
                  <c:v>22044</c:v>
                </c:pt>
                <c:pt idx="1585">
                  <c:v>22051</c:v>
                </c:pt>
                <c:pt idx="1586">
                  <c:v>22058</c:v>
                </c:pt>
                <c:pt idx="1587">
                  <c:v>22065</c:v>
                </c:pt>
                <c:pt idx="1588">
                  <c:v>22072</c:v>
                </c:pt>
                <c:pt idx="1589">
                  <c:v>22079</c:v>
                </c:pt>
                <c:pt idx="1590">
                  <c:v>22086</c:v>
                </c:pt>
                <c:pt idx="1591">
                  <c:v>22093</c:v>
                </c:pt>
                <c:pt idx="1592">
                  <c:v>22100</c:v>
                </c:pt>
                <c:pt idx="1593">
                  <c:v>22107</c:v>
                </c:pt>
                <c:pt idx="1594">
                  <c:v>22114</c:v>
                </c:pt>
                <c:pt idx="1595">
                  <c:v>22121</c:v>
                </c:pt>
                <c:pt idx="1596">
                  <c:v>22128</c:v>
                </c:pt>
                <c:pt idx="1597">
                  <c:v>22135</c:v>
                </c:pt>
                <c:pt idx="1598">
                  <c:v>22142</c:v>
                </c:pt>
                <c:pt idx="1599">
                  <c:v>22149</c:v>
                </c:pt>
                <c:pt idx="1600">
                  <c:v>22156</c:v>
                </c:pt>
                <c:pt idx="1601">
                  <c:v>22163</c:v>
                </c:pt>
                <c:pt idx="1602">
                  <c:v>22170</c:v>
                </c:pt>
                <c:pt idx="1603">
                  <c:v>22177</c:v>
                </c:pt>
                <c:pt idx="1604">
                  <c:v>22184</c:v>
                </c:pt>
                <c:pt idx="1605">
                  <c:v>22191</c:v>
                </c:pt>
                <c:pt idx="1606">
                  <c:v>22198</c:v>
                </c:pt>
                <c:pt idx="1607">
                  <c:v>22205</c:v>
                </c:pt>
                <c:pt idx="1608">
                  <c:v>22212</c:v>
                </c:pt>
                <c:pt idx="1609">
                  <c:v>22219</c:v>
                </c:pt>
                <c:pt idx="1610">
                  <c:v>22226</c:v>
                </c:pt>
                <c:pt idx="1611">
                  <c:v>22233</c:v>
                </c:pt>
                <c:pt idx="1612">
                  <c:v>22240</c:v>
                </c:pt>
                <c:pt idx="1613">
                  <c:v>22247</c:v>
                </c:pt>
                <c:pt idx="1614">
                  <c:v>22254</c:v>
                </c:pt>
                <c:pt idx="1615">
                  <c:v>22261</c:v>
                </c:pt>
                <c:pt idx="1616">
                  <c:v>22268</c:v>
                </c:pt>
                <c:pt idx="1617">
                  <c:v>22275</c:v>
                </c:pt>
                <c:pt idx="1618">
                  <c:v>22282</c:v>
                </c:pt>
                <c:pt idx="1619">
                  <c:v>22289</c:v>
                </c:pt>
                <c:pt idx="1620">
                  <c:v>22296</c:v>
                </c:pt>
                <c:pt idx="1621">
                  <c:v>22303</c:v>
                </c:pt>
                <c:pt idx="1622">
                  <c:v>22310</c:v>
                </c:pt>
                <c:pt idx="1623">
                  <c:v>22317</c:v>
                </c:pt>
                <c:pt idx="1624">
                  <c:v>22324</c:v>
                </c:pt>
                <c:pt idx="1625">
                  <c:v>22331</c:v>
                </c:pt>
                <c:pt idx="1626">
                  <c:v>22338</c:v>
                </c:pt>
                <c:pt idx="1627">
                  <c:v>22345</c:v>
                </c:pt>
                <c:pt idx="1628">
                  <c:v>22352</c:v>
                </c:pt>
                <c:pt idx="1629">
                  <c:v>22359</c:v>
                </c:pt>
                <c:pt idx="1630">
                  <c:v>22366</c:v>
                </c:pt>
                <c:pt idx="1631">
                  <c:v>22373</c:v>
                </c:pt>
                <c:pt idx="1632">
                  <c:v>22380</c:v>
                </c:pt>
                <c:pt idx="1633">
                  <c:v>22387</c:v>
                </c:pt>
                <c:pt idx="1634">
                  <c:v>22394</c:v>
                </c:pt>
                <c:pt idx="1635">
                  <c:v>22401</c:v>
                </c:pt>
                <c:pt idx="1636">
                  <c:v>22408</c:v>
                </c:pt>
                <c:pt idx="1637">
                  <c:v>22415</c:v>
                </c:pt>
                <c:pt idx="1638">
                  <c:v>22422</c:v>
                </c:pt>
                <c:pt idx="1639">
                  <c:v>22429</c:v>
                </c:pt>
                <c:pt idx="1640">
                  <c:v>22436</c:v>
                </c:pt>
                <c:pt idx="1641">
                  <c:v>22443</c:v>
                </c:pt>
                <c:pt idx="1642">
                  <c:v>22450</c:v>
                </c:pt>
                <c:pt idx="1643">
                  <c:v>22457</c:v>
                </c:pt>
                <c:pt idx="1644">
                  <c:v>22464</c:v>
                </c:pt>
                <c:pt idx="1645">
                  <c:v>22471</c:v>
                </c:pt>
                <c:pt idx="1646">
                  <c:v>22478</c:v>
                </c:pt>
                <c:pt idx="1647">
                  <c:v>22485</c:v>
                </c:pt>
                <c:pt idx="1648">
                  <c:v>22492</c:v>
                </c:pt>
                <c:pt idx="1649">
                  <c:v>22499</c:v>
                </c:pt>
                <c:pt idx="1650">
                  <c:v>22506</c:v>
                </c:pt>
                <c:pt idx="1651">
                  <c:v>22513</c:v>
                </c:pt>
                <c:pt idx="1652">
                  <c:v>22520</c:v>
                </c:pt>
                <c:pt idx="1653">
                  <c:v>22527</c:v>
                </c:pt>
                <c:pt idx="1654">
                  <c:v>22534</c:v>
                </c:pt>
                <c:pt idx="1655">
                  <c:v>22541</c:v>
                </c:pt>
                <c:pt idx="1656">
                  <c:v>22548</c:v>
                </c:pt>
                <c:pt idx="1657">
                  <c:v>22555</c:v>
                </c:pt>
                <c:pt idx="1658">
                  <c:v>22562</c:v>
                </c:pt>
                <c:pt idx="1659">
                  <c:v>22569</c:v>
                </c:pt>
                <c:pt idx="1660">
                  <c:v>22576</c:v>
                </c:pt>
                <c:pt idx="1661">
                  <c:v>22583</c:v>
                </c:pt>
                <c:pt idx="1662">
                  <c:v>22590</c:v>
                </c:pt>
                <c:pt idx="1663">
                  <c:v>22597</c:v>
                </c:pt>
                <c:pt idx="1664">
                  <c:v>22604</c:v>
                </c:pt>
                <c:pt idx="1665">
                  <c:v>22611</c:v>
                </c:pt>
                <c:pt idx="1666">
                  <c:v>22618</c:v>
                </c:pt>
                <c:pt idx="1667">
                  <c:v>22625</c:v>
                </c:pt>
                <c:pt idx="1668">
                  <c:v>22632</c:v>
                </c:pt>
                <c:pt idx="1669">
                  <c:v>22639</c:v>
                </c:pt>
                <c:pt idx="1670">
                  <c:v>22646</c:v>
                </c:pt>
                <c:pt idx="1671">
                  <c:v>22653</c:v>
                </c:pt>
                <c:pt idx="1672">
                  <c:v>22660</c:v>
                </c:pt>
                <c:pt idx="1673">
                  <c:v>22667</c:v>
                </c:pt>
                <c:pt idx="1674">
                  <c:v>22674</c:v>
                </c:pt>
                <c:pt idx="1675">
                  <c:v>22681</c:v>
                </c:pt>
                <c:pt idx="1676">
                  <c:v>22688</c:v>
                </c:pt>
                <c:pt idx="1677">
                  <c:v>22695</c:v>
                </c:pt>
                <c:pt idx="1678">
                  <c:v>22702</c:v>
                </c:pt>
                <c:pt idx="1679">
                  <c:v>22709</c:v>
                </c:pt>
                <c:pt idx="1680">
                  <c:v>22716</c:v>
                </c:pt>
                <c:pt idx="1681">
                  <c:v>22723</c:v>
                </c:pt>
                <c:pt idx="1682">
                  <c:v>22730</c:v>
                </c:pt>
                <c:pt idx="1683">
                  <c:v>22737</c:v>
                </c:pt>
                <c:pt idx="1684">
                  <c:v>22744</c:v>
                </c:pt>
                <c:pt idx="1685">
                  <c:v>22751</c:v>
                </c:pt>
                <c:pt idx="1686">
                  <c:v>22758</c:v>
                </c:pt>
                <c:pt idx="1687">
                  <c:v>22765</c:v>
                </c:pt>
                <c:pt idx="1688">
                  <c:v>22772</c:v>
                </c:pt>
                <c:pt idx="1689">
                  <c:v>22779</c:v>
                </c:pt>
                <c:pt idx="1690">
                  <c:v>22786</c:v>
                </c:pt>
                <c:pt idx="1691">
                  <c:v>22793</c:v>
                </c:pt>
                <c:pt idx="1692">
                  <c:v>22800</c:v>
                </c:pt>
                <c:pt idx="1693">
                  <c:v>22807</c:v>
                </c:pt>
                <c:pt idx="1694">
                  <c:v>22814</c:v>
                </c:pt>
                <c:pt idx="1695">
                  <c:v>22821</c:v>
                </c:pt>
                <c:pt idx="1696">
                  <c:v>22828</c:v>
                </c:pt>
                <c:pt idx="1697">
                  <c:v>22835</c:v>
                </c:pt>
                <c:pt idx="1698">
                  <c:v>22842</c:v>
                </c:pt>
                <c:pt idx="1699">
                  <c:v>22849</c:v>
                </c:pt>
                <c:pt idx="1700">
                  <c:v>22856</c:v>
                </c:pt>
                <c:pt idx="1701">
                  <c:v>22863</c:v>
                </c:pt>
                <c:pt idx="1702">
                  <c:v>22870</c:v>
                </c:pt>
                <c:pt idx="1703">
                  <c:v>22877</c:v>
                </c:pt>
                <c:pt idx="1704">
                  <c:v>22884</c:v>
                </c:pt>
                <c:pt idx="1705">
                  <c:v>22891</c:v>
                </c:pt>
                <c:pt idx="1706">
                  <c:v>22898</c:v>
                </c:pt>
                <c:pt idx="1707">
                  <c:v>22905</c:v>
                </c:pt>
                <c:pt idx="1708">
                  <c:v>22912</c:v>
                </c:pt>
                <c:pt idx="1709">
                  <c:v>22919</c:v>
                </c:pt>
                <c:pt idx="1710">
                  <c:v>22926</c:v>
                </c:pt>
                <c:pt idx="1711">
                  <c:v>22933</c:v>
                </c:pt>
                <c:pt idx="1712">
                  <c:v>22940</c:v>
                </c:pt>
                <c:pt idx="1713">
                  <c:v>22947</c:v>
                </c:pt>
                <c:pt idx="1714">
                  <c:v>22954</c:v>
                </c:pt>
                <c:pt idx="1715">
                  <c:v>22961</c:v>
                </c:pt>
                <c:pt idx="1716">
                  <c:v>22968</c:v>
                </c:pt>
                <c:pt idx="1717">
                  <c:v>22975</c:v>
                </c:pt>
                <c:pt idx="1718">
                  <c:v>22982</c:v>
                </c:pt>
                <c:pt idx="1719">
                  <c:v>22989</c:v>
                </c:pt>
                <c:pt idx="1720">
                  <c:v>22996</c:v>
                </c:pt>
                <c:pt idx="1721">
                  <c:v>23003</c:v>
                </c:pt>
                <c:pt idx="1722">
                  <c:v>23010</c:v>
                </c:pt>
                <c:pt idx="1723">
                  <c:v>23017</c:v>
                </c:pt>
                <c:pt idx="1724">
                  <c:v>23024</c:v>
                </c:pt>
                <c:pt idx="1725">
                  <c:v>23031</c:v>
                </c:pt>
                <c:pt idx="1726">
                  <c:v>23038</c:v>
                </c:pt>
                <c:pt idx="1727">
                  <c:v>23045</c:v>
                </c:pt>
                <c:pt idx="1728">
                  <c:v>23052</c:v>
                </c:pt>
                <c:pt idx="1729">
                  <c:v>23059</c:v>
                </c:pt>
                <c:pt idx="1730">
                  <c:v>23066</c:v>
                </c:pt>
                <c:pt idx="1731">
                  <c:v>23073</c:v>
                </c:pt>
                <c:pt idx="1732">
                  <c:v>23080</c:v>
                </c:pt>
                <c:pt idx="1733">
                  <c:v>23087</c:v>
                </c:pt>
                <c:pt idx="1734">
                  <c:v>23094</c:v>
                </c:pt>
                <c:pt idx="1735">
                  <c:v>23101</c:v>
                </c:pt>
                <c:pt idx="1736">
                  <c:v>23108</c:v>
                </c:pt>
                <c:pt idx="1737">
                  <c:v>23115</c:v>
                </c:pt>
                <c:pt idx="1738">
                  <c:v>23122</c:v>
                </c:pt>
                <c:pt idx="1739">
                  <c:v>23129</c:v>
                </c:pt>
                <c:pt idx="1740">
                  <c:v>23136</c:v>
                </c:pt>
                <c:pt idx="1741">
                  <c:v>23143</c:v>
                </c:pt>
                <c:pt idx="1742">
                  <c:v>23150</c:v>
                </c:pt>
                <c:pt idx="1743">
                  <c:v>23157</c:v>
                </c:pt>
                <c:pt idx="1744">
                  <c:v>23164</c:v>
                </c:pt>
                <c:pt idx="1745">
                  <c:v>23171</c:v>
                </c:pt>
                <c:pt idx="1746">
                  <c:v>23178</c:v>
                </c:pt>
                <c:pt idx="1747">
                  <c:v>23185</c:v>
                </c:pt>
                <c:pt idx="1748">
                  <c:v>23192</c:v>
                </c:pt>
                <c:pt idx="1749">
                  <c:v>23199</c:v>
                </c:pt>
                <c:pt idx="1750">
                  <c:v>23206</c:v>
                </c:pt>
                <c:pt idx="1751">
                  <c:v>23213</c:v>
                </c:pt>
                <c:pt idx="1752">
                  <c:v>23220</c:v>
                </c:pt>
                <c:pt idx="1753">
                  <c:v>23227</c:v>
                </c:pt>
                <c:pt idx="1754">
                  <c:v>23234</c:v>
                </c:pt>
                <c:pt idx="1755">
                  <c:v>23241</c:v>
                </c:pt>
                <c:pt idx="1756">
                  <c:v>23248</c:v>
                </c:pt>
                <c:pt idx="1757">
                  <c:v>23255</c:v>
                </c:pt>
                <c:pt idx="1758">
                  <c:v>23262</c:v>
                </c:pt>
                <c:pt idx="1759">
                  <c:v>23269</c:v>
                </c:pt>
                <c:pt idx="1760">
                  <c:v>23276</c:v>
                </c:pt>
                <c:pt idx="1761">
                  <c:v>23283</c:v>
                </c:pt>
                <c:pt idx="1762">
                  <c:v>23290</c:v>
                </c:pt>
                <c:pt idx="1763">
                  <c:v>23297</c:v>
                </c:pt>
                <c:pt idx="1764">
                  <c:v>23304</c:v>
                </c:pt>
                <c:pt idx="1765">
                  <c:v>23311</c:v>
                </c:pt>
                <c:pt idx="1766">
                  <c:v>23318</c:v>
                </c:pt>
                <c:pt idx="1767">
                  <c:v>23325</c:v>
                </c:pt>
                <c:pt idx="1768">
                  <c:v>23332</c:v>
                </c:pt>
                <c:pt idx="1769">
                  <c:v>23339</c:v>
                </c:pt>
                <c:pt idx="1770">
                  <c:v>23346</c:v>
                </c:pt>
                <c:pt idx="1771">
                  <c:v>23353</c:v>
                </c:pt>
                <c:pt idx="1772">
                  <c:v>23360</c:v>
                </c:pt>
                <c:pt idx="1773">
                  <c:v>23367</c:v>
                </c:pt>
                <c:pt idx="1774">
                  <c:v>23374</c:v>
                </c:pt>
                <c:pt idx="1775">
                  <c:v>23381</c:v>
                </c:pt>
                <c:pt idx="1776">
                  <c:v>23388</c:v>
                </c:pt>
                <c:pt idx="1777">
                  <c:v>23395</c:v>
                </c:pt>
                <c:pt idx="1778">
                  <c:v>23402</c:v>
                </c:pt>
                <c:pt idx="1779">
                  <c:v>23409</c:v>
                </c:pt>
                <c:pt idx="1780">
                  <c:v>23416</c:v>
                </c:pt>
                <c:pt idx="1781">
                  <c:v>23423</c:v>
                </c:pt>
                <c:pt idx="1782">
                  <c:v>23430</c:v>
                </c:pt>
                <c:pt idx="1783">
                  <c:v>23437</c:v>
                </c:pt>
                <c:pt idx="1784">
                  <c:v>23444</c:v>
                </c:pt>
                <c:pt idx="1785">
                  <c:v>23451</c:v>
                </c:pt>
                <c:pt idx="1786">
                  <c:v>23458</c:v>
                </c:pt>
                <c:pt idx="1787">
                  <c:v>23465</c:v>
                </c:pt>
                <c:pt idx="1788">
                  <c:v>23472</c:v>
                </c:pt>
                <c:pt idx="1789">
                  <c:v>23479</c:v>
                </c:pt>
                <c:pt idx="1790">
                  <c:v>23486</c:v>
                </c:pt>
                <c:pt idx="1791">
                  <c:v>23493</c:v>
                </c:pt>
                <c:pt idx="1792">
                  <c:v>23500</c:v>
                </c:pt>
                <c:pt idx="1793">
                  <c:v>23507</c:v>
                </c:pt>
                <c:pt idx="1794">
                  <c:v>23514</c:v>
                </c:pt>
                <c:pt idx="1795">
                  <c:v>23521</c:v>
                </c:pt>
                <c:pt idx="1796">
                  <c:v>23528</c:v>
                </c:pt>
                <c:pt idx="1797">
                  <c:v>23535</c:v>
                </c:pt>
                <c:pt idx="1798">
                  <c:v>23542</c:v>
                </c:pt>
                <c:pt idx="1799">
                  <c:v>23549</c:v>
                </c:pt>
                <c:pt idx="1800">
                  <c:v>23556</c:v>
                </c:pt>
                <c:pt idx="1801">
                  <c:v>23563</c:v>
                </c:pt>
                <c:pt idx="1802">
                  <c:v>23570</c:v>
                </c:pt>
                <c:pt idx="1803">
                  <c:v>23577</c:v>
                </c:pt>
                <c:pt idx="1804">
                  <c:v>23584</c:v>
                </c:pt>
                <c:pt idx="1805">
                  <c:v>23591</c:v>
                </c:pt>
                <c:pt idx="1806">
                  <c:v>23598</c:v>
                </c:pt>
                <c:pt idx="1807">
                  <c:v>23605</c:v>
                </c:pt>
                <c:pt idx="1808">
                  <c:v>23612</c:v>
                </c:pt>
                <c:pt idx="1809">
                  <c:v>23619</c:v>
                </c:pt>
                <c:pt idx="1810">
                  <c:v>23626</c:v>
                </c:pt>
                <c:pt idx="1811">
                  <c:v>23633</c:v>
                </c:pt>
                <c:pt idx="1812">
                  <c:v>23640</c:v>
                </c:pt>
                <c:pt idx="1813">
                  <c:v>23647</c:v>
                </c:pt>
                <c:pt idx="1814">
                  <c:v>23654</c:v>
                </c:pt>
                <c:pt idx="1815">
                  <c:v>23661</c:v>
                </c:pt>
                <c:pt idx="1816">
                  <c:v>23668</c:v>
                </c:pt>
                <c:pt idx="1817">
                  <c:v>23675</c:v>
                </c:pt>
                <c:pt idx="1818">
                  <c:v>23682</c:v>
                </c:pt>
                <c:pt idx="1819">
                  <c:v>23689</c:v>
                </c:pt>
                <c:pt idx="1820">
                  <c:v>23696</c:v>
                </c:pt>
                <c:pt idx="1821">
                  <c:v>23703</c:v>
                </c:pt>
                <c:pt idx="1822">
                  <c:v>23710</c:v>
                </c:pt>
                <c:pt idx="1823">
                  <c:v>23717</c:v>
                </c:pt>
                <c:pt idx="1824">
                  <c:v>23724</c:v>
                </c:pt>
                <c:pt idx="1825">
                  <c:v>23731</c:v>
                </c:pt>
                <c:pt idx="1826">
                  <c:v>23738</c:v>
                </c:pt>
                <c:pt idx="1827">
                  <c:v>23745</c:v>
                </c:pt>
                <c:pt idx="1828">
                  <c:v>23752</c:v>
                </c:pt>
                <c:pt idx="1829">
                  <c:v>23759</c:v>
                </c:pt>
                <c:pt idx="1830">
                  <c:v>23766</c:v>
                </c:pt>
                <c:pt idx="1831">
                  <c:v>23773</c:v>
                </c:pt>
                <c:pt idx="1832">
                  <c:v>23780</c:v>
                </c:pt>
                <c:pt idx="1833">
                  <c:v>23787</c:v>
                </c:pt>
                <c:pt idx="1834">
                  <c:v>23794</c:v>
                </c:pt>
                <c:pt idx="1835">
                  <c:v>23801</c:v>
                </c:pt>
                <c:pt idx="1836">
                  <c:v>23808</c:v>
                </c:pt>
                <c:pt idx="1837">
                  <c:v>23815</c:v>
                </c:pt>
                <c:pt idx="1838">
                  <c:v>23822</c:v>
                </c:pt>
                <c:pt idx="1839">
                  <c:v>23829</c:v>
                </c:pt>
                <c:pt idx="1840">
                  <c:v>23836</c:v>
                </c:pt>
                <c:pt idx="1841">
                  <c:v>23843</c:v>
                </c:pt>
                <c:pt idx="1842">
                  <c:v>23850</c:v>
                </c:pt>
                <c:pt idx="1843">
                  <c:v>23857</c:v>
                </c:pt>
                <c:pt idx="1844">
                  <c:v>23864</c:v>
                </c:pt>
                <c:pt idx="1845">
                  <c:v>23871</c:v>
                </c:pt>
                <c:pt idx="1846">
                  <c:v>23878</c:v>
                </c:pt>
                <c:pt idx="1847">
                  <c:v>23885</c:v>
                </c:pt>
                <c:pt idx="1848">
                  <c:v>23892</c:v>
                </c:pt>
                <c:pt idx="1849">
                  <c:v>23899</c:v>
                </c:pt>
                <c:pt idx="1850">
                  <c:v>23906</c:v>
                </c:pt>
                <c:pt idx="1851">
                  <c:v>23913</c:v>
                </c:pt>
                <c:pt idx="1852">
                  <c:v>23920</c:v>
                </c:pt>
                <c:pt idx="1853">
                  <c:v>23927</c:v>
                </c:pt>
                <c:pt idx="1854">
                  <c:v>23934</c:v>
                </c:pt>
                <c:pt idx="1855">
                  <c:v>23941</c:v>
                </c:pt>
                <c:pt idx="1856">
                  <c:v>23948</c:v>
                </c:pt>
                <c:pt idx="1857">
                  <c:v>23955</c:v>
                </c:pt>
                <c:pt idx="1858">
                  <c:v>23962</c:v>
                </c:pt>
                <c:pt idx="1859">
                  <c:v>23969</c:v>
                </c:pt>
                <c:pt idx="1860">
                  <c:v>23976</c:v>
                </c:pt>
                <c:pt idx="1861">
                  <c:v>23983</c:v>
                </c:pt>
                <c:pt idx="1862">
                  <c:v>23990</c:v>
                </c:pt>
                <c:pt idx="1863">
                  <c:v>23997</c:v>
                </c:pt>
                <c:pt idx="1864">
                  <c:v>24004</c:v>
                </c:pt>
                <c:pt idx="1865">
                  <c:v>24011</c:v>
                </c:pt>
                <c:pt idx="1866">
                  <c:v>24018</c:v>
                </c:pt>
                <c:pt idx="1867">
                  <c:v>24025</c:v>
                </c:pt>
                <c:pt idx="1868">
                  <c:v>24032</c:v>
                </c:pt>
                <c:pt idx="1869">
                  <c:v>24039</c:v>
                </c:pt>
                <c:pt idx="1870">
                  <c:v>24046</c:v>
                </c:pt>
                <c:pt idx="1871">
                  <c:v>24053</c:v>
                </c:pt>
                <c:pt idx="1872">
                  <c:v>24060</c:v>
                </c:pt>
                <c:pt idx="1873">
                  <c:v>24067</c:v>
                </c:pt>
                <c:pt idx="1874">
                  <c:v>24074</c:v>
                </c:pt>
                <c:pt idx="1875">
                  <c:v>24081</c:v>
                </c:pt>
                <c:pt idx="1876">
                  <c:v>24088</c:v>
                </c:pt>
                <c:pt idx="1877">
                  <c:v>24095</c:v>
                </c:pt>
                <c:pt idx="1878">
                  <c:v>24102</c:v>
                </c:pt>
                <c:pt idx="1879">
                  <c:v>24109</c:v>
                </c:pt>
                <c:pt idx="1880">
                  <c:v>24116</c:v>
                </c:pt>
                <c:pt idx="1881">
                  <c:v>24123</c:v>
                </c:pt>
                <c:pt idx="1882">
                  <c:v>24130</c:v>
                </c:pt>
                <c:pt idx="1883">
                  <c:v>24137</c:v>
                </c:pt>
                <c:pt idx="1884">
                  <c:v>24144</c:v>
                </c:pt>
                <c:pt idx="1885">
                  <c:v>24151</c:v>
                </c:pt>
                <c:pt idx="1886">
                  <c:v>24158</c:v>
                </c:pt>
                <c:pt idx="1887">
                  <c:v>24165</c:v>
                </c:pt>
                <c:pt idx="1888">
                  <c:v>24172</c:v>
                </c:pt>
                <c:pt idx="1889">
                  <c:v>24179</c:v>
                </c:pt>
                <c:pt idx="1890">
                  <c:v>24186</c:v>
                </c:pt>
                <c:pt idx="1891">
                  <c:v>24193</c:v>
                </c:pt>
                <c:pt idx="1892">
                  <c:v>24200</c:v>
                </c:pt>
                <c:pt idx="1893">
                  <c:v>24207</c:v>
                </c:pt>
                <c:pt idx="1894">
                  <c:v>24214</c:v>
                </c:pt>
                <c:pt idx="1895">
                  <c:v>24221</c:v>
                </c:pt>
                <c:pt idx="1896">
                  <c:v>24228</c:v>
                </c:pt>
                <c:pt idx="1897">
                  <c:v>24235</c:v>
                </c:pt>
                <c:pt idx="1898">
                  <c:v>24242</c:v>
                </c:pt>
                <c:pt idx="1899">
                  <c:v>24249</c:v>
                </c:pt>
                <c:pt idx="1900">
                  <c:v>24256</c:v>
                </c:pt>
                <c:pt idx="1901">
                  <c:v>24263</c:v>
                </c:pt>
                <c:pt idx="1902">
                  <c:v>24270</c:v>
                </c:pt>
                <c:pt idx="1903">
                  <c:v>24277</c:v>
                </c:pt>
                <c:pt idx="1904">
                  <c:v>24284</c:v>
                </c:pt>
                <c:pt idx="1905">
                  <c:v>24291</c:v>
                </c:pt>
                <c:pt idx="1906">
                  <c:v>24298</c:v>
                </c:pt>
                <c:pt idx="1907">
                  <c:v>24305</c:v>
                </c:pt>
                <c:pt idx="1908">
                  <c:v>24312</c:v>
                </c:pt>
                <c:pt idx="1909">
                  <c:v>24319</c:v>
                </c:pt>
                <c:pt idx="1910">
                  <c:v>24326</c:v>
                </c:pt>
                <c:pt idx="1911">
                  <c:v>24333</c:v>
                </c:pt>
                <c:pt idx="1912">
                  <c:v>24340</c:v>
                </c:pt>
                <c:pt idx="1913">
                  <c:v>24347</c:v>
                </c:pt>
                <c:pt idx="1914">
                  <c:v>24354</c:v>
                </c:pt>
                <c:pt idx="1915">
                  <c:v>24361</c:v>
                </c:pt>
                <c:pt idx="1916">
                  <c:v>24368</c:v>
                </c:pt>
                <c:pt idx="1917">
                  <c:v>24375</c:v>
                </c:pt>
                <c:pt idx="1918">
                  <c:v>24382</c:v>
                </c:pt>
                <c:pt idx="1919">
                  <c:v>24389</c:v>
                </c:pt>
                <c:pt idx="1920">
                  <c:v>24396</c:v>
                </c:pt>
                <c:pt idx="1921">
                  <c:v>24403</c:v>
                </c:pt>
                <c:pt idx="1922">
                  <c:v>24410</c:v>
                </c:pt>
                <c:pt idx="1923">
                  <c:v>24417</c:v>
                </c:pt>
                <c:pt idx="1924">
                  <c:v>24424</c:v>
                </c:pt>
                <c:pt idx="1925">
                  <c:v>24431</c:v>
                </c:pt>
                <c:pt idx="1926">
                  <c:v>24438</c:v>
                </c:pt>
                <c:pt idx="1927">
                  <c:v>24445</c:v>
                </c:pt>
                <c:pt idx="1928">
                  <c:v>24452</c:v>
                </c:pt>
                <c:pt idx="1929">
                  <c:v>24459</c:v>
                </c:pt>
                <c:pt idx="1930">
                  <c:v>24466</c:v>
                </c:pt>
                <c:pt idx="1931">
                  <c:v>24473</c:v>
                </c:pt>
                <c:pt idx="1932">
                  <c:v>24480</c:v>
                </c:pt>
                <c:pt idx="1933">
                  <c:v>24487</c:v>
                </c:pt>
                <c:pt idx="1934">
                  <c:v>24494</c:v>
                </c:pt>
                <c:pt idx="1935">
                  <c:v>24501</c:v>
                </c:pt>
                <c:pt idx="1936">
                  <c:v>24508</c:v>
                </c:pt>
                <c:pt idx="1937">
                  <c:v>24515</c:v>
                </c:pt>
                <c:pt idx="1938">
                  <c:v>24522</c:v>
                </c:pt>
                <c:pt idx="1939">
                  <c:v>24529</c:v>
                </c:pt>
                <c:pt idx="1940">
                  <c:v>24536</c:v>
                </c:pt>
                <c:pt idx="1941">
                  <c:v>24543</c:v>
                </c:pt>
                <c:pt idx="1942">
                  <c:v>24550</c:v>
                </c:pt>
                <c:pt idx="1943">
                  <c:v>24557</c:v>
                </c:pt>
                <c:pt idx="1944">
                  <c:v>24564</c:v>
                </c:pt>
                <c:pt idx="1945">
                  <c:v>24571</c:v>
                </c:pt>
                <c:pt idx="1946">
                  <c:v>24578</c:v>
                </c:pt>
                <c:pt idx="1947">
                  <c:v>24585</c:v>
                </c:pt>
                <c:pt idx="1948">
                  <c:v>24592</c:v>
                </c:pt>
                <c:pt idx="1949">
                  <c:v>24599</c:v>
                </c:pt>
                <c:pt idx="1950">
                  <c:v>24606</c:v>
                </c:pt>
                <c:pt idx="1951">
                  <c:v>24613</c:v>
                </c:pt>
                <c:pt idx="1952">
                  <c:v>24620</c:v>
                </c:pt>
                <c:pt idx="1953">
                  <c:v>24627</c:v>
                </c:pt>
                <c:pt idx="1954">
                  <c:v>24634</c:v>
                </c:pt>
                <c:pt idx="1955">
                  <c:v>24641</c:v>
                </c:pt>
                <c:pt idx="1956">
                  <c:v>24648</c:v>
                </c:pt>
                <c:pt idx="1957">
                  <c:v>24655</c:v>
                </c:pt>
                <c:pt idx="1958">
                  <c:v>24662</c:v>
                </c:pt>
                <c:pt idx="1959">
                  <c:v>24669</c:v>
                </c:pt>
                <c:pt idx="1960">
                  <c:v>24676</c:v>
                </c:pt>
                <c:pt idx="1961">
                  <c:v>24683</c:v>
                </c:pt>
                <c:pt idx="1962">
                  <c:v>24690</c:v>
                </c:pt>
                <c:pt idx="1963">
                  <c:v>24697</c:v>
                </c:pt>
                <c:pt idx="1964">
                  <c:v>24704</c:v>
                </c:pt>
                <c:pt idx="1965">
                  <c:v>24711</c:v>
                </c:pt>
                <c:pt idx="1966">
                  <c:v>24718</c:v>
                </c:pt>
                <c:pt idx="1967">
                  <c:v>24725</c:v>
                </c:pt>
                <c:pt idx="1968">
                  <c:v>24732</c:v>
                </c:pt>
                <c:pt idx="1969">
                  <c:v>24739</c:v>
                </c:pt>
                <c:pt idx="1970">
                  <c:v>24746</c:v>
                </c:pt>
                <c:pt idx="1971">
                  <c:v>24753</c:v>
                </c:pt>
                <c:pt idx="1972">
                  <c:v>24760</c:v>
                </c:pt>
                <c:pt idx="1973">
                  <c:v>24767</c:v>
                </c:pt>
                <c:pt idx="1974">
                  <c:v>24774</c:v>
                </c:pt>
                <c:pt idx="1975">
                  <c:v>24781</c:v>
                </c:pt>
                <c:pt idx="1976">
                  <c:v>24788</c:v>
                </c:pt>
                <c:pt idx="1977">
                  <c:v>24795</c:v>
                </c:pt>
                <c:pt idx="1978">
                  <c:v>24802</c:v>
                </c:pt>
                <c:pt idx="1979">
                  <c:v>24809</c:v>
                </c:pt>
                <c:pt idx="1980">
                  <c:v>24816</c:v>
                </c:pt>
                <c:pt idx="1981">
                  <c:v>24823</c:v>
                </c:pt>
                <c:pt idx="1982">
                  <c:v>24830</c:v>
                </c:pt>
                <c:pt idx="1983">
                  <c:v>24837</c:v>
                </c:pt>
                <c:pt idx="1984">
                  <c:v>24844</c:v>
                </c:pt>
                <c:pt idx="1985">
                  <c:v>24851</c:v>
                </c:pt>
                <c:pt idx="1986">
                  <c:v>24858</c:v>
                </c:pt>
                <c:pt idx="1987">
                  <c:v>24865</c:v>
                </c:pt>
                <c:pt idx="1988">
                  <c:v>24872</c:v>
                </c:pt>
                <c:pt idx="1989">
                  <c:v>24879</c:v>
                </c:pt>
                <c:pt idx="1990">
                  <c:v>24886</c:v>
                </c:pt>
                <c:pt idx="1991">
                  <c:v>24893</c:v>
                </c:pt>
                <c:pt idx="1992">
                  <c:v>24900</c:v>
                </c:pt>
                <c:pt idx="1993">
                  <c:v>24907</c:v>
                </c:pt>
                <c:pt idx="1994">
                  <c:v>24914</c:v>
                </c:pt>
                <c:pt idx="1995">
                  <c:v>24921</c:v>
                </c:pt>
                <c:pt idx="1996">
                  <c:v>24928</c:v>
                </c:pt>
                <c:pt idx="1997">
                  <c:v>24935</c:v>
                </c:pt>
                <c:pt idx="1998">
                  <c:v>24942</c:v>
                </c:pt>
                <c:pt idx="1999">
                  <c:v>24949</c:v>
                </c:pt>
                <c:pt idx="2000">
                  <c:v>24956</c:v>
                </c:pt>
                <c:pt idx="2001">
                  <c:v>24963</c:v>
                </c:pt>
                <c:pt idx="2002">
                  <c:v>24970</c:v>
                </c:pt>
                <c:pt idx="2003">
                  <c:v>24977</c:v>
                </c:pt>
                <c:pt idx="2004">
                  <c:v>24984</c:v>
                </c:pt>
                <c:pt idx="2005">
                  <c:v>24991</c:v>
                </c:pt>
                <c:pt idx="2006">
                  <c:v>24998</c:v>
                </c:pt>
                <c:pt idx="2007">
                  <c:v>25005</c:v>
                </c:pt>
                <c:pt idx="2008">
                  <c:v>25012</c:v>
                </c:pt>
                <c:pt idx="2009">
                  <c:v>25019</c:v>
                </c:pt>
                <c:pt idx="2010">
                  <c:v>25026</c:v>
                </c:pt>
                <c:pt idx="2011">
                  <c:v>25033</c:v>
                </c:pt>
                <c:pt idx="2012">
                  <c:v>25040</c:v>
                </c:pt>
                <c:pt idx="2013">
                  <c:v>25047</c:v>
                </c:pt>
                <c:pt idx="2014">
                  <c:v>25054</c:v>
                </c:pt>
                <c:pt idx="2015">
                  <c:v>25061</c:v>
                </c:pt>
                <c:pt idx="2016">
                  <c:v>25068</c:v>
                </c:pt>
                <c:pt idx="2017">
                  <c:v>25075</c:v>
                </c:pt>
                <c:pt idx="2018">
                  <c:v>25082</c:v>
                </c:pt>
                <c:pt idx="2019">
                  <c:v>25089</c:v>
                </c:pt>
                <c:pt idx="2020">
                  <c:v>25096</c:v>
                </c:pt>
                <c:pt idx="2021">
                  <c:v>25103</c:v>
                </c:pt>
                <c:pt idx="2022">
                  <c:v>25110</c:v>
                </c:pt>
                <c:pt idx="2023">
                  <c:v>25117</c:v>
                </c:pt>
                <c:pt idx="2024">
                  <c:v>25124</c:v>
                </c:pt>
                <c:pt idx="2025">
                  <c:v>25131</c:v>
                </c:pt>
                <c:pt idx="2026">
                  <c:v>25138</c:v>
                </c:pt>
                <c:pt idx="2027">
                  <c:v>25145</c:v>
                </c:pt>
                <c:pt idx="2028">
                  <c:v>25152</c:v>
                </c:pt>
                <c:pt idx="2029">
                  <c:v>25159</c:v>
                </c:pt>
                <c:pt idx="2030">
                  <c:v>25166</c:v>
                </c:pt>
                <c:pt idx="2031">
                  <c:v>25173</c:v>
                </c:pt>
                <c:pt idx="2032">
                  <c:v>25180</c:v>
                </c:pt>
                <c:pt idx="2033">
                  <c:v>25187</c:v>
                </c:pt>
                <c:pt idx="2034">
                  <c:v>25194</c:v>
                </c:pt>
                <c:pt idx="2035">
                  <c:v>25201</c:v>
                </c:pt>
                <c:pt idx="2036">
                  <c:v>25208</c:v>
                </c:pt>
                <c:pt idx="2037">
                  <c:v>25215</c:v>
                </c:pt>
                <c:pt idx="2038">
                  <c:v>25222</c:v>
                </c:pt>
                <c:pt idx="2039">
                  <c:v>25229</c:v>
                </c:pt>
                <c:pt idx="2040">
                  <c:v>25236</c:v>
                </c:pt>
                <c:pt idx="2041">
                  <c:v>25243</c:v>
                </c:pt>
                <c:pt idx="2042">
                  <c:v>25250</c:v>
                </c:pt>
                <c:pt idx="2043">
                  <c:v>25257</c:v>
                </c:pt>
                <c:pt idx="2044">
                  <c:v>25264</c:v>
                </c:pt>
                <c:pt idx="2045">
                  <c:v>25271</c:v>
                </c:pt>
                <c:pt idx="2046">
                  <c:v>25278</c:v>
                </c:pt>
                <c:pt idx="2047">
                  <c:v>25285</c:v>
                </c:pt>
                <c:pt idx="2048">
                  <c:v>25292</c:v>
                </c:pt>
                <c:pt idx="2049">
                  <c:v>25299</c:v>
                </c:pt>
                <c:pt idx="2050">
                  <c:v>25306</c:v>
                </c:pt>
                <c:pt idx="2051">
                  <c:v>25313</c:v>
                </c:pt>
                <c:pt idx="2052">
                  <c:v>25320</c:v>
                </c:pt>
                <c:pt idx="2053">
                  <c:v>25327</c:v>
                </c:pt>
                <c:pt idx="2054">
                  <c:v>25334</c:v>
                </c:pt>
                <c:pt idx="2055">
                  <c:v>25341</c:v>
                </c:pt>
                <c:pt idx="2056">
                  <c:v>25348</c:v>
                </c:pt>
                <c:pt idx="2057">
                  <c:v>25355</c:v>
                </c:pt>
                <c:pt idx="2058">
                  <c:v>25362</c:v>
                </c:pt>
                <c:pt idx="2059">
                  <c:v>25369</c:v>
                </c:pt>
                <c:pt idx="2060">
                  <c:v>25376</c:v>
                </c:pt>
                <c:pt idx="2061">
                  <c:v>25383</c:v>
                </c:pt>
                <c:pt idx="2062">
                  <c:v>25390</c:v>
                </c:pt>
                <c:pt idx="2063">
                  <c:v>25397</c:v>
                </c:pt>
                <c:pt idx="2064">
                  <c:v>25404</c:v>
                </c:pt>
                <c:pt idx="2065">
                  <c:v>25411</c:v>
                </c:pt>
                <c:pt idx="2066">
                  <c:v>25418</c:v>
                </c:pt>
                <c:pt idx="2067">
                  <c:v>25425</c:v>
                </c:pt>
                <c:pt idx="2068">
                  <c:v>25432</c:v>
                </c:pt>
                <c:pt idx="2069">
                  <c:v>25439</c:v>
                </c:pt>
                <c:pt idx="2070">
                  <c:v>25446</c:v>
                </c:pt>
                <c:pt idx="2071">
                  <c:v>25453</c:v>
                </c:pt>
                <c:pt idx="2072">
                  <c:v>25460</c:v>
                </c:pt>
                <c:pt idx="2073">
                  <c:v>25467</c:v>
                </c:pt>
                <c:pt idx="2074">
                  <c:v>25474</c:v>
                </c:pt>
                <c:pt idx="2075">
                  <c:v>25481</c:v>
                </c:pt>
                <c:pt idx="2076">
                  <c:v>25488</c:v>
                </c:pt>
                <c:pt idx="2077">
                  <c:v>25495</c:v>
                </c:pt>
                <c:pt idx="2078">
                  <c:v>25502</c:v>
                </c:pt>
                <c:pt idx="2079">
                  <c:v>25509</c:v>
                </c:pt>
                <c:pt idx="2080">
                  <c:v>25516</c:v>
                </c:pt>
                <c:pt idx="2081">
                  <c:v>25523</c:v>
                </c:pt>
                <c:pt idx="2082">
                  <c:v>25530</c:v>
                </c:pt>
                <c:pt idx="2083">
                  <c:v>25537</c:v>
                </c:pt>
                <c:pt idx="2084">
                  <c:v>25544</c:v>
                </c:pt>
                <c:pt idx="2085">
                  <c:v>25551</c:v>
                </c:pt>
                <c:pt idx="2086">
                  <c:v>25558</c:v>
                </c:pt>
                <c:pt idx="2087">
                  <c:v>25565</c:v>
                </c:pt>
                <c:pt idx="2088">
                  <c:v>25572</c:v>
                </c:pt>
                <c:pt idx="2089">
                  <c:v>25579</c:v>
                </c:pt>
                <c:pt idx="2090">
                  <c:v>25586</c:v>
                </c:pt>
                <c:pt idx="2091">
                  <c:v>25593</c:v>
                </c:pt>
                <c:pt idx="2092">
                  <c:v>25600</c:v>
                </c:pt>
                <c:pt idx="2093">
                  <c:v>25607</c:v>
                </c:pt>
                <c:pt idx="2094">
                  <c:v>25614</c:v>
                </c:pt>
                <c:pt idx="2095">
                  <c:v>25621</c:v>
                </c:pt>
                <c:pt idx="2096">
                  <c:v>25628</c:v>
                </c:pt>
                <c:pt idx="2097">
                  <c:v>25635</c:v>
                </c:pt>
                <c:pt idx="2098">
                  <c:v>25642</c:v>
                </c:pt>
                <c:pt idx="2099">
                  <c:v>25649</c:v>
                </c:pt>
                <c:pt idx="2100">
                  <c:v>25656</c:v>
                </c:pt>
                <c:pt idx="2101">
                  <c:v>25663</c:v>
                </c:pt>
                <c:pt idx="2102">
                  <c:v>25670</c:v>
                </c:pt>
                <c:pt idx="2103">
                  <c:v>25677</c:v>
                </c:pt>
                <c:pt idx="2104">
                  <c:v>25684</c:v>
                </c:pt>
                <c:pt idx="2105">
                  <c:v>25691</c:v>
                </c:pt>
                <c:pt idx="2106">
                  <c:v>25698</c:v>
                </c:pt>
                <c:pt idx="2107">
                  <c:v>25705</c:v>
                </c:pt>
                <c:pt idx="2108">
                  <c:v>25712</c:v>
                </c:pt>
                <c:pt idx="2109">
                  <c:v>25719</c:v>
                </c:pt>
                <c:pt idx="2110">
                  <c:v>25726</c:v>
                </c:pt>
                <c:pt idx="2111">
                  <c:v>25733</c:v>
                </c:pt>
                <c:pt idx="2112">
                  <c:v>25740</c:v>
                </c:pt>
                <c:pt idx="2113">
                  <c:v>25747</c:v>
                </c:pt>
                <c:pt idx="2114">
                  <c:v>25754</c:v>
                </c:pt>
                <c:pt idx="2115">
                  <c:v>25761</c:v>
                </c:pt>
                <c:pt idx="2116">
                  <c:v>25768</c:v>
                </c:pt>
                <c:pt idx="2117">
                  <c:v>25775</c:v>
                </c:pt>
                <c:pt idx="2118">
                  <c:v>25782</c:v>
                </c:pt>
                <c:pt idx="2119">
                  <c:v>25789</c:v>
                </c:pt>
                <c:pt idx="2120">
                  <c:v>25796</c:v>
                </c:pt>
                <c:pt idx="2121">
                  <c:v>25803</c:v>
                </c:pt>
                <c:pt idx="2122">
                  <c:v>25810</c:v>
                </c:pt>
                <c:pt idx="2123">
                  <c:v>25817</c:v>
                </c:pt>
                <c:pt idx="2124">
                  <c:v>25824</c:v>
                </c:pt>
                <c:pt idx="2125">
                  <c:v>25831</c:v>
                </c:pt>
                <c:pt idx="2126">
                  <c:v>25838</c:v>
                </c:pt>
                <c:pt idx="2127">
                  <c:v>25845</c:v>
                </c:pt>
                <c:pt idx="2128">
                  <c:v>25852</c:v>
                </c:pt>
                <c:pt idx="2129">
                  <c:v>25859</c:v>
                </c:pt>
                <c:pt idx="2130">
                  <c:v>25866</c:v>
                </c:pt>
                <c:pt idx="2131">
                  <c:v>25873</c:v>
                </c:pt>
                <c:pt idx="2132">
                  <c:v>25880</c:v>
                </c:pt>
                <c:pt idx="2133">
                  <c:v>25887</c:v>
                </c:pt>
                <c:pt idx="2134">
                  <c:v>25894</c:v>
                </c:pt>
                <c:pt idx="2135">
                  <c:v>25901</c:v>
                </c:pt>
                <c:pt idx="2136">
                  <c:v>25908</c:v>
                </c:pt>
                <c:pt idx="2137">
                  <c:v>25915</c:v>
                </c:pt>
                <c:pt idx="2138">
                  <c:v>25922</c:v>
                </c:pt>
                <c:pt idx="2139">
                  <c:v>25929</c:v>
                </c:pt>
                <c:pt idx="2140">
                  <c:v>25936</c:v>
                </c:pt>
                <c:pt idx="2141">
                  <c:v>25943</c:v>
                </c:pt>
                <c:pt idx="2142">
                  <c:v>25950</c:v>
                </c:pt>
                <c:pt idx="2143">
                  <c:v>25957</c:v>
                </c:pt>
                <c:pt idx="2144">
                  <c:v>25964</c:v>
                </c:pt>
                <c:pt idx="2145">
                  <c:v>25971</c:v>
                </c:pt>
                <c:pt idx="2146">
                  <c:v>25978</c:v>
                </c:pt>
                <c:pt idx="2147">
                  <c:v>25985</c:v>
                </c:pt>
                <c:pt idx="2148">
                  <c:v>25992</c:v>
                </c:pt>
                <c:pt idx="2149">
                  <c:v>25999</c:v>
                </c:pt>
                <c:pt idx="2150">
                  <c:v>26006</c:v>
                </c:pt>
                <c:pt idx="2151">
                  <c:v>26013</c:v>
                </c:pt>
                <c:pt idx="2152">
                  <c:v>26020</c:v>
                </c:pt>
                <c:pt idx="2153">
                  <c:v>26027</c:v>
                </c:pt>
                <c:pt idx="2154">
                  <c:v>26034</c:v>
                </c:pt>
                <c:pt idx="2155">
                  <c:v>26041</c:v>
                </c:pt>
                <c:pt idx="2156">
                  <c:v>26048</c:v>
                </c:pt>
                <c:pt idx="2157">
                  <c:v>26055</c:v>
                </c:pt>
                <c:pt idx="2158">
                  <c:v>26062</c:v>
                </c:pt>
                <c:pt idx="2159">
                  <c:v>26069</c:v>
                </c:pt>
                <c:pt idx="2160">
                  <c:v>26076</c:v>
                </c:pt>
                <c:pt idx="2161">
                  <c:v>26083</c:v>
                </c:pt>
                <c:pt idx="2162">
                  <c:v>26090</c:v>
                </c:pt>
                <c:pt idx="2163">
                  <c:v>26097</c:v>
                </c:pt>
                <c:pt idx="2164">
                  <c:v>26104</c:v>
                </c:pt>
                <c:pt idx="2165">
                  <c:v>26111</c:v>
                </c:pt>
                <c:pt idx="2166">
                  <c:v>26118</c:v>
                </c:pt>
                <c:pt idx="2167">
                  <c:v>26125</c:v>
                </c:pt>
                <c:pt idx="2168">
                  <c:v>26132</c:v>
                </c:pt>
                <c:pt idx="2169">
                  <c:v>26139</c:v>
                </c:pt>
                <c:pt idx="2170">
                  <c:v>26146</c:v>
                </c:pt>
                <c:pt idx="2171">
                  <c:v>26153</c:v>
                </c:pt>
                <c:pt idx="2172">
                  <c:v>26160</c:v>
                </c:pt>
                <c:pt idx="2173">
                  <c:v>26167</c:v>
                </c:pt>
                <c:pt idx="2174">
                  <c:v>26174</c:v>
                </c:pt>
                <c:pt idx="2175">
                  <c:v>26181</c:v>
                </c:pt>
                <c:pt idx="2176">
                  <c:v>26188</c:v>
                </c:pt>
                <c:pt idx="2177">
                  <c:v>26195</c:v>
                </c:pt>
                <c:pt idx="2178">
                  <c:v>26202</c:v>
                </c:pt>
                <c:pt idx="2179">
                  <c:v>26209</c:v>
                </c:pt>
                <c:pt idx="2180">
                  <c:v>26216</c:v>
                </c:pt>
                <c:pt idx="2181">
                  <c:v>26223</c:v>
                </c:pt>
                <c:pt idx="2182">
                  <c:v>26230</c:v>
                </c:pt>
                <c:pt idx="2183">
                  <c:v>26237</c:v>
                </c:pt>
                <c:pt idx="2184">
                  <c:v>26244</c:v>
                </c:pt>
                <c:pt idx="2185">
                  <c:v>26251</c:v>
                </c:pt>
                <c:pt idx="2186">
                  <c:v>26258</c:v>
                </c:pt>
                <c:pt idx="2187">
                  <c:v>26265</c:v>
                </c:pt>
                <c:pt idx="2188">
                  <c:v>26272</c:v>
                </c:pt>
                <c:pt idx="2189">
                  <c:v>26279</c:v>
                </c:pt>
                <c:pt idx="2190">
                  <c:v>26286</c:v>
                </c:pt>
                <c:pt idx="2191">
                  <c:v>26293</c:v>
                </c:pt>
                <c:pt idx="2192">
                  <c:v>26300</c:v>
                </c:pt>
                <c:pt idx="2193">
                  <c:v>26307</c:v>
                </c:pt>
                <c:pt idx="2194">
                  <c:v>26314</c:v>
                </c:pt>
                <c:pt idx="2195">
                  <c:v>26321</c:v>
                </c:pt>
                <c:pt idx="2196">
                  <c:v>26328</c:v>
                </c:pt>
                <c:pt idx="2197">
                  <c:v>26335</c:v>
                </c:pt>
                <c:pt idx="2198">
                  <c:v>26342</c:v>
                </c:pt>
                <c:pt idx="2199">
                  <c:v>26349</c:v>
                </c:pt>
                <c:pt idx="2200">
                  <c:v>26356</c:v>
                </c:pt>
                <c:pt idx="2201">
                  <c:v>26363</c:v>
                </c:pt>
                <c:pt idx="2202">
                  <c:v>26370</c:v>
                </c:pt>
                <c:pt idx="2203">
                  <c:v>26377</c:v>
                </c:pt>
                <c:pt idx="2204">
                  <c:v>26384</c:v>
                </c:pt>
                <c:pt idx="2205">
                  <c:v>26391</c:v>
                </c:pt>
                <c:pt idx="2206">
                  <c:v>26398</c:v>
                </c:pt>
                <c:pt idx="2207">
                  <c:v>26405</c:v>
                </c:pt>
                <c:pt idx="2208">
                  <c:v>26412</c:v>
                </c:pt>
                <c:pt idx="2209">
                  <c:v>26419</c:v>
                </c:pt>
                <c:pt idx="2210">
                  <c:v>26426</c:v>
                </c:pt>
                <c:pt idx="2211">
                  <c:v>26433</c:v>
                </c:pt>
                <c:pt idx="2212">
                  <c:v>26440</c:v>
                </c:pt>
                <c:pt idx="2213">
                  <c:v>26447</c:v>
                </c:pt>
                <c:pt idx="2214">
                  <c:v>26454</c:v>
                </c:pt>
                <c:pt idx="2215">
                  <c:v>26461</c:v>
                </c:pt>
                <c:pt idx="2216">
                  <c:v>26468</c:v>
                </c:pt>
                <c:pt idx="2217">
                  <c:v>26475</c:v>
                </c:pt>
                <c:pt idx="2218">
                  <c:v>26482</c:v>
                </c:pt>
                <c:pt idx="2219">
                  <c:v>26489</c:v>
                </c:pt>
                <c:pt idx="2220">
                  <c:v>26496</c:v>
                </c:pt>
                <c:pt idx="2221">
                  <c:v>26503</c:v>
                </c:pt>
                <c:pt idx="2222">
                  <c:v>26510</c:v>
                </c:pt>
                <c:pt idx="2223">
                  <c:v>26517</c:v>
                </c:pt>
                <c:pt idx="2224">
                  <c:v>26524</c:v>
                </c:pt>
                <c:pt idx="2225">
                  <c:v>26531</c:v>
                </c:pt>
                <c:pt idx="2226">
                  <c:v>26538</c:v>
                </c:pt>
                <c:pt idx="2227">
                  <c:v>26545</c:v>
                </c:pt>
                <c:pt idx="2228">
                  <c:v>26552</c:v>
                </c:pt>
                <c:pt idx="2229">
                  <c:v>26559</c:v>
                </c:pt>
                <c:pt idx="2230">
                  <c:v>26566</c:v>
                </c:pt>
                <c:pt idx="2231">
                  <c:v>26573</c:v>
                </c:pt>
                <c:pt idx="2232">
                  <c:v>26580</c:v>
                </c:pt>
                <c:pt idx="2233">
                  <c:v>26587</c:v>
                </c:pt>
                <c:pt idx="2234">
                  <c:v>26594</c:v>
                </c:pt>
                <c:pt idx="2235">
                  <c:v>26601</c:v>
                </c:pt>
                <c:pt idx="2236">
                  <c:v>26608</c:v>
                </c:pt>
                <c:pt idx="2237">
                  <c:v>26615</c:v>
                </c:pt>
                <c:pt idx="2238">
                  <c:v>26622</c:v>
                </c:pt>
                <c:pt idx="2239">
                  <c:v>26629</c:v>
                </c:pt>
                <c:pt idx="2240">
                  <c:v>26636</c:v>
                </c:pt>
                <c:pt idx="2241">
                  <c:v>26643</c:v>
                </c:pt>
                <c:pt idx="2242">
                  <c:v>26650</c:v>
                </c:pt>
                <c:pt idx="2243">
                  <c:v>26657</c:v>
                </c:pt>
                <c:pt idx="2244">
                  <c:v>26664</c:v>
                </c:pt>
                <c:pt idx="2245">
                  <c:v>26671</c:v>
                </c:pt>
                <c:pt idx="2246">
                  <c:v>26678</c:v>
                </c:pt>
                <c:pt idx="2247">
                  <c:v>26685</c:v>
                </c:pt>
                <c:pt idx="2248">
                  <c:v>26692</c:v>
                </c:pt>
                <c:pt idx="2249">
                  <c:v>26699</c:v>
                </c:pt>
                <c:pt idx="2250">
                  <c:v>26706</c:v>
                </c:pt>
                <c:pt idx="2251">
                  <c:v>26713</c:v>
                </c:pt>
                <c:pt idx="2252">
                  <c:v>26720</c:v>
                </c:pt>
                <c:pt idx="2253">
                  <c:v>26727</c:v>
                </c:pt>
                <c:pt idx="2254">
                  <c:v>26734</c:v>
                </c:pt>
                <c:pt idx="2255">
                  <c:v>26741</c:v>
                </c:pt>
                <c:pt idx="2256">
                  <c:v>26748</c:v>
                </c:pt>
                <c:pt idx="2257">
                  <c:v>26755</c:v>
                </c:pt>
                <c:pt idx="2258">
                  <c:v>26762</c:v>
                </c:pt>
                <c:pt idx="2259">
                  <c:v>26769</c:v>
                </c:pt>
                <c:pt idx="2260">
                  <c:v>26776</c:v>
                </c:pt>
                <c:pt idx="2261">
                  <c:v>26783</c:v>
                </c:pt>
                <c:pt idx="2262">
                  <c:v>26790</c:v>
                </c:pt>
                <c:pt idx="2263">
                  <c:v>26797</c:v>
                </c:pt>
                <c:pt idx="2264">
                  <c:v>26804</c:v>
                </c:pt>
                <c:pt idx="2265">
                  <c:v>26811</c:v>
                </c:pt>
                <c:pt idx="2266">
                  <c:v>26818</c:v>
                </c:pt>
                <c:pt idx="2267">
                  <c:v>26825</c:v>
                </c:pt>
                <c:pt idx="2268">
                  <c:v>26832</c:v>
                </c:pt>
                <c:pt idx="2269">
                  <c:v>26839</c:v>
                </c:pt>
                <c:pt idx="2270">
                  <c:v>26846</c:v>
                </c:pt>
                <c:pt idx="2271">
                  <c:v>26853</c:v>
                </c:pt>
                <c:pt idx="2272">
                  <c:v>26860</c:v>
                </c:pt>
                <c:pt idx="2273">
                  <c:v>26867</c:v>
                </c:pt>
                <c:pt idx="2274">
                  <c:v>26874</c:v>
                </c:pt>
                <c:pt idx="2275">
                  <c:v>26881</c:v>
                </c:pt>
                <c:pt idx="2276">
                  <c:v>26888</c:v>
                </c:pt>
                <c:pt idx="2277">
                  <c:v>26895</c:v>
                </c:pt>
                <c:pt idx="2278">
                  <c:v>26902</c:v>
                </c:pt>
                <c:pt idx="2279">
                  <c:v>26909</c:v>
                </c:pt>
                <c:pt idx="2280">
                  <c:v>26916</c:v>
                </c:pt>
                <c:pt idx="2281">
                  <c:v>26923</c:v>
                </c:pt>
                <c:pt idx="2282">
                  <c:v>26930</c:v>
                </c:pt>
                <c:pt idx="2283">
                  <c:v>26937</c:v>
                </c:pt>
                <c:pt idx="2284">
                  <c:v>26944</c:v>
                </c:pt>
                <c:pt idx="2285">
                  <c:v>26951</c:v>
                </c:pt>
                <c:pt idx="2286">
                  <c:v>26958</c:v>
                </c:pt>
                <c:pt idx="2287">
                  <c:v>26965</c:v>
                </c:pt>
                <c:pt idx="2288">
                  <c:v>26972</c:v>
                </c:pt>
                <c:pt idx="2289">
                  <c:v>26979</c:v>
                </c:pt>
                <c:pt idx="2290">
                  <c:v>26986</c:v>
                </c:pt>
                <c:pt idx="2291">
                  <c:v>26993</c:v>
                </c:pt>
                <c:pt idx="2292">
                  <c:v>27000</c:v>
                </c:pt>
                <c:pt idx="2293">
                  <c:v>27007</c:v>
                </c:pt>
                <c:pt idx="2294">
                  <c:v>27014</c:v>
                </c:pt>
                <c:pt idx="2295">
                  <c:v>27021</c:v>
                </c:pt>
                <c:pt idx="2296">
                  <c:v>27028</c:v>
                </c:pt>
                <c:pt idx="2297">
                  <c:v>27035</c:v>
                </c:pt>
                <c:pt idx="2298">
                  <c:v>27042</c:v>
                </c:pt>
                <c:pt idx="2299">
                  <c:v>27049</c:v>
                </c:pt>
                <c:pt idx="2300">
                  <c:v>27056</c:v>
                </c:pt>
                <c:pt idx="2301">
                  <c:v>27063</c:v>
                </c:pt>
                <c:pt idx="2302">
                  <c:v>27070</c:v>
                </c:pt>
                <c:pt idx="2303">
                  <c:v>27077</c:v>
                </c:pt>
                <c:pt idx="2304">
                  <c:v>27084</c:v>
                </c:pt>
                <c:pt idx="2305">
                  <c:v>27091</c:v>
                </c:pt>
                <c:pt idx="2306">
                  <c:v>27098</c:v>
                </c:pt>
                <c:pt idx="2307">
                  <c:v>27105</c:v>
                </c:pt>
                <c:pt idx="2308">
                  <c:v>27112</c:v>
                </c:pt>
                <c:pt idx="2309">
                  <c:v>27119</c:v>
                </c:pt>
                <c:pt idx="2310">
                  <c:v>27126</c:v>
                </c:pt>
                <c:pt idx="2311">
                  <c:v>27133</c:v>
                </c:pt>
                <c:pt idx="2312">
                  <c:v>27140</c:v>
                </c:pt>
                <c:pt idx="2313">
                  <c:v>27147</c:v>
                </c:pt>
                <c:pt idx="2314">
                  <c:v>27154</c:v>
                </c:pt>
                <c:pt idx="2315">
                  <c:v>27161</c:v>
                </c:pt>
                <c:pt idx="2316">
                  <c:v>27168</c:v>
                </c:pt>
                <c:pt idx="2317">
                  <c:v>27175</c:v>
                </c:pt>
                <c:pt idx="2318">
                  <c:v>27182</c:v>
                </c:pt>
                <c:pt idx="2319">
                  <c:v>27189</c:v>
                </c:pt>
                <c:pt idx="2320">
                  <c:v>27196</c:v>
                </c:pt>
                <c:pt idx="2321">
                  <c:v>27203</c:v>
                </c:pt>
                <c:pt idx="2322">
                  <c:v>27210</c:v>
                </c:pt>
                <c:pt idx="2323">
                  <c:v>27217</c:v>
                </c:pt>
                <c:pt idx="2324">
                  <c:v>27224</c:v>
                </c:pt>
                <c:pt idx="2325">
                  <c:v>27231</c:v>
                </c:pt>
                <c:pt idx="2326">
                  <c:v>27238</c:v>
                </c:pt>
                <c:pt idx="2327">
                  <c:v>27245</c:v>
                </c:pt>
                <c:pt idx="2328">
                  <c:v>27252</c:v>
                </c:pt>
                <c:pt idx="2329">
                  <c:v>27259</c:v>
                </c:pt>
                <c:pt idx="2330">
                  <c:v>27266</c:v>
                </c:pt>
                <c:pt idx="2331">
                  <c:v>27273</c:v>
                </c:pt>
                <c:pt idx="2332">
                  <c:v>27280</c:v>
                </c:pt>
                <c:pt idx="2333">
                  <c:v>27287</c:v>
                </c:pt>
                <c:pt idx="2334">
                  <c:v>27294</c:v>
                </c:pt>
                <c:pt idx="2335">
                  <c:v>27301</c:v>
                </c:pt>
                <c:pt idx="2336">
                  <c:v>27308</c:v>
                </c:pt>
                <c:pt idx="2337">
                  <c:v>27315</c:v>
                </c:pt>
                <c:pt idx="2338">
                  <c:v>27322</c:v>
                </c:pt>
                <c:pt idx="2339">
                  <c:v>27329</c:v>
                </c:pt>
                <c:pt idx="2340">
                  <c:v>27336</c:v>
                </c:pt>
                <c:pt idx="2341">
                  <c:v>27343</c:v>
                </c:pt>
                <c:pt idx="2342">
                  <c:v>27350</c:v>
                </c:pt>
                <c:pt idx="2343">
                  <c:v>27357</c:v>
                </c:pt>
                <c:pt idx="2344">
                  <c:v>27364</c:v>
                </c:pt>
                <c:pt idx="2345">
                  <c:v>27371</c:v>
                </c:pt>
                <c:pt idx="2346">
                  <c:v>27378</c:v>
                </c:pt>
                <c:pt idx="2347">
                  <c:v>27385</c:v>
                </c:pt>
                <c:pt idx="2348">
                  <c:v>27392</c:v>
                </c:pt>
                <c:pt idx="2349">
                  <c:v>27399</c:v>
                </c:pt>
                <c:pt idx="2350">
                  <c:v>27406</c:v>
                </c:pt>
                <c:pt idx="2351">
                  <c:v>27413</c:v>
                </c:pt>
                <c:pt idx="2352">
                  <c:v>27420</c:v>
                </c:pt>
                <c:pt idx="2353">
                  <c:v>27427</c:v>
                </c:pt>
                <c:pt idx="2354">
                  <c:v>27434</c:v>
                </c:pt>
                <c:pt idx="2355">
                  <c:v>27441</c:v>
                </c:pt>
                <c:pt idx="2356">
                  <c:v>27448</c:v>
                </c:pt>
                <c:pt idx="2357">
                  <c:v>27455</c:v>
                </c:pt>
                <c:pt idx="2358">
                  <c:v>27462</c:v>
                </c:pt>
                <c:pt idx="2359">
                  <c:v>27469</c:v>
                </c:pt>
                <c:pt idx="2360">
                  <c:v>27476</c:v>
                </c:pt>
                <c:pt idx="2361">
                  <c:v>27483</c:v>
                </c:pt>
                <c:pt idx="2362">
                  <c:v>27490</c:v>
                </c:pt>
                <c:pt idx="2363">
                  <c:v>27497</c:v>
                </c:pt>
                <c:pt idx="2364">
                  <c:v>27504</c:v>
                </c:pt>
                <c:pt idx="2365">
                  <c:v>27511</c:v>
                </c:pt>
                <c:pt idx="2366">
                  <c:v>27518</c:v>
                </c:pt>
                <c:pt idx="2367">
                  <c:v>27525</c:v>
                </c:pt>
                <c:pt idx="2368">
                  <c:v>27532</c:v>
                </c:pt>
                <c:pt idx="2369">
                  <c:v>27539</c:v>
                </c:pt>
                <c:pt idx="2370">
                  <c:v>27546</c:v>
                </c:pt>
                <c:pt idx="2371">
                  <c:v>27553</c:v>
                </c:pt>
                <c:pt idx="2372">
                  <c:v>27560</c:v>
                </c:pt>
                <c:pt idx="2373">
                  <c:v>27567</c:v>
                </c:pt>
                <c:pt idx="2374">
                  <c:v>27574</c:v>
                </c:pt>
                <c:pt idx="2375">
                  <c:v>27581</c:v>
                </c:pt>
                <c:pt idx="2376">
                  <c:v>27588</c:v>
                </c:pt>
                <c:pt idx="2377">
                  <c:v>27595</c:v>
                </c:pt>
                <c:pt idx="2378">
                  <c:v>27602</c:v>
                </c:pt>
                <c:pt idx="2379">
                  <c:v>27609</c:v>
                </c:pt>
                <c:pt idx="2380">
                  <c:v>27616</c:v>
                </c:pt>
                <c:pt idx="2381">
                  <c:v>27623</c:v>
                </c:pt>
                <c:pt idx="2382">
                  <c:v>27630</c:v>
                </c:pt>
                <c:pt idx="2383">
                  <c:v>27637</c:v>
                </c:pt>
                <c:pt idx="2384">
                  <c:v>27644</c:v>
                </c:pt>
                <c:pt idx="2385">
                  <c:v>27651</c:v>
                </c:pt>
                <c:pt idx="2386">
                  <c:v>27658</c:v>
                </c:pt>
                <c:pt idx="2387">
                  <c:v>27665</c:v>
                </c:pt>
                <c:pt idx="2388">
                  <c:v>27672</c:v>
                </c:pt>
                <c:pt idx="2389">
                  <c:v>27679</c:v>
                </c:pt>
                <c:pt idx="2390">
                  <c:v>27686</c:v>
                </c:pt>
                <c:pt idx="2391">
                  <c:v>27693</c:v>
                </c:pt>
                <c:pt idx="2392">
                  <c:v>27700</c:v>
                </c:pt>
                <c:pt idx="2393">
                  <c:v>27707</c:v>
                </c:pt>
                <c:pt idx="2394">
                  <c:v>27714</c:v>
                </c:pt>
                <c:pt idx="2395">
                  <c:v>27721</c:v>
                </c:pt>
                <c:pt idx="2396">
                  <c:v>27728</c:v>
                </c:pt>
                <c:pt idx="2397">
                  <c:v>27735</c:v>
                </c:pt>
                <c:pt idx="2398">
                  <c:v>27742</c:v>
                </c:pt>
                <c:pt idx="2399">
                  <c:v>27749</c:v>
                </c:pt>
                <c:pt idx="2400">
                  <c:v>27756</c:v>
                </c:pt>
                <c:pt idx="2401">
                  <c:v>27763</c:v>
                </c:pt>
                <c:pt idx="2402">
                  <c:v>27770</c:v>
                </c:pt>
                <c:pt idx="2403">
                  <c:v>27777</c:v>
                </c:pt>
                <c:pt idx="2404">
                  <c:v>27784</c:v>
                </c:pt>
                <c:pt idx="2405">
                  <c:v>27791</c:v>
                </c:pt>
                <c:pt idx="2406">
                  <c:v>27798</c:v>
                </c:pt>
                <c:pt idx="2407">
                  <c:v>27805</c:v>
                </c:pt>
                <c:pt idx="2408">
                  <c:v>27812</c:v>
                </c:pt>
                <c:pt idx="2409">
                  <c:v>27819</c:v>
                </c:pt>
                <c:pt idx="2410">
                  <c:v>27826</c:v>
                </c:pt>
                <c:pt idx="2411">
                  <c:v>27833</c:v>
                </c:pt>
                <c:pt idx="2412">
                  <c:v>27840</c:v>
                </c:pt>
                <c:pt idx="2413">
                  <c:v>27847</c:v>
                </c:pt>
                <c:pt idx="2414">
                  <c:v>27854</c:v>
                </c:pt>
                <c:pt idx="2415">
                  <c:v>27861</c:v>
                </c:pt>
                <c:pt idx="2416">
                  <c:v>27868</c:v>
                </c:pt>
                <c:pt idx="2417">
                  <c:v>27875</c:v>
                </c:pt>
                <c:pt idx="2418">
                  <c:v>27882</c:v>
                </c:pt>
                <c:pt idx="2419">
                  <c:v>27889</c:v>
                </c:pt>
                <c:pt idx="2420">
                  <c:v>27896</c:v>
                </c:pt>
                <c:pt idx="2421">
                  <c:v>27903</c:v>
                </c:pt>
                <c:pt idx="2422">
                  <c:v>27910</c:v>
                </c:pt>
                <c:pt idx="2423">
                  <c:v>27917</c:v>
                </c:pt>
                <c:pt idx="2424">
                  <c:v>27924</c:v>
                </c:pt>
                <c:pt idx="2425">
                  <c:v>27931</c:v>
                </c:pt>
                <c:pt idx="2426">
                  <c:v>27938</c:v>
                </c:pt>
                <c:pt idx="2427">
                  <c:v>27945</c:v>
                </c:pt>
                <c:pt idx="2428">
                  <c:v>27952</c:v>
                </c:pt>
                <c:pt idx="2429">
                  <c:v>27959</c:v>
                </c:pt>
                <c:pt idx="2430">
                  <c:v>27966</c:v>
                </c:pt>
                <c:pt idx="2431">
                  <c:v>27973</c:v>
                </c:pt>
                <c:pt idx="2432">
                  <c:v>27980</c:v>
                </c:pt>
                <c:pt idx="2433">
                  <c:v>27987</c:v>
                </c:pt>
                <c:pt idx="2434">
                  <c:v>27994</c:v>
                </c:pt>
                <c:pt idx="2435">
                  <c:v>28001</c:v>
                </c:pt>
                <c:pt idx="2436">
                  <c:v>28008</c:v>
                </c:pt>
                <c:pt idx="2437">
                  <c:v>28015</c:v>
                </c:pt>
                <c:pt idx="2438">
                  <c:v>28022</c:v>
                </c:pt>
                <c:pt idx="2439">
                  <c:v>28029</c:v>
                </c:pt>
                <c:pt idx="2440">
                  <c:v>28036</c:v>
                </c:pt>
                <c:pt idx="2441">
                  <c:v>28043</c:v>
                </c:pt>
                <c:pt idx="2442">
                  <c:v>28050</c:v>
                </c:pt>
                <c:pt idx="2443">
                  <c:v>28057</c:v>
                </c:pt>
                <c:pt idx="2444">
                  <c:v>28064</c:v>
                </c:pt>
                <c:pt idx="2445">
                  <c:v>28071</c:v>
                </c:pt>
                <c:pt idx="2446">
                  <c:v>28078</c:v>
                </c:pt>
                <c:pt idx="2447">
                  <c:v>28085</c:v>
                </c:pt>
                <c:pt idx="2448">
                  <c:v>28092</c:v>
                </c:pt>
                <c:pt idx="2449">
                  <c:v>28099</c:v>
                </c:pt>
                <c:pt idx="2450">
                  <c:v>28106</c:v>
                </c:pt>
                <c:pt idx="2451">
                  <c:v>28113</c:v>
                </c:pt>
                <c:pt idx="2452">
                  <c:v>28120</c:v>
                </c:pt>
                <c:pt idx="2453">
                  <c:v>28127</c:v>
                </c:pt>
                <c:pt idx="2454">
                  <c:v>28134</c:v>
                </c:pt>
                <c:pt idx="2455">
                  <c:v>28141</c:v>
                </c:pt>
                <c:pt idx="2456">
                  <c:v>28148</c:v>
                </c:pt>
                <c:pt idx="2457">
                  <c:v>28155</c:v>
                </c:pt>
                <c:pt idx="2458">
                  <c:v>28162</c:v>
                </c:pt>
                <c:pt idx="2459">
                  <c:v>28169</c:v>
                </c:pt>
                <c:pt idx="2460">
                  <c:v>28176</c:v>
                </c:pt>
                <c:pt idx="2461">
                  <c:v>28183</c:v>
                </c:pt>
                <c:pt idx="2462">
                  <c:v>28190</c:v>
                </c:pt>
                <c:pt idx="2463">
                  <c:v>28197</c:v>
                </c:pt>
                <c:pt idx="2464">
                  <c:v>28204</c:v>
                </c:pt>
                <c:pt idx="2465">
                  <c:v>28211</c:v>
                </c:pt>
                <c:pt idx="2466">
                  <c:v>28218</c:v>
                </c:pt>
                <c:pt idx="2467">
                  <c:v>28225</c:v>
                </c:pt>
                <c:pt idx="2468">
                  <c:v>28232</c:v>
                </c:pt>
                <c:pt idx="2469">
                  <c:v>28239</c:v>
                </c:pt>
                <c:pt idx="2470">
                  <c:v>28246</c:v>
                </c:pt>
                <c:pt idx="2471">
                  <c:v>28253</c:v>
                </c:pt>
                <c:pt idx="2472">
                  <c:v>28260</c:v>
                </c:pt>
                <c:pt idx="2473">
                  <c:v>28267</c:v>
                </c:pt>
                <c:pt idx="2474">
                  <c:v>28274</c:v>
                </c:pt>
                <c:pt idx="2475">
                  <c:v>28281</c:v>
                </c:pt>
                <c:pt idx="2476">
                  <c:v>28288</c:v>
                </c:pt>
                <c:pt idx="2477">
                  <c:v>28295</c:v>
                </c:pt>
                <c:pt idx="2478">
                  <c:v>28302</c:v>
                </c:pt>
                <c:pt idx="2479">
                  <c:v>28309</c:v>
                </c:pt>
                <c:pt idx="2480">
                  <c:v>28316</c:v>
                </c:pt>
                <c:pt idx="2481">
                  <c:v>28323</c:v>
                </c:pt>
                <c:pt idx="2482">
                  <c:v>28330</c:v>
                </c:pt>
                <c:pt idx="2483">
                  <c:v>28337</c:v>
                </c:pt>
                <c:pt idx="2484">
                  <c:v>28344</c:v>
                </c:pt>
                <c:pt idx="2485">
                  <c:v>28351</c:v>
                </c:pt>
                <c:pt idx="2486">
                  <c:v>28358</c:v>
                </c:pt>
                <c:pt idx="2487">
                  <c:v>28365</c:v>
                </c:pt>
                <c:pt idx="2488">
                  <c:v>28372</c:v>
                </c:pt>
                <c:pt idx="2489">
                  <c:v>28379</c:v>
                </c:pt>
                <c:pt idx="2490">
                  <c:v>28386</c:v>
                </c:pt>
                <c:pt idx="2491">
                  <c:v>28393</c:v>
                </c:pt>
                <c:pt idx="2492">
                  <c:v>28400</c:v>
                </c:pt>
                <c:pt idx="2493">
                  <c:v>28407</c:v>
                </c:pt>
                <c:pt idx="2494">
                  <c:v>28414</c:v>
                </c:pt>
                <c:pt idx="2495">
                  <c:v>28421</c:v>
                </c:pt>
                <c:pt idx="2496">
                  <c:v>28428</c:v>
                </c:pt>
                <c:pt idx="2497">
                  <c:v>28435</c:v>
                </c:pt>
                <c:pt idx="2498">
                  <c:v>28442</c:v>
                </c:pt>
                <c:pt idx="2499">
                  <c:v>28449</c:v>
                </c:pt>
                <c:pt idx="2500">
                  <c:v>28456</c:v>
                </c:pt>
                <c:pt idx="2501">
                  <c:v>28463</c:v>
                </c:pt>
                <c:pt idx="2502">
                  <c:v>28470</c:v>
                </c:pt>
                <c:pt idx="2503">
                  <c:v>28477</c:v>
                </c:pt>
                <c:pt idx="2504">
                  <c:v>28484</c:v>
                </c:pt>
                <c:pt idx="2505">
                  <c:v>28491</c:v>
                </c:pt>
                <c:pt idx="2506">
                  <c:v>28498</c:v>
                </c:pt>
                <c:pt idx="2507">
                  <c:v>28505</c:v>
                </c:pt>
                <c:pt idx="2508">
                  <c:v>28512</c:v>
                </c:pt>
                <c:pt idx="2509">
                  <c:v>28519</c:v>
                </c:pt>
                <c:pt idx="2510">
                  <c:v>28526</c:v>
                </c:pt>
                <c:pt idx="2511">
                  <c:v>28533</c:v>
                </c:pt>
                <c:pt idx="2512">
                  <c:v>28540</c:v>
                </c:pt>
                <c:pt idx="2513">
                  <c:v>28547</c:v>
                </c:pt>
                <c:pt idx="2514">
                  <c:v>28554</c:v>
                </c:pt>
                <c:pt idx="2515">
                  <c:v>28561</c:v>
                </c:pt>
                <c:pt idx="2516">
                  <c:v>28568</c:v>
                </c:pt>
                <c:pt idx="2517">
                  <c:v>28575</c:v>
                </c:pt>
                <c:pt idx="2518">
                  <c:v>28582</c:v>
                </c:pt>
                <c:pt idx="2519">
                  <c:v>28589</c:v>
                </c:pt>
                <c:pt idx="2520">
                  <c:v>28596</c:v>
                </c:pt>
                <c:pt idx="2521">
                  <c:v>28603</c:v>
                </c:pt>
                <c:pt idx="2522">
                  <c:v>28610</c:v>
                </c:pt>
                <c:pt idx="2523">
                  <c:v>28617</c:v>
                </c:pt>
                <c:pt idx="2524">
                  <c:v>28624</c:v>
                </c:pt>
                <c:pt idx="2525">
                  <c:v>28631</c:v>
                </c:pt>
                <c:pt idx="2526">
                  <c:v>28638</c:v>
                </c:pt>
                <c:pt idx="2527">
                  <c:v>28645</c:v>
                </c:pt>
                <c:pt idx="2528">
                  <c:v>28652</c:v>
                </c:pt>
                <c:pt idx="2529">
                  <c:v>28659</c:v>
                </c:pt>
                <c:pt idx="2530">
                  <c:v>28666</c:v>
                </c:pt>
                <c:pt idx="2531">
                  <c:v>28673</c:v>
                </c:pt>
                <c:pt idx="2532">
                  <c:v>28680</c:v>
                </c:pt>
                <c:pt idx="2533">
                  <c:v>28687</c:v>
                </c:pt>
                <c:pt idx="2534">
                  <c:v>28694</c:v>
                </c:pt>
                <c:pt idx="2535">
                  <c:v>28701</c:v>
                </c:pt>
                <c:pt idx="2536">
                  <c:v>28708</c:v>
                </c:pt>
                <c:pt idx="2537">
                  <c:v>28715</c:v>
                </c:pt>
                <c:pt idx="2538">
                  <c:v>28722</c:v>
                </c:pt>
                <c:pt idx="2539">
                  <c:v>28729</c:v>
                </c:pt>
                <c:pt idx="2540">
                  <c:v>28736</c:v>
                </c:pt>
                <c:pt idx="2541">
                  <c:v>28743</c:v>
                </c:pt>
                <c:pt idx="2542">
                  <c:v>28750</c:v>
                </c:pt>
                <c:pt idx="2543">
                  <c:v>28757</c:v>
                </c:pt>
                <c:pt idx="2544">
                  <c:v>28764</c:v>
                </c:pt>
                <c:pt idx="2545">
                  <c:v>28771</c:v>
                </c:pt>
                <c:pt idx="2546">
                  <c:v>28778</c:v>
                </c:pt>
                <c:pt idx="2547">
                  <c:v>28785</c:v>
                </c:pt>
                <c:pt idx="2548">
                  <c:v>28792</c:v>
                </c:pt>
                <c:pt idx="2549">
                  <c:v>28799</c:v>
                </c:pt>
                <c:pt idx="2550">
                  <c:v>28806</c:v>
                </c:pt>
                <c:pt idx="2551">
                  <c:v>28813</c:v>
                </c:pt>
                <c:pt idx="2552">
                  <c:v>28820</c:v>
                </c:pt>
                <c:pt idx="2553">
                  <c:v>28827</c:v>
                </c:pt>
                <c:pt idx="2554">
                  <c:v>28834</c:v>
                </c:pt>
                <c:pt idx="2555">
                  <c:v>28841</c:v>
                </c:pt>
                <c:pt idx="2556">
                  <c:v>28848</c:v>
                </c:pt>
                <c:pt idx="2557">
                  <c:v>28855</c:v>
                </c:pt>
                <c:pt idx="2558">
                  <c:v>28862</c:v>
                </c:pt>
                <c:pt idx="2559">
                  <c:v>28869</c:v>
                </c:pt>
                <c:pt idx="2560">
                  <c:v>28876</c:v>
                </c:pt>
                <c:pt idx="2561">
                  <c:v>28883</c:v>
                </c:pt>
                <c:pt idx="2562">
                  <c:v>28890</c:v>
                </c:pt>
                <c:pt idx="2563">
                  <c:v>28897</c:v>
                </c:pt>
                <c:pt idx="2564">
                  <c:v>28904</c:v>
                </c:pt>
                <c:pt idx="2565">
                  <c:v>28911</c:v>
                </c:pt>
                <c:pt idx="2566">
                  <c:v>28918</c:v>
                </c:pt>
                <c:pt idx="2567">
                  <c:v>28925</c:v>
                </c:pt>
                <c:pt idx="2568">
                  <c:v>28932</c:v>
                </c:pt>
                <c:pt idx="2569">
                  <c:v>28939</c:v>
                </c:pt>
                <c:pt idx="2570">
                  <c:v>28946</c:v>
                </c:pt>
                <c:pt idx="2571">
                  <c:v>28953</c:v>
                </c:pt>
                <c:pt idx="2572">
                  <c:v>28960</c:v>
                </c:pt>
                <c:pt idx="2573">
                  <c:v>28967</c:v>
                </c:pt>
                <c:pt idx="2574">
                  <c:v>28974</c:v>
                </c:pt>
                <c:pt idx="2575">
                  <c:v>28981</c:v>
                </c:pt>
                <c:pt idx="2576">
                  <c:v>28988</c:v>
                </c:pt>
                <c:pt idx="2577">
                  <c:v>28995</c:v>
                </c:pt>
                <c:pt idx="2578">
                  <c:v>29002</c:v>
                </c:pt>
                <c:pt idx="2579">
                  <c:v>29009</c:v>
                </c:pt>
                <c:pt idx="2580">
                  <c:v>29016</c:v>
                </c:pt>
                <c:pt idx="2581">
                  <c:v>29023</c:v>
                </c:pt>
                <c:pt idx="2582">
                  <c:v>29030</c:v>
                </c:pt>
                <c:pt idx="2583">
                  <c:v>29037</c:v>
                </c:pt>
                <c:pt idx="2584">
                  <c:v>29044</c:v>
                </c:pt>
                <c:pt idx="2585">
                  <c:v>29051</c:v>
                </c:pt>
                <c:pt idx="2586">
                  <c:v>29058</c:v>
                </c:pt>
                <c:pt idx="2587">
                  <c:v>29065</c:v>
                </c:pt>
                <c:pt idx="2588">
                  <c:v>29072</c:v>
                </c:pt>
                <c:pt idx="2589">
                  <c:v>29079</c:v>
                </c:pt>
                <c:pt idx="2590">
                  <c:v>29086</c:v>
                </c:pt>
                <c:pt idx="2591">
                  <c:v>29093</c:v>
                </c:pt>
                <c:pt idx="2592">
                  <c:v>29100</c:v>
                </c:pt>
                <c:pt idx="2593">
                  <c:v>29107</c:v>
                </c:pt>
                <c:pt idx="2594">
                  <c:v>29114</c:v>
                </c:pt>
                <c:pt idx="2595">
                  <c:v>29121</c:v>
                </c:pt>
                <c:pt idx="2596">
                  <c:v>29128</c:v>
                </c:pt>
                <c:pt idx="2597">
                  <c:v>29135</c:v>
                </c:pt>
                <c:pt idx="2598">
                  <c:v>29142</c:v>
                </c:pt>
                <c:pt idx="2599">
                  <c:v>29149</c:v>
                </c:pt>
                <c:pt idx="2600">
                  <c:v>29156</c:v>
                </c:pt>
                <c:pt idx="2601">
                  <c:v>29163</c:v>
                </c:pt>
                <c:pt idx="2602">
                  <c:v>29170</c:v>
                </c:pt>
                <c:pt idx="2603">
                  <c:v>29177</c:v>
                </c:pt>
                <c:pt idx="2604">
                  <c:v>29184</c:v>
                </c:pt>
                <c:pt idx="2605">
                  <c:v>29191</c:v>
                </c:pt>
                <c:pt idx="2606">
                  <c:v>29198</c:v>
                </c:pt>
                <c:pt idx="2607">
                  <c:v>29205</c:v>
                </c:pt>
                <c:pt idx="2608">
                  <c:v>29212</c:v>
                </c:pt>
                <c:pt idx="2609">
                  <c:v>29219</c:v>
                </c:pt>
                <c:pt idx="2610">
                  <c:v>29226</c:v>
                </c:pt>
                <c:pt idx="2611">
                  <c:v>29233</c:v>
                </c:pt>
                <c:pt idx="2612">
                  <c:v>29240</c:v>
                </c:pt>
                <c:pt idx="2613">
                  <c:v>29247</c:v>
                </c:pt>
                <c:pt idx="2614">
                  <c:v>29254</c:v>
                </c:pt>
                <c:pt idx="2615">
                  <c:v>29261</c:v>
                </c:pt>
                <c:pt idx="2616">
                  <c:v>29268</c:v>
                </c:pt>
                <c:pt idx="2617">
                  <c:v>29275</c:v>
                </c:pt>
                <c:pt idx="2618">
                  <c:v>29282</c:v>
                </c:pt>
                <c:pt idx="2619">
                  <c:v>29289</c:v>
                </c:pt>
                <c:pt idx="2620">
                  <c:v>29296</c:v>
                </c:pt>
                <c:pt idx="2621">
                  <c:v>29303</c:v>
                </c:pt>
                <c:pt idx="2622">
                  <c:v>29310</c:v>
                </c:pt>
                <c:pt idx="2623">
                  <c:v>29317</c:v>
                </c:pt>
                <c:pt idx="2624">
                  <c:v>29324</c:v>
                </c:pt>
                <c:pt idx="2625">
                  <c:v>29331</c:v>
                </c:pt>
                <c:pt idx="2626">
                  <c:v>29338</c:v>
                </c:pt>
                <c:pt idx="2627">
                  <c:v>29345</c:v>
                </c:pt>
                <c:pt idx="2628">
                  <c:v>29352</c:v>
                </c:pt>
                <c:pt idx="2629">
                  <c:v>29359</c:v>
                </c:pt>
                <c:pt idx="2630">
                  <c:v>29366</c:v>
                </c:pt>
                <c:pt idx="2631">
                  <c:v>29373</c:v>
                </c:pt>
                <c:pt idx="2632">
                  <c:v>29380</c:v>
                </c:pt>
                <c:pt idx="2633">
                  <c:v>29387</c:v>
                </c:pt>
                <c:pt idx="2634">
                  <c:v>29394</c:v>
                </c:pt>
                <c:pt idx="2635">
                  <c:v>29401</c:v>
                </c:pt>
                <c:pt idx="2636">
                  <c:v>29408</c:v>
                </c:pt>
                <c:pt idx="2637">
                  <c:v>29415</c:v>
                </c:pt>
                <c:pt idx="2638">
                  <c:v>29422</c:v>
                </c:pt>
                <c:pt idx="2639">
                  <c:v>29429</c:v>
                </c:pt>
                <c:pt idx="2640">
                  <c:v>29436</c:v>
                </c:pt>
                <c:pt idx="2641">
                  <c:v>29443</c:v>
                </c:pt>
                <c:pt idx="2642">
                  <c:v>29450</c:v>
                </c:pt>
                <c:pt idx="2643">
                  <c:v>29457</c:v>
                </c:pt>
                <c:pt idx="2644">
                  <c:v>29464</c:v>
                </c:pt>
                <c:pt idx="2645">
                  <c:v>29471</c:v>
                </c:pt>
                <c:pt idx="2646">
                  <c:v>29478</c:v>
                </c:pt>
                <c:pt idx="2647">
                  <c:v>29485</c:v>
                </c:pt>
                <c:pt idx="2648">
                  <c:v>29492</c:v>
                </c:pt>
                <c:pt idx="2649">
                  <c:v>29499</c:v>
                </c:pt>
                <c:pt idx="2650">
                  <c:v>29506</c:v>
                </c:pt>
                <c:pt idx="2651">
                  <c:v>29513</c:v>
                </c:pt>
                <c:pt idx="2652">
                  <c:v>29520</c:v>
                </c:pt>
                <c:pt idx="2653">
                  <c:v>29527</c:v>
                </c:pt>
                <c:pt idx="2654">
                  <c:v>29534</c:v>
                </c:pt>
                <c:pt idx="2655">
                  <c:v>29541</c:v>
                </c:pt>
                <c:pt idx="2656">
                  <c:v>29548</c:v>
                </c:pt>
                <c:pt idx="2657">
                  <c:v>29555</c:v>
                </c:pt>
                <c:pt idx="2658">
                  <c:v>29562</c:v>
                </c:pt>
                <c:pt idx="2659">
                  <c:v>29569</c:v>
                </c:pt>
                <c:pt idx="2660">
                  <c:v>29576</c:v>
                </c:pt>
                <c:pt idx="2661">
                  <c:v>29583</c:v>
                </c:pt>
                <c:pt idx="2662">
                  <c:v>29590</c:v>
                </c:pt>
                <c:pt idx="2663">
                  <c:v>29597</c:v>
                </c:pt>
                <c:pt idx="2664">
                  <c:v>29604</c:v>
                </c:pt>
                <c:pt idx="2665">
                  <c:v>29611</c:v>
                </c:pt>
                <c:pt idx="2666">
                  <c:v>29618</c:v>
                </c:pt>
                <c:pt idx="2667">
                  <c:v>29625</c:v>
                </c:pt>
                <c:pt idx="2668">
                  <c:v>29632</c:v>
                </c:pt>
                <c:pt idx="2669">
                  <c:v>29639</c:v>
                </c:pt>
                <c:pt idx="2670">
                  <c:v>29646</c:v>
                </c:pt>
                <c:pt idx="2671">
                  <c:v>29653</c:v>
                </c:pt>
                <c:pt idx="2672">
                  <c:v>29660</c:v>
                </c:pt>
                <c:pt idx="2673">
                  <c:v>29667</c:v>
                </c:pt>
                <c:pt idx="2674">
                  <c:v>29674</c:v>
                </c:pt>
                <c:pt idx="2675">
                  <c:v>29681</c:v>
                </c:pt>
                <c:pt idx="2676">
                  <c:v>29688</c:v>
                </c:pt>
                <c:pt idx="2677">
                  <c:v>29695</c:v>
                </c:pt>
                <c:pt idx="2678">
                  <c:v>29702</c:v>
                </c:pt>
                <c:pt idx="2679">
                  <c:v>29709</c:v>
                </c:pt>
                <c:pt idx="2680">
                  <c:v>29716</c:v>
                </c:pt>
                <c:pt idx="2681">
                  <c:v>29723</c:v>
                </c:pt>
                <c:pt idx="2682">
                  <c:v>29730</c:v>
                </c:pt>
                <c:pt idx="2683">
                  <c:v>29737</c:v>
                </c:pt>
                <c:pt idx="2684">
                  <c:v>29744</c:v>
                </c:pt>
                <c:pt idx="2685">
                  <c:v>29751</c:v>
                </c:pt>
                <c:pt idx="2686">
                  <c:v>29758</c:v>
                </c:pt>
                <c:pt idx="2687">
                  <c:v>29765</c:v>
                </c:pt>
                <c:pt idx="2688">
                  <c:v>29772</c:v>
                </c:pt>
                <c:pt idx="2689">
                  <c:v>29779</c:v>
                </c:pt>
                <c:pt idx="2690">
                  <c:v>29786</c:v>
                </c:pt>
                <c:pt idx="2691">
                  <c:v>29793</c:v>
                </c:pt>
                <c:pt idx="2692">
                  <c:v>29800</c:v>
                </c:pt>
                <c:pt idx="2693">
                  <c:v>29807</c:v>
                </c:pt>
                <c:pt idx="2694">
                  <c:v>29814</c:v>
                </c:pt>
                <c:pt idx="2695">
                  <c:v>29821</c:v>
                </c:pt>
                <c:pt idx="2696">
                  <c:v>29828</c:v>
                </c:pt>
                <c:pt idx="2697">
                  <c:v>29835</c:v>
                </c:pt>
                <c:pt idx="2698">
                  <c:v>29842</c:v>
                </c:pt>
                <c:pt idx="2699">
                  <c:v>29849</c:v>
                </c:pt>
                <c:pt idx="2700">
                  <c:v>29856</c:v>
                </c:pt>
                <c:pt idx="2701">
                  <c:v>29863</c:v>
                </c:pt>
                <c:pt idx="2702">
                  <c:v>29870</c:v>
                </c:pt>
                <c:pt idx="2703">
                  <c:v>29877</c:v>
                </c:pt>
                <c:pt idx="2704">
                  <c:v>29884</c:v>
                </c:pt>
                <c:pt idx="2705">
                  <c:v>29891</c:v>
                </c:pt>
                <c:pt idx="2706">
                  <c:v>29898</c:v>
                </c:pt>
                <c:pt idx="2707">
                  <c:v>29905</c:v>
                </c:pt>
                <c:pt idx="2708">
                  <c:v>29912</c:v>
                </c:pt>
                <c:pt idx="2709">
                  <c:v>29919</c:v>
                </c:pt>
                <c:pt idx="2710">
                  <c:v>29926</c:v>
                </c:pt>
                <c:pt idx="2711">
                  <c:v>29933</c:v>
                </c:pt>
                <c:pt idx="2712">
                  <c:v>29940</c:v>
                </c:pt>
                <c:pt idx="2713">
                  <c:v>29947</c:v>
                </c:pt>
                <c:pt idx="2714">
                  <c:v>29954</c:v>
                </c:pt>
                <c:pt idx="2715">
                  <c:v>29961</c:v>
                </c:pt>
                <c:pt idx="2716">
                  <c:v>29968</c:v>
                </c:pt>
                <c:pt idx="2717">
                  <c:v>29975</c:v>
                </c:pt>
                <c:pt idx="2718">
                  <c:v>29982</c:v>
                </c:pt>
                <c:pt idx="2719">
                  <c:v>29989</c:v>
                </c:pt>
                <c:pt idx="2720">
                  <c:v>29996</c:v>
                </c:pt>
                <c:pt idx="2721">
                  <c:v>30003</c:v>
                </c:pt>
                <c:pt idx="2722">
                  <c:v>30010</c:v>
                </c:pt>
                <c:pt idx="2723">
                  <c:v>30017</c:v>
                </c:pt>
                <c:pt idx="2724">
                  <c:v>30024</c:v>
                </c:pt>
                <c:pt idx="2725">
                  <c:v>30031</c:v>
                </c:pt>
                <c:pt idx="2726">
                  <c:v>30038</c:v>
                </c:pt>
                <c:pt idx="2727">
                  <c:v>30045</c:v>
                </c:pt>
                <c:pt idx="2728">
                  <c:v>30052</c:v>
                </c:pt>
                <c:pt idx="2729">
                  <c:v>30059</c:v>
                </c:pt>
                <c:pt idx="2730">
                  <c:v>30066</c:v>
                </c:pt>
                <c:pt idx="2731">
                  <c:v>30073</c:v>
                </c:pt>
                <c:pt idx="2732">
                  <c:v>30080</c:v>
                </c:pt>
                <c:pt idx="2733">
                  <c:v>30087</c:v>
                </c:pt>
                <c:pt idx="2734">
                  <c:v>30094</c:v>
                </c:pt>
                <c:pt idx="2735">
                  <c:v>30101</c:v>
                </c:pt>
                <c:pt idx="2736">
                  <c:v>30108</c:v>
                </c:pt>
                <c:pt idx="2737">
                  <c:v>30115</c:v>
                </c:pt>
                <c:pt idx="2738">
                  <c:v>30122</c:v>
                </c:pt>
                <c:pt idx="2739">
                  <c:v>30129</c:v>
                </c:pt>
                <c:pt idx="2740">
                  <c:v>30136</c:v>
                </c:pt>
                <c:pt idx="2741">
                  <c:v>30143</c:v>
                </c:pt>
                <c:pt idx="2742">
                  <c:v>30150</c:v>
                </c:pt>
                <c:pt idx="2743">
                  <c:v>30157</c:v>
                </c:pt>
                <c:pt idx="2744">
                  <c:v>30164</c:v>
                </c:pt>
                <c:pt idx="2745">
                  <c:v>30171</c:v>
                </c:pt>
                <c:pt idx="2746">
                  <c:v>30178</c:v>
                </c:pt>
                <c:pt idx="2747">
                  <c:v>30185</c:v>
                </c:pt>
                <c:pt idx="2748">
                  <c:v>30192</c:v>
                </c:pt>
                <c:pt idx="2749">
                  <c:v>30199</c:v>
                </c:pt>
                <c:pt idx="2750">
                  <c:v>30206</c:v>
                </c:pt>
                <c:pt idx="2751">
                  <c:v>30213</c:v>
                </c:pt>
                <c:pt idx="2752">
                  <c:v>30220</c:v>
                </c:pt>
                <c:pt idx="2753">
                  <c:v>30227</c:v>
                </c:pt>
                <c:pt idx="2754">
                  <c:v>30234</c:v>
                </c:pt>
                <c:pt idx="2755">
                  <c:v>30241</c:v>
                </c:pt>
                <c:pt idx="2756">
                  <c:v>30248</c:v>
                </c:pt>
                <c:pt idx="2757">
                  <c:v>30255</c:v>
                </c:pt>
                <c:pt idx="2758">
                  <c:v>30262</c:v>
                </c:pt>
                <c:pt idx="2759">
                  <c:v>30269</c:v>
                </c:pt>
                <c:pt idx="2760">
                  <c:v>30276</c:v>
                </c:pt>
                <c:pt idx="2761">
                  <c:v>30283</c:v>
                </c:pt>
                <c:pt idx="2762">
                  <c:v>30290</c:v>
                </c:pt>
                <c:pt idx="2763">
                  <c:v>30297</c:v>
                </c:pt>
                <c:pt idx="2764">
                  <c:v>30304</c:v>
                </c:pt>
                <c:pt idx="2765">
                  <c:v>30311</c:v>
                </c:pt>
                <c:pt idx="2766">
                  <c:v>30318</c:v>
                </c:pt>
                <c:pt idx="2767">
                  <c:v>30325</c:v>
                </c:pt>
                <c:pt idx="2768">
                  <c:v>30332</c:v>
                </c:pt>
                <c:pt idx="2769">
                  <c:v>30339</c:v>
                </c:pt>
                <c:pt idx="2770">
                  <c:v>30346</c:v>
                </c:pt>
                <c:pt idx="2771">
                  <c:v>30353</c:v>
                </c:pt>
                <c:pt idx="2772">
                  <c:v>30360</c:v>
                </c:pt>
                <c:pt idx="2773">
                  <c:v>30367</c:v>
                </c:pt>
                <c:pt idx="2774">
                  <c:v>30374</c:v>
                </c:pt>
                <c:pt idx="2775">
                  <c:v>30381</c:v>
                </c:pt>
                <c:pt idx="2776">
                  <c:v>30388</c:v>
                </c:pt>
                <c:pt idx="2777">
                  <c:v>30395</c:v>
                </c:pt>
                <c:pt idx="2778">
                  <c:v>30402</c:v>
                </c:pt>
                <c:pt idx="2779">
                  <c:v>30409</c:v>
                </c:pt>
                <c:pt idx="2780">
                  <c:v>30416</c:v>
                </c:pt>
                <c:pt idx="2781">
                  <c:v>30423</c:v>
                </c:pt>
                <c:pt idx="2782">
                  <c:v>30430</c:v>
                </c:pt>
                <c:pt idx="2783">
                  <c:v>30437</c:v>
                </c:pt>
                <c:pt idx="2784">
                  <c:v>30444</c:v>
                </c:pt>
                <c:pt idx="2785">
                  <c:v>30451</c:v>
                </c:pt>
                <c:pt idx="2786">
                  <c:v>30458</c:v>
                </c:pt>
                <c:pt idx="2787">
                  <c:v>30465</c:v>
                </c:pt>
                <c:pt idx="2788">
                  <c:v>30472</c:v>
                </c:pt>
                <c:pt idx="2789">
                  <c:v>30479</c:v>
                </c:pt>
                <c:pt idx="2790">
                  <c:v>30486</c:v>
                </c:pt>
                <c:pt idx="2791">
                  <c:v>30493</c:v>
                </c:pt>
                <c:pt idx="2792">
                  <c:v>30500</c:v>
                </c:pt>
                <c:pt idx="2793">
                  <c:v>30507</c:v>
                </c:pt>
                <c:pt idx="2794">
                  <c:v>30514</c:v>
                </c:pt>
                <c:pt idx="2795">
                  <c:v>30521</c:v>
                </c:pt>
                <c:pt idx="2796">
                  <c:v>30528</c:v>
                </c:pt>
                <c:pt idx="2797">
                  <c:v>30535</c:v>
                </c:pt>
                <c:pt idx="2798">
                  <c:v>30542</c:v>
                </c:pt>
                <c:pt idx="2799">
                  <c:v>30549</c:v>
                </c:pt>
                <c:pt idx="2800">
                  <c:v>30556</c:v>
                </c:pt>
                <c:pt idx="2801">
                  <c:v>30563</c:v>
                </c:pt>
                <c:pt idx="2802">
                  <c:v>30570</c:v>
                </c:pt>
                <c:pt idx="2803">
                  <c:v>30577</c:v>
                </c:pt>
                <c:pt idx="2804">
                  <c:v>30584</c:v>
                </c:pt>
                <c:pt idx="2805">
                  <c:v>30591</c:v>
                </c:pt>
                <c:pt idx="2806">
                  <c:v>30598</c:v>
                </c:pt>
                <c:pt idx="2807">
                  <c:v>30605</c:v>
                </c:pt>
                <c:pt idx="2808">
                  <c:v>30612</c:v>
                </c:pt>
                <c:pt idx="2809">
                  <c:v>30619</c:v>
                </c:pt>
                <c:pt idx="2810">
                  <c:v>30626</c:v>
                </c:pt>
                <c:pt idx="2811">
                  <c:v>30633</c:v>
                </c:pt>
                <c:pt idx="2812">
                  <c:v>30640</c:v>
                </c:pt>
                <c:pt idx="2813">
                  <c:v>30647</c:v>
                </c:pt>
                <c:pt idx="2814">
                  <c:v>30654</c:v>
                </c:pt>
                <c:pt idx="2815">
                  <c:v>30661</c:v>
                </c:pt>
                <c:pt idx="2816">
                  <c:v>30668</c:v>
                </c:pt>
                <c:pt idx="2817">
                  <c:v>30675</c:v>
                </c:pt>
                <c:pt idx="2818">
                  <c:v>30682</c:v>
                </c:pt>
                <c:pt idx="2819">
                  <c:v>30689</c:v>
                </c:pt>
                <c:pt idx="2820">
                  <c:v>30696</c:v>
                </c:pt>
                <c:pt idx="2821">
                  <c:v>30703</c:v>
                </c:pt>
                <c:pt idx="2822">
                  <c:v>30710</c:v>
                </c:pt>
                <c:pt idx="2823">
                  <c:v>30717</c:v>
                </c:pt>
                <c:pt idx="2824">
                  <c:v>30724</c:v>
                </c:pt>
                <c:pt idx="2825">
                  <c:v>30731</c:v>
                </c:pt>
                <c:pt idx="2826">
                  <c:v>30738</c:v>
                </c:pt>
                <c:pt idx="2827">
                  <c:v>30745</c:v>
                </c:pt>
                <c:pt idx="2828">
                  <c:v>30752</c:v>
                </c:pt>
                <c:pt idx="2829">
                  <c:v>30759</c:v>
                </c:pt>
                <c:pt idx="2830">
                  <c:v>30766</c:v>
                </c:pt>
                <c:pt idx="2831">
                  <c:v>30773</c:v>
                </c:pt>
                <c:pt idx="2832">
                  <c:v>30780</c:v>
                </c:pt>
                <c:pt idx="2833">
                  <c:v>30787</c:v>
                </c:pt>
                <c:pt idx="2834">
                  <c:v>30794</c:v>
                </c:pt>
                <c:pt idx="2835">
                  <c:v>30801</c:v>
                </c:pt>
                <c:pt idx="2836">
                  <c:v>30808</c:v>
                </c:pt>
                <c:pt idx="2837">
                  <c:v>30815</c:v>
                </c:pt>
                <c:pt idx="2838">
                  <c:v>30822</c:v>
                </c:pt>
                <c:pt idx="2839">
                  <c:v>30829</c:v>
                </c:pt>
                <c:pt idx="2840">
                  <c:v>30836</c:v>
                </c:pt>
                <c:pt idx="2841">
                  <c:v>30843</c:v>
                </c:pt>
                <c:pt idx="2842">
                  <c:v>30850</c:v>
                </c:pt>
                <c:pt idx="2843">
                  <c:v>30857</c:v>
                </c:pt>
                <c:pt idx="2844">
                  <c:v>30864</c:v>
                </c:pt>
                <c:pt idx="2845">
                  <c:v>30871</c:v>
                </c:pt>
                <c:pt idx="2846">
                  <c:v>30878</c:v>
                </c:pt>
                <c:pt idx="2847">
                  <c:v>30885</c:v>
                </c:pt>
                <c:pt idx="2848">
                  <c:v>30892</c:v>
                </c:pt>
                <c:pt idx="2849">
                  <c:v>30899</c:v>
                </c:pt>
                <c:pt idx="2850">
                  <c:v>30906</c:v>
                </c:pt>
                <c:pt idx="2851">
                  <c:v>30913</c:v>
                </c:pt>
                <c:pt idx="2852">
                  <c:v>30920</c:v>
                </c:pt>
                <c:pt idx="2853">
                  <c:v>30927</c:v>
                </c:pt>
                <c:pt idx="2854">
                  <c:v>30934</c:v>
                </c:pt>
                <c:pt idx="2855">
                  <c:v>30941</c:v>
                </c:pt>
                <c:pt idx="2856">
                  <c:v>30948</c:v>
                </c:pt>
                <c:pt idx="2857">
                  <c:v>30955</c:v>
                </c:pt>
                <c:pt idx="2858">
                  <c:v>30962</c:v>
                </c:pt>
                <c:pt idx="2859">
                  <c:v>30969</c:v>
                </c:pt>
                <c:pt idx="2860">
                  <c:v>30976</c:v>
                </c:pt>
                <c:pt idx="2861">
                  <c:v>30983</c:v>
                </c:pt>
                <c:pt idx="2862">
                  <c:v>30990</c:v>
                </c:pt>
                <c:pt idx="2863">
                  <c:v>30997</c:v>
                </c:pt>
                <c:pt idx="2864">
                  <c:v>31004</c:v>
                </c:pt>
                <c:pt idx="2865">
                  <c:v>31011</c:v>
                </c:pt>
                <c:pt idx="2866">
                  <c:v>31018</c:v>
                </c:pt>
                <c:pt idx="2867">
                  <c:v>31025</c:v>
                </c:pt>
                <c:pt idx="2868">
                  <c:v>31032</c:v>
                </c:pt>
                <c:pt idx="2869">
                  <c:v>31039</c:v>
                </c:pt>
                <c:pt idx="2870">
                  <c:v>31046</c:v>
                </c:pt>
                <c:pt idx="2871">
                  <c:v>31053</c:v>
                </c:pt>
                <c:pt idx="2872">
                  <c:v>31060</c:v>
                </c:pt>
                <c:pt idx="2873">
                  <c:v>31067</c:v>
                </c:pt>
                <c:pt idx="2874">
                  <c:v>31074</c:v>
                </c:pt>
                <c:pt idx="2875">
                  <c:v>31081</c:v>
                </c:pt>
                <c:pt idx="2876">
                  <c:v>31088</c:v>
                </c:pt>
                <c:pt idx="2877">
                  <c:v>31095</c:v>
                </c:pt>
                <c:pt idx="2878">
                  <c:v>31102</c:v>
                </c:pt>
                <c:pt idx="2879">
                  <c:v>31109</c:v>
                </c:pt>
                <c:pt idx="2880">
                  <c:v>31116</c:v>
                </c:pt>
                <c:pt idx="2881">
                  <c:v>31123</c:v>
                </c:pt>
                <c:pt idx="2882">
                  <c:v>31130</c:v>
                </c:pt>
                <c:pt idx="2883">
                  <c:v>31137</c:v>
                </c:pt>
                <c:pt idx="2884">
                  <c:v>31144</c:v>
                </c:pt>
                <c:pt idx="2885">
                  <c:v>31151</c:v>
                </c:pt>
                <c:pt idx="2886">
                  <c:v>31158</c:v>
                </c:pt>
                <c:pt idx="2887">
                  <c:v>31165</c:v>
                </c:pt>
                <c:pt idx="2888">
                  <c:v>31172</c:v>
                </c:pt>
                <c:pt idx="2889">
                  <c:v>31179</c:v>
                </c:pt>
                <c:pt idx="2890">
                  <c:v>31186</c:v>
                </c:pt>
                <c:pt idx="2891">
                  <c:v>31193</c:v>
                </c:pt>
                <c:pt idx="2892">
                  <c:v>31200</c:v>
                </c:pt>
                <c:pt idx="2893">
                  <c:v>31207</c:v>
                </c:pt>
                <c:pt idx="2894">
                  <c:v>31214</c:v>
                </c:pt>
                <c:pt idx="2895">
                  <c:v>31221</c:v>
                </c:pt>
                <c:pt idx="2896">
                  <c:v>31228</c:v>
                </c:pt>
                <c:pt idx="2897">
                  <c:v>31235</c:v>
                </c:pt>
                <c:pt idx="2898">
                  <c:v>31242</c:v>
                </c:pt>
                <c:pt idx="2899">
                  <c:v>31249</c:v>
                </c:pt>
                <c:pt idx="2900">
                  <c:v>31256</c:v>
                </c:pt>
                <c:pt idx="2901">
                  <c:v>31263</c:v>
                </c:pt>
                <c:pt idx="2902">
                  <c:v>31270</c:v>
                </c:pt>
                <c:pt idx="2903">
                  <c:v>31277</c:v>
                </c:pt>
                <c:pt idx="2904">
                  <c:v>31284</c:v>
                </c:pt>
                <c:pt idx="2905">
                  <c:v>31291</c:v>
                </c:pt>
                <c:pt idx="2906">
                  <c:v>31298</c:v>
                </c:pt>
                <c:pt idx="2907">
                  <c:v>31305</c:v>
                </c:pt>
                <c:pt idx="2908">
                  <c:v>31312</c:v>
                </c:pt>
                <c:pt idx="2909">
                  <c:v>31319</c:v>
                </c:pt>
                <c:pt idx="2910">
                  <c:v>31326</c:v>
                </c:pt>
                <c:pt idx="2911">
                  <c:v>31333</c:v>
                </c:pt>
                <c:pt idx="2912">
                  <c:v>31340</c:v>
                </c:pt>
                <c:pt idx="2913">
                  <c:v>31347</c:v>
                </c:pt>
                <c:pt idx="2914">
                  <c:v>31354</c:v>
                </c:pt>
                <c:pt idx="2915">
                  <c:v>31361</c:v>
                </c:pt>
                <c:pt idx="2916">
                  <c:v>31368</c:v>
                </c:pt>
                <c:pt idx="2917">
                  <c:v>31375</c:v>
                </c:pt>
                <c:pt idx="2918">
                  <c:v>31382</c:v>
                </c:pt>
                <c:pt idx="2919">
                  <c:v>31389</c:v>
                </c:pt>
                <c:pt idx="2920">
                  <c:v>31396</c:v>
                </c:pt>
                <c:pt idx="2921">
                  <c:v>31403</c:v>
                </c:pt>
                <c:pt idx="2922">
                  <c:v>31410</c:v>
                </c:pt>
                <c:pt idx="2923">
                  <c:v>31417</c:v>
                </c:pt>
                <c:pt idx="2924">
                  <c:v>31424</c:v>
                </c:pt>
                <c:pt idx="2925">
                  <c:v>31431</c:v>
                </c:pt>
                <c:pt idx="2926">
                  <c:v>31438</c:v>
                </c:pt>
                <c:pt idx="2927">
                  <c:v>31445</c:v>
                </c:pt>
                <c:pt idx="2928">
                  <c:v>31452</c:v>
                </c:pt>
                <c:pt idx="2929">
                  <c:v>31459</c:v>
                </c:pt>
                <c:pt idx="2930">
                  <c:v>31466</c:v>
                </c:pt>
                <c:pt idx="2931">
                  <c:v>31473</c:v>
                </c:pt>
                <c:pt idx="2932">
                  <c:v>31480</c:v>
                </c:pt>
                <c:pt idx="2933">
                  <c:v>31487</c:v>
                </c:pt>
                <c:pt idx="2934">
                  <c:v>31494</c:v>
                </c:pt>
                <c:pt idx="2935">
                  <c:v>31501</c:v>
                </c:pt>
                <c:pt idx="2936">
                  <c:v>31508</c:v>
                </c:pt>
                <c:pt idx="2937">
                  <c:v>31515</c:v>
                </c:pt>
                <c:pt idx="2938">
                  <c:v>31522</c:v>
                </c:pt>
                <c:pt idx="2939">
                  <c:v>31529</c:v>
                </c:pt>
                <c:pt idx="2940">
                  <c:v>31536</c:v>
                </c:pt>
                <c:pt idx="2941">
                  <c:v>31543</c:v>
                </c:pt>
                <c:pt idx="2942">
                  <c:v>31550</c:v>
                </c:pt>
                <c:pt idx="2943">
                  <c:v>31557</c:v>
                </c:pt>
                <c:pt idx="2944">
                  <c:v>31564</c:v>
                </c:pt>
                <c:pt idx="2945">
                  <c:v>31571</c:v>
                </c:pt>
                <c:pt idx="2946">
                  <c:v>31578</c:v>
                </c:pt>
                <c:pt idx="2947">
                  <c:v>31585</c:v>
                </c:pt>
                <c:pt idx="2948">
                  <c:v>31592</c:v>
                </c:pt>
                <c:pt idx="2949">
                  <c:v>31599</c:v>
                </c:pt>
                <c:pt idx="2950">
                  <c:v>31606</c:v>
                </c:pt>
                <c:pt idx="2951">
                  <c:v>31613</c:v>
                </c:pt>
                <c:pt idx="2952">
                  <c:v>31620</c:v>
                </c:pt>
                <c:pt idx="2953">
                  <c:v>31627</c:v>
                </c:pt>
                <c:pt idx="2954">
                  <c:v>31634</c:v>
                </c:pt>
                <c:pt idx="2955">
                  <c:v>31641</c:v>
                </c:pt>
                <c:pt idx="2956">
                  <c:v>31648</c:v>
                </c:pt>
                <c:pt idx="2957">
                  <c:v>31655</c:v>
                </c:pt>
                <c:pt idx="2958">
                  <c:v>31662</c:v>
                </c:pt>
                <c:pt idx="2959">
                  <c:v>31669</c:v>
                </c:pt>
                <c:pt idx="2960">
                  <c:v>31676</c:v>
                </c:pt>
                <c:pt idx="2961">
                  <c:v>31683</c:v>
                </c:pt>
                <c:pt idx="2962">
                  <c:v>31690</c:v>
                </c:pt>
                <c:pt idx="2963">
                  <c:v>31697</c:v>
                </c:pt>
                <c:pt idx="2964">
                  <c:v>31704</c:v>
                </c:pt>
                <c:pt idx="2965">
                  <c:v>31711</c:v>
                </c:pt>
                <c:pt idx="2966">
                  <c:v>31718</c:v>
                </c:pt>
                <c:pt idx="2967">
                  <c:v>31725</c:v>
                </c:pt>
                <c:pt idx="2968">
                  <c:v>31732</c:v>
                </c:pt>
                <c:pt idx="2969">
                  <c:v>31739</c:v>
                </c:pt>
                <c:pt idx="2970">
                  <c:v>31746</c:v>
                </c:pt>
                <c:pt idx="2971">
                  <c:v>31753</c:v>
                </c:pt>
                <c:pt idx="2972">
                  <c:v>31760</c:v>
                </c:pt>
                <c:pt idx="2973">
                  <c:v>31767</c:v>
                </c:pt>
                <c:pt idx="2974">
                  <c:v>31774</c:v>
                </c:pt>
                <c:pt idx="2975">
                  <c:v>31781</c:v>
                </c:pt>
                <c:pt idx="2976">
                  <c:v>31788</c:v>
                </c:pt>
                <c:pt idx="2977">
                  <c:v>31795</c:v>
                </c:pt>
                <c:pt idx="2978">
                  <c:v>31802</c:v>
                </c:pt>
                <c:pt idx="2979">
                  <c:v>31809</c:v>
                </c:pt>
                <c:pt idx="2980">
                  <c:v>31816</c:v>
                </c:pt>
                <c:pt idx="2981">
                  <c:v>31823</c:v>
                </c:pt>
                <c:pt idx="2982">
                  <c:v>31830</c:v>
                </c:pt>
                <c:pt idx="2983">
                  <c:v>31837</c:v>
                </c:pt>
                <c:pt idx="2984">
                  <c:v>31844</c:v>
                </c:pt>
                <c:pt idx="2985">
                  <c:v>31851</c:v>
                </c:pt>
                <c:pt idx="2986">
                  <c:v>31858</c:v>
                </c:pt>
                <c:pt idx="2987">
                  <c:v>31865</c:v>
                </c:pt>
                <c:pt idx="2988">
                  <c:v>31872</c:v>
                </c:pt>
                <c:pt idx="2989">
                  <c:v>31879</c:v>
                </c:pt>
                <c:pt idx="2990">
                  <c:v>31886</c:v>
                </c:pt>
                <c:pt idx="2991">
                  <c:v>31893</c:v>
                </c:pt>
                <c:pt idx="2992">
                  <c:v>31900</c:v>
                </c:pt>
                <c:pt idx="2993">
                  <c:v>31907</c:v>
                </c:pt>
                <c:pt idx="2994">
                  <c:v>31914</c:v>
                </c:pt>
                <c:pt idx="2995">
                  <c:v>31921</c:v>
                </c:pt>
                <c:pt idx="2996">
                  <c:v>31928</c:v>
                </c:pt>
                <c:pt idx="2997">
                  <c:v>31935</c:v>
                </c:pt>
                <c:pt idx="2998">
                  <c:v>31942</c:v>
                </c:pt>
                <c:pt idx="2999">
                  <c:v>31949</c:v>
                </c:pt>
                <c:pt idx="3000">
                  <c:v>31956</c:v>
                </c:pt>
                <c:pt idx="3001">
                  <c:v>31963</c:v>
                </c:pt>
                <c:pt idx="3002">
                  <c:v>31970</c:v>
                </c:pt>
                <c:pt idx="3003">
                  <c:v>31977</c:v>
                </c:pt>
                <c:pt idx="3004">
                  <c:v>31984</c:v>
                </c:pt>
                <c:pt idx="3005">
                  <c:v>31991</c:v>
                </c:pt>
                <c:pt idx="3006">
                  <c:v>31998</c:v>
                </c:pt>
                <c:pt idx="3007">
                  <c:v>32005</c:v>
                </c:pt>
                <c:pt idx="3008">
                  <c:v>32012</c:v>
                </c:pt>
                <c:pt idx="3009">
                  <c:v>32019</c:v>
                </c:pt>
                <c:pt idx="3010">
                  <c:v>32026</c:v>
                </c:pt>
                <c:pt idx="3011">
                  <c:v>32033</c:v>
                </c:pt>
                <c:pt idx="3012">
                  <c:v>32040</c:v>
                </c:pt>
                <c:pt idx="3013">
                  <c:v>32047</c:v>
                </c:pt>
                <c:pt idx="3014">
                  <c:v>32054</c:v>
                </c:pt>
                <c:pt idx="3015">
                  <c:v>32061</c:v>
                </c:pt>
                <c:pt idx="3016">
                  <c:v>32068</c:v>
                </c:pt>
                <c:pt idx="3017">
                  <c:v>32075</c:v>
                </c:pt>
                <c:pt idx="3018">
                  <c:v>32082</c:v>
                </c:pt>
                <c:pt idx="3019">
                  <c:v>32089</c:v>
                </c:pt>
                <c:pt idx="3020">
                  <c:v>32096</c:v>
                </c:pt>
                <c:pt idx="3021">
                  <c:v>32103</c:v>
                </c:pt>
                <c:pt idx="3022">
                  <c:v>32110</c:v>
                </c:pt>
                <c:pt idx="3023">
                  <c:v>32117</c:v>
                </c:pt>
                <c:pt idx="3024">
                  <c:v>32124</c:v>
                </c:pt>
                <c:pt idx="3025">
                  <c:v>32131</c:v>
                </c:pt>
                <c:pt idx="3026">
                  <c:v>32138</c:v>
                </c:pt>
                <c:pt idx="3027">
                  <c:v>32145</c:v>
                </c:pt>
                <c:pt idx="3028">
                  <c:v>32152</c:v>
                </c:pt>
                <c:pt idx="3029">
                  <c:v>32159</c:v>
                </c:pt>
                <c:pt idx="3030">
                  <c:v>32166</c:v>
                </c:pt>
                <c:pt idx="3031">
                  <c:v>32173</c:v>
                </c:pt>
                <c:pt idx="3032">
                  <c:v>32180</c:v>
                </c:pt>
                <c:pt idx="3033">
                  <c:v>32187</c:v>
                </c:pt>
                <c:pt idx="3034">
                  <c:v>32194</c:v>
                </c:pt>
                <c:pt idx="3035">
                  <c:v>32201</c:v>
                </c:pt>
                <c:pt idx="3036">
                  <c:v>32208</c:v>
                </c:pt>
                <c:pt idx="3037">
                  <c:v>32215</c:v>
                </c:pt>
                <c:pt idx="3038">
                  <c:v>32222</c:v>
                </c:pt>
                <c:pt idx="3039">
                  <c:v>32229</c:v>
                </c:pt>
                <c:pt idx="3040">
                  <c:v>32236</c:v>
                </c:pt>
                <c:pt idx="3041">
                  <c:v>32243</c:v>
                </c:pt>
                <c:pt idx="3042">
                  <c:v>32250</c:v>
                </c:pt>
                <c:pt idx="3043">
                  <c:v>32257</c:v>
                </c:pt>
                <c:pt idx="3044">
                  <c:v>32264</c:v>
                </c:pt>
                <c:pt idx="3045">
                  <c:v>32271</c:v>
                </c:pt>
                <c:pt idx="3046">
                  <c:v>32278</c:v>
                </c:pt>
                <c:pt idx="3047">
                  <c:v>32285</c:v>
                </c:pt>
                <c:pt idx="3048">
                  <c:v>32292</c:v>
                </c:pt>
                <c:pt idx="3049">
                  <c:v>32299</c:v>
                </c:pt>
                <c:pt idx="3050">
                  <c:v>32306</c:v>
                </c:pt>
                <c:pt idx="3051">
                  <c:v>32313</c:v>
                </c:pt>
                <c:pt idx="3052">
                  <c:v>32320</c:v>
                </c:pt>
                <c:pt idx="3053">
                  <c:v>32327</c:v>
                </c:pt>
                <c:pt idx="3054">
                  <c:v>32334</c:v>
                </c:pt>
                <c:pt idx="3055">
                  <c:v>32341</c:v>
                </c:pt>
                <c:pt idx="3056">
                  <c:v>32348</c:v>
                </c:pt>
                <c:pt idx="3057">
                  <c:v>32355</c:v>
                </c:pt>
                <c:pt idx="3058">
                  <c:v>32362</c:v>
                </c:pt>
                <c:pt idx="3059">
                  <c:v>32369</c:v>
                </c:pt>
                <c:pt idx="3060">
                  <c:v>32376</c:v>
                </c:pt>
                <c:pt idx="3061">
                  <c:v>32383</c:v>
                </c:pt>
                <c:pt idx="3062">
                  <c:v>32390</c:v>
                </c:pt>
                <c:pt idx="3063">
                  <c:v>32397</c:v>
                </c:pt>
                <c:pt idx="3064">
                  <c:v>32404</c:v>
                </c:pt>
                <c:pt idx="3065">
                  <c:v>32411</c:v>
                </c:pt>
                <c:pt idx="3066">
                  <c:v>32418</c:v>
                </c:pt>
                <c:pt idx="3067">
                  <c:v>32425</c:v>
                </c:pt>
                <c:pt idx="3068">
                  <c:v>32432</c:v>
                </c:pt>
                <c:pt idx="3069">
                  <c:v>32439</c:v>
                </c:pt>
                <c:pt idx="3070">
                  <c:v>32446</c:v>
                </c:pt>
                <c:pt idx="3071">
                  <c:v>32453</c:v>
                </c:pt>
                <c:pt idx="3072">
                  <c:v>32460</c:v>
                </c:pt>
                <c:pt idx="3073">
                  <c:v>32467</c:v>
                </c:pt>
                <c:pt idx="3074">
                  <c:v>32474</c:v>
                </c:pt>
                <c:pt idx="3075">
                  <c:v>32481</c:v>
                </c:pt>
                <c:pt idx="3076">
                  <c:v>32488</c:v>
                </c:pt>
                <c:pt idx="3077">
                  <c:v>32495</c:v>
                </c:pt>
                <c:pt idx="3078">
                  <c:v>32502</c:v>
                </c:pt>
                <c:pt idx="3079">
                  <c:v>32509</c:v>
                </c:pt>
                <c:pt idx="3080">
                  <c:v>32516</c:v>
                </c:pt>
                <c:pt idx="3081">
                  <c:v>32523</c:v>
                </c:pt>
                <c:pt idx="3082">
                  <c:v>32530</c:v>
                </c:pt>
                <c:pt idx="3083">
                  <c:v>32537</c:v>
                </c:pt>
                <c:pt idx="3084">
                  <c:v>32544</c:v>
                </c:pt>
                <c:pt idx="3085">
                  <c:v>32551</c:v>
                </c:pt>
                <c:pt idx="3086">
                  <c:v>32558</c:v>
                </c:pt>
                <c:pt idx="3087">
                  <c:v>32565</c:v>
                </c:pt>
                <c:pt idx="3088">
                  <c:v>32572</c:v>
                </c:pt>
                <c:pt idx="3089">
                  <c:v>32579</c:v>
                </c:pt>
                <c:pt idx="3090">
                  <c:v>32586</c:v>
                </c:pt>
                <c:pt idx="3091">
                  <c:v>32593</c:v>
                </c:pt>
                <c:pt idx="3092">
                  <c:v>32600</c:v>
                </c:pt>
                <c:pt idx="3093">
                  <c:v>32607</c:v>
                </c:pt>
                <c:pt idx="3094">
                  <c:v>32614</c:v>
                </c:pt>
                <c:pt idx="3095">
                  <c:v>32621</c:v>
                </c:pt>
                <c:pt idx="3096">
                  <c:v>32628</c:v>
                </c:pt>
                <c:pt idx="3097">
                  <c:v>32635</c:v>
                </c:pt>
                <c:pt idx="3098">
                  <c:v>32642</c:v>
                </c:pt>
                <c:pt idx="3099">
                  <c:v>32649</c:v>
                </c:pt>
                <c:pt idx="3100">
                  <c:v>32656</c:v>
                </c:pt>
                <c:pt idx="3101">
                  <c:v>32663</c:v>
                </c:pt>
                <c:pt idx="3102">
                  <c:v>32670</c:v>
                </c:pt>
                <c:pt idx="3103">
                  <c:v>32677</c:v>
                </c:pt>
                <c:pt idx="3104">
                  <c:v>32684</c:v>
                </c:pt>
                <c:pt idx="3105">
                  <c:v>32691</c:v>
                </c:pt>
                <c:pt idx="3106">
                  <c:v>32698</c:v>
                </c:pt>
                <c:pt idx="3107">
                  <c:v>32705</c:v>
                </c:pt>
                <c:pt idx="3108">
                  <c:v>32712</c:v>
                </c:pt>
                <c:pt idx="3109">
                  <c:v>32719</c:v>
                </c:pt>
                <c:pt idx="3110">
                  <c:v>32726</c:v>
                </c:pt>
                <c:pt idx="3111">
                  <c:v>32733</c:v>
                </c:pt>
                <c:pt idx="3112">
                  <c:v>32740</c:v>
                </c:pt>
                <c:pt idx="3113">
                  <c:v>32747</c:v>
                </c:pt>
                <c:pt idx="3114">
                  <c:v>32754</c:v>
                </c:pt>
                <c:pt idx="3115">
                  <c:v>32761</c:v>
                </c:pt>
                <c:pt idx="3116">
                  <c:v>32768</c:v>
                </c:pt>
                <c:pt idx="3117">
                  <c:v>32775</c:v>
                </c:pt>
                <c:pt idx="3118">
                  <c:v>32782</c:v>
                </c:pt>
                <c:pt idx="3119">
                  <c:v>32789</c:v>
                </c:pt>
                <c:pt idx="3120">
                  <c:v>32796</c:v>
                </c:pt>
                <c:pt idx="3121">
                  <c:v>32803</c:v>
                </c:pt>
                <c:pt idx="3122">
                  <c:v>32810</c:v>
                </c:pt>
                <c:pt idx="3123">
                  <c:v>32817</c:v>
                </c:pt>
                <c:pt idx="3124">
                  <c:v>32824</c:v>
                </c:pt>
                <c:pt idx="3125">
                  <c:v>32831</c:v>
                </c:pt>
                <c:pt idx="3126">
                  <c:v>32838</c:v>
                </c:pt>
                <c:pt idx="3127">
                  <c:v>32845</c:v>
                </c:pt>
                <c:pt idx="3128">
                  <c:v>32852</c:v>
                </c:pt>
                <c:pt idx="3129">
                  <c:v>32859</c:v>
                </c:pt>
                <c:pt idx="3130">
                  <c:v>32866</c:v>
                </c:pt>
                <c:pt idx="3131">
                  <c:v>32873</c:v>
                </c:pt>
                <c:pt idx="3132">
                  <c:v>32880</c:v>
                </c:pt>
                <c:pt idx="3133">
                  <c:v>32887</c:v>
                </c:pt>
                <c:pt idx="3134">
                  <c:v>32894</c:v>
                </c:pt>
                <c:pt idx="3135">
                  <c:v>32901</c:v>
                </c:pt>
                <c:pt idx="3136">
                  <c:v>32908</c:v>
                </c:pt>
                <c:pt idx="3137">
                  <c:v>32915</c:v>
                </c:pt>
                <c:pt idx="3138">
                  <c:v>32922</c:v>
                </c:pt>
                <c:pt idx="3139">
                  <c:v>32929</c:v>
                </c:pt>
                <c:pt idx="3140">
                  <c:v>32936</c:v>
                </c:pt>
                <c:pt idx="3141">
                  <c:v>32943</c:v>
                </c:pt>
                <c:pt idx="3142">
                  <c:v>32950</c:v>
                </c:pt>
                <c:pt idx="3143">
                  <c:v>32957</c:v>
                </c:pt>
                <c:pt idx="3144">
                  <c:v>32964</c:v>
                </c:pt>
                <c:pt idx="3145">
                  <c:v>32971</c:v>
                </c:pt>
                <c:pt idx="3146">
                  <c:v>32978</c:v>
                </c:pt>
                <c:pt idx="3147">
                  <c:v>32985</c:v>
                </c:pt>
                <c:pt idx="3148">
                  <c:v>32992</c:v>
                </c:pt>
                <c:pt idx="3149">
                  <c:v>32999</c:v>
                </c:pt>
                <c:pt idx="3150">
                  <c:v>33006</c:v>
                </c:pt>
                <c:pt idx="3151">
                  <c:v>33013</c:v>
                </c:pt>
                <c:pt idx="3152">
                  <c:v>33020</c:v>
                </c:pt>
                <c:pt idx="3153">
                  <c:v>33027</c:v>
                </c:pt>
                <c:pt idx="3154">
                  <c:v>33034</c:v>
                </c:pt>
                <c:pt idx="3155">
                  <c:v>33041</c:v>
                </c:pt>
                <c:pt idx="3156">
                  <c:v>33048</c:v>
                </c:pt>
                <c:pt idx="3157">
                  <c:v>33055</c:v>
                </c:pt>
                <c:pt idx="3158">
                  <c:v>33062</c:v>
                </c:pt>
                <c:pt idx="3159">
                  <c:v>33069</c:v>
                </c:pt>
                <c:pt idx="3160">
                  <c:v>33076</c:v>
                </c:pt>
                <c:pt idx="3161">
                  <c:v>33083</c:v>
                </c:pt>
                <c:pt idx="3162">
                  <c:v>33090</c:v>
                </c:pt>
                <c:pt idx="3163">
                  <c:v>33097</c:v>
                </c:pt>
                <c:pt idx="3164">
                  <c:v>33104</c:v>
                </c:pt>
                <c:pt idx="3165">
                  <c:v>33111</c:v>
                </c:pt>
                <c:pt idx="3166">
                  <c:v>33118</c:v>
                </c:pt>
                <c:pt idx="3167">
                  <c:v>33125</c:v>
                </c:pt>
                <c:pt idx="3168">
                  <c:v>33132</c:v>
                </c:pt>
                <c:pt idx="3169">
                  <c:v>33139</c:v>
                </c:pt>
                <c:pt idx="3170">
                  <c:v>33146</c:v>
                </c:pt>
                <c:pt idx="3171">
                  <c:v>33153</c:v>
                </c:pt>
                <c:pt idx="3172">
                  <c:v>33160</c:v>
                </c:pt>
                <c:pt idx="3173">
                  <c:v>33167</c:v>
                </c:pt>
                <c:pt idx="3174">
                  <c:v>33174</c:v>
                </c:pt>
                <c:pt idx="3175">
                  <c:v>33181</c:v>
                </c:pt>
                <c:pt idx="3176">
                  <c:v>33188</c:v>
                </c:pt>
                <c:pt idx="3177">
                  <c:v>33195</c:v>
                </c:pt>
                <c:pt idx="3178">
                  <c:v>33202</c:v>
                </c:pt>
                <c:pt idx="3179">
                  <c:v>33209</c:v>
                </c:pt>
                <c:pt idx="3180">
                  <c:v>33216</c:v>
                </c:pt>
                <c:pt idx="3181">
                  <c:v>33223</c:v>
                </c:pt>
                <c:pt idx="3182">
                  <c:v>33230</c:v>
                </c:pt>
                <c:pt idx="3183">
                  <c:v>33237</c:v>
                </c:pt>
                <c:pt idx="3184">
                  <c:v>33244</c:v>
                </c:pt>
                <c:pt idx="3185">
                  <c:v>33251</c:v>
                </c:pt>
                <c:pt idx="3186">
                  <c:v>33258</c:v>
                </c:pt>
                <c:pt idx="3187">
                  <c:v>33265</c:v>
                </c:pt>
                <c:pt idx="3188">
                  <c:v>33272</c:v>
                </c:pt>
                <c:pt idx="3189">
                  <c:v>33279</c:v>
                </c:pt>
                <c:pt idx="3190">
                  <c:v>33286</c:v>
                </c:pt>
                <c:pt idx="3191">
                  <c:v>33293</c:v>
                </c:pt>
                <c:pt idx="3192">
                  <c:v>33300</c:v>
                </c:pt>
                <c:pt idx="3193">
                  <c:v>33307</c:v>
                </c:pt>
                <c:pt idx="3194">
                  <c:v>33314</c:v>
                </c:pt>
                <c:pt idx="3195">
                  <c:v>33321</c:v>
                </c:pt>
                <c:pt idx="3196">
                  <c:v>33328</c:v>
                </c:pt>
                <c:pt idx="3197">
                  <c:v>33335</c:v>
                </c:pt>
                <c:pt idx="3198">
                  <c:v>33342</c:v>
                </c:pt>
                <c:pt idx="3199">
                  <c:v>33349</c:v>
                </c:pt>
                <c:pt idx="3200">
                  <c:v>33356</c:v>
                </c:pt>
                <c:pt idx="3201">
                  <c:v>33363</c:v>
                </c:pt>
                <c:pt idx="3202">
                  <c:v>33370</c:v>
                </c:pt>
                <c:pt idx="3203">
                  <c:v>33377</c:v>
                </c:pt>
                <c:pt idx="3204">
                  <c:v>33384</c:v>
                </c:pt>
                <c:pt idx="3205">
                  <c:v>33391</c:v>
                </c:pt>
                <c:pt idx="3206">
                  <c:v>33398</c:v>
                </c:pt>
                <c:pt idx="3207">
                  <c:v>33405</c:v>
                </c:pt>
                <c:pt idx="3208">
                  <c:v>33412</c:v>
                </c:pt>
                <c:pt idx="3209">
                  <c:v>33419</c:v>
                </c:pt>
                <c:pt idx="3210">
                  <c:v>33426</c:v>
                </c:pt>
                <c:pt idx="3211">
                  <c:v>33433</c:v>
                </c:pt>
                <c:pt idx="3212">
                  <c:v>33440</c:v>
                </c:pt>
                <c:pt idx="3213">
                  <c:v>33447</c:v>
                </c:pt>
                <c:pt idx="3214">
                  <c:v>33454</c:v>
                </c:pt>
                <c:pt idx="3215">
                  <c:v>33461</c:v>
                </c:pt>
                <c:pt idx="3216">
                  <c:v>33468</c:v>
                </c:pt>
                <c:pt idx="3217">
                  <c:v>33475</c:v>
                </c:pt>
                <c:pt idx="3218">
                  <c:v>33482</c:v>
                </c:pt>
                <c:pt idx="3219">
                  <c:v>33489</c:v>
                </c:pt>
                <c:pt idx="3220">
                  <c:v>33496</c:v>
                </c:pt>
                <c:pt idx="3221">
                  <c:v>33503</c:v>
                </c:pt>
                <c:pt idx="3222">
                  <c:v>33510</c:v>
                </c:pt>
                <c:pt idx="3223">
                  <c:v>33517</c:v>
                </c:pt>
                <c:pt idx="3224">
                  <c:v>33524</c:v>
                </c:pt>
                <c:pt idx="3225">
                  <c:v>33531</c:v>
                </c:pt>
                <c:pt idx="3226">
                  <c:v>33538</c:v>
                </c:pt>
                <c:pt idx="3227">
                  <c:v>33545</c:v>
                </c:pt>
                <c:pt idx="3228">
                  <c:v>33552</c:v>
                </c:pt>
                <c:pt idx="3229">
                  <c:v>33559</c:v>
                </c:pt>
                <c:pt idx="3230">
                  <c:v>33566</c:v>
                </c:pt>
                <c:pt idx="3231">
                  <c:v>33573</c:v>
                </c:pt>
                <c:pt idx="3232">
                  <c:v>33580</c:v>
                </c:pt>
                <c:pt idx="3233">
                  <c:v>33587</c:v>
                </c:pt>
                <c:pt idx="3234">
                  <c:v>33594</c:v>
                </c:pt>
                <c:pt idx="3235">
                  <c:v>33601</c:v>
                </c:pt>
                <c:pt idx="3236">
                  <c:v>33608</c:v>
                </c:pt>
                <c:pt idx="3237">
                  <c:v>33615</c:v>
                </c:pt>
                <c:pt idx="3238">
                  <c:v>33622</c:v>
                </c:pt>
                <c:pt idx="3239">
                  <c:v>33629</c:v>
                </c:pt>
                <c:pt idx="3240">
                  <c:v>33636</c:v>
                </c:pt>
                <c:pt idx="3241">
                  <c:v>33643</c:v>
                </c:pt>
                <c:pt idx="3242">
                  <c:v>33650</c:v>
                </c:pt>
                <c:pt idx="3243">
                  <c:v>33657</c:v>
                </c:pt>
                <c:pt idx="3244">
                  <c:v>33664</c:v>
                </c:pt>
                <c:pt idx="3245">
                  <c:v>33671</c:v>
                </c:pt>
                <c:pt idx="3246">
                  <c:v>33678</c:v>
                </c:pt>
                <c:pt idx="3247">
                  <c:v>33685</c:v>
                </c:pt>
                <c:pt idx="3248">
                  <c:v>33692</c:v>
                </c:pt>
                <c:pt idx="3249">
                  <c:v>33699</c:v>
                </c:pt>
                <c:pt idx="3250">
                  <c:v>33706</c:v>
                </c:pt>
                <c:pt idx="3251">
                  <c:v>33713</c:v>
                </c:pt>
                <c:pt idx="3252">
                  <c:v>33720</c:v>
                </c:pt>
                <c:pt idx="3253">
                  <c:v>33727</c:v>
                </c:pt>
                <c:pt idx="3254">
                  <c:v>33734</c:v>
                </c:pt>
                <c:pt idx="3255">
                  <c:v>33741</c:v>
                </c:pt>
                <c:pt idx="3256">
                  <c:v>33748</c:v>
                </c:pt>
                <c:pt idx="3257">
                  <c:v>33755</c:v>
                </c:pt>
                <c:pt idx="3258">
                  <c:v>33762</c:v>
                </c:pt>
                <c:pt idx="3259">
                  <c:v>33769</c:v>
                </c:pt>
                <c:pt idx="3260">
                  <c:v>33776</c:v>
                </c:pt>
                <c:pt idx="3261">
                  <c:v>33783</c:v>
                </c:pt>
                <c:pt idx="3262">
                  <c:v>33790</c:v>
                </c:pt>
                <c:pt idx="3263">
                  <c:v>33797</c:v>
                </c:pt>
                <c:pt idx="3264">
                  <c:v>33804</c:v>
                </c:pt>
                <c:pt idx="3265">
                  <c:v>33811</c:v>
                </c:pt>
                <c:pt idx="3266">
                  <c:v>33818</c:v>
                </c:pt>
                <c:pt idx="3267">
                  <c:v>33825</c:v>
                </c:pt>
                <c:pt idx="3268">
                  <c:v>33832</c:v>
                </c:pt>
                <c:pt idx="3269">
                  <c:v>33839</c:v>
                </c:pt>
                <c:pt idx="3270">
                  <c:v>33846</c:v>
                </c:pt>
                <c:pt idx="3271">
                  <c:v>33853</c:v>
                </c:pt>
                <c:pt idx="3272">
                  <c:v>33860</c:v>
                </c:pt>
                <c:pt idx="3273">
                  <c:v>33867</c:v>
                </c:pt>
                <c:pt idx="3274">
                  <c:v>33874</c:v>
                </c:pt>
                <c:pt idx="3275">
                  <c:v>33881</c:v>
                </c:pt>
                <c:pt idx="3276">
                  <c:v>33888</c:v>
                </c:pt>
                <c:pt idx="3277">
                  <c:v>33895</c:v>
                </c:pt>
                <c:pt idx="3278">
                  <c:v>33902</c:v>
                </c:pt>
                <c:pt idx="3279">
                  <c:v>33909</c:v>
                </c:pt>
                <c:pt idx="3280">
                  <c:v>33916</c:v>
                </c:pt>
                <c:pt idx="3281">
                  <c:v>33923</c:v>
                </c:pt>
                <c:pt idx="3282">
                  <c:v>33930</c:v>
                </c:pt>
                <c:pt idx="3283">
                  <c:v>33937</c:v>
                </c:pt>
                <c:pt idx="3284">
                  <c:v>33944</c:v>
                </c:pt>
                <c:pt idx="3285">
                  <c:v>33951</c:v>
                </c:pt>
                <c:pt idx="3286">
                  <c:v>33958</c:v>
                </c:pt>
                <c:pt idx="3287">
                  <c:v>33965</c:v>
                </c:pt>
                <c:pt idx="3288">
                  <c:v>33972</c:v>
                </c:pt>
                <c:pt idx="3289">
                  <c:v>33979</c:v>
                </c:pt>
                <c:pt idx="3290">
                  <c:v>33986</c:v>
                </c:pt>
                <c:pt idx="3291">
                  <c:v>33993</c:v>
                </c:pt>
                <c:pt idx="3292">
                  <c:v>34000</c:v>
                </c:pt>
                <c:pt idx="3293">
                  <c:v>34007</c:v>
                </c:pt>
                <c:pt idx="3294">
                  <c:v>34014</c:v>
                </c:pt>
                <c:pt idx="3295">
                  <c:v>34021</c:v>
                </c:pt>
                <c:pt idx="3296">
                  <c:v>34028</c:v>
                </c:pt>
                <c:pt idx="3297">
                  <c:v>34035</c:v>
                </c:pt>
                <c:pt idx="3298">
                  <c:v>34042</c:v>
                </c:pt>
                <c:pt idx="3299">
                  <c:v>34049</c:v>
                </c:pt>
                <c:pt idx="3300">
                  <c:v>34056</c:v>
                </c:pt>
                <c:pt idx="3301">
                  <c:v>34063</c:v>
                </c:pt>
                <c:pt idx="3302">
                  <c:v>34070</c:v>
                </c:pt>
                <c:pt idx="3303">
                  <c:v>34077</c:v>
                </c:pt>
                <c:pt idx="3304">
                  <c:v>34084</c:v>
                </c:pt>
                <c:pt idx="3305">
                  <c:v>34091</c:v>
                </c:pt>
                <c:pt idx="3306">
                  <c:v>34098</c:v>
                </c:pt>
                <c:pt idx="3307">
                  <c:v>34105</c:v>
                </c:pt>
                <c:pt idx="3308">
                  <c:v>34112</c:v>
                </c:pt>
                <c:pt idx="3309">
                  <c:v>34119</c:v>
                </c:pt>
                <c:pt idx="3310">
                  <c:v>34126</c:v>
                </c:pt>
                <c:pt idx="3311">
                  <c:v>34133</c:v>
                </c:pt>
                <c:pt idx="3312">
                  <c:v>34140</c:v>
                </c:pt>
                <c:pt idx="3313">
                  <c:v>34147</c:v>
                </c:pt>
                <c:pt idx="3314">
                  <c:v>34154</c:v>
                </c:pt>
                <c:pt idx="3315">
                  <c:v>34161</c:v>
                </c:pt>
                <c:pt idx="3316">
                  <c:v>34168</c:v>
                </c:pt>
                <c:pt idx="3317">
                  <c:v>34175</c:v>
                </c:pt>
                <c:pt idx="3318">
                  <c:v>34182</c:v>
                </c:pt>
                <c:pt idx="3319">
                  <c:v>34189</c:v>
                </c:pt>
                <c:pt idx="3320">
                  <c:v>34196</c:v>
                </c:pt>
                <c:pt idx="3321">
                  <c:v>34203</c:v>
                </c:pt>
                <c:pt idx="3322">
                  <c:v>34210</c:v>
                </c:pt>
                <c:pt idx="3323">
                  <c:v>34217</c:v>
                </c:pt>
                <c:pt idx="3324">
                  <c:v>34224</c:v>
                </c:pt>
                <c:pt idx="3325">
                  <c:v>34231</c:v>
                </c:pt>
                <c:pt idx="3326">
                  <c:v>34238</c:v>
                </c:pt>
                <c:pt idx="3327">
                  <c:v>34245</c:v>
                </c:pt>
                <c:pt idx="3328">
                  <c:v>34252</c:v>
                </c:pt>
                <c:pt idx="3329">
                  <c:v>34259</c:v>
                </c:pt>
                <c:pt idx="3330">
                  <c:v>34266</c:v>
                </c:pt>
                <c:pt idx="3331">
                  <c:v>34273</c:v>
                </c:pt>
                <c:pt idx="3332">
                  <c:v>34280</c:v>
                </c:pt>
                <c:pt idx="3333">
                  <c:v>34287</c:v>
                </c:pt>
                <c:pt idx="3334">
                  <c:v>34294</c:v>
                </c:pt>
                <c:pt idx="3335">
                  <c:v>34301</c:v>
                </c:pt>
                <c:pt idx="3336">
                  <c:v>34308</c:v>
                </c:pt>
                <c:pt idx="3337">
                  <c:v>34315</c:v>
                </c:pt>
                <c:pt idx="3338">
                  <c:v>34322</c:v>
                </c:pt>
                <c:pt idx="3339">
                  <c:v>34329</c:v>
                </c:pt>
                <c:pt idx="3340">
                  <c:v>34336</c:v>
                </c:pt>
                <c:pt idx="3341">
                  <c:v>34343</c:v>
                </c:pt>
                <c:pt idx="3342">
                  <c:v>34350</c:v>
                </c:pt>
                <c:pt idx="3343">
                  <c:v>34357</c:v>
                </c:pt>
                <c:pt idx="3344">
                  <c:v>34364</c:v>
                </c:pt>
                <c:pt idx="3345">
                  <c:v>34371</c:v>
                </c:pt>
                <c:pt idx="3346">
                  <c:v>34378</c:v>
                </c:pt>
                <c:pt idx="3347">
                  <c:v>34385</c:v>
                </c:pt>
                <c:pt idx="3348">
                  <c:v>34392</c:v>
                </c:pt>
                <c:pt idx="3349">
                  <c:v>34399</c:v>
                </c:pt>
                <c:pt idx="3350">
                  <c:v>34406</c:v>
                </c:pt>
                <c:pt idx="3351">
                  <c:v>34413</c:v>
                </c:pt>
                <c:pt idx="3352">
                  <c:v>34420</c:v>
                </c:pt>
                <c:pt idx="3353">
                  <c:v>34427</c:v>
                </c:pt>
                <c:pt idx="3354">
                  <c:v>34434</c:v>
                </c:pt>
                <c:pt idx="3355">
                  <c:v>34441</c:v>
                </c:pt>
                <c:pt idx="3356">
                  <c:v>34448</c:v>
                </c:pt>
                <c:pt idx="3357">
                  <c:v>34455</c:v>
                </c:pt>
                <c:pt idx="3358">
                  <c:v>34462</c:v>
                </c:pt>
                <c:pt idx="3359">
                  <c:v>34469</c:v>
                </c:pt>
                <c:pt idx="3360">
                  <c:v>34476</c:v>
                </c:pt>
                <c:pt idx="3361">
                  <c:v>34483</c:v>
                </c:pt>
                <c:pt idx="3362">
                  <c:v>34490</c:v>
                </c:pt>
                <c:pt idx="3363">
                  <c:v>34497</c:v>
                </c:pt>
                <c:pt idx="3364">
                  <c:v>34504</c:v>
                </c:pt>
                <c:pt idx="3365">
                  <c:v>34511</c:v>
                </c:pt>
                <c:pt idx="3366">
                  <c:v>34518</c:v>
                </c:pt>
                <c:pt idx="3367">
                  <c:v>34525</c:v>
                </c:pt>
                <c:pt idx="3368">
                  <c:v>34532</c:v>
                </c:pt>
                <c:pt idx="3369">
                  <c:v>34539</c:v>
                </c:pt>
                <c:pt idx="3370">
                  <c:v>34546</c:v>
                </c:pt>
                <c:pt idx="3371">
                  <c:v>34553</c:v>
                </c:pt>
                <c:pt idx="3372">
                  <c:v>34560</c:v>
                </c:pt>
                <c:pt idx="3373">
                  <c:v>34567</c:v>
                </c:pt>
                <c:pt idx="3374">
                  <c:v>34574</c:v>
                </c:pt>
                <c:pt idx="3375">
                  <c:v>34581</c:v>
                </c:pt>
                <c:pt idx="3376">
                  <c:v>34588</c:v>
                </c:pt>
                <c:pt idx="3377">
                  <c:v>34595</c:v>
                </c:pt>
                <c:pt idx="3378">
                  <c:v>34602</c:v>
                </c:pt>
                <c:pt idx="3379">
                  <c:v>34609</c:v>
                </c:pt>
                <c:pt idx="3380">
                  <c:v>34616</c:v>
                </c:pt>
                <c:pt idx="3381">
                  <c:v>34623</c:v>
                </c:pt>
                <c:pt idx="3382">
                  <c:v>34630</c:v>
                </c:pt>
                <c:pt idx="3383">
                  <c:v>34637</c:v>
                </c:pt>
                <c:pt idx="3384">
                  <c:v>34644</c:v>
                </c:pt>
                <c:pt idx="3385">
                  <c:v>34651</c:v>
                </c:pt>
                <c:pt idx="3386">
                  <c:v>34658</c:v>
                </c:pt>
                <c:pt idx="3387">
                  <c:v>34665</c:v>
                </c:pt>
                <c:pt idx="3388">
                  <c:v>34672</c:v>
                </c:pt>
                <c:pt idx="3389">
                  <c:v>34679</c:v>
                </c:pt>
                <c:pt idx="3390">
                  <c:v>34686</c:v>
                </c:pt>
                <c:pt idx="3391">
                  <c:v>34693</c:v>
                </c:pt>
                <c:pt idx="3392">
                  <c:v>34700</c:v>
                </c:pt>
                <c:pt idx="3393">
                  <c:v>34707</c:v>
                </c:pt>
                <c:pt idx="3394">
                  <c:v>34714</c:v>
                </c:pt>
                <c:pt idx="3395">
                  <c:v>34721</c:v>
                </c:pt>
                <c:pt idx="3396">
                  <c:v>34728</c:v>
                </c:pt>
                <c:pt idx="3397">
                  <c:v>34735</c:v>
                </c:pt>
                <c:pt idx="3398">
                  <c:v>34742</c:v>
                </c:pt>
                <c:pt idx="3399">
                  <c:v>34749</c:v>
                </c:pt>
                <c:pt idx="3400">
                  <c:v>34756</c:v>
                </c:pt>
                <c:pt idx="3401">
                  <c:v>34763</c:v>
                </c:pt>
                <c:pt idx="3402">
                  <c:v>34770</c:v>
                </c:pt>
                <c:pt idx="3403">
                  <c:v>34777</c:v>
                </c:pt>
                <c:pt idx="3404">
                  <c:v>34784</c:v>
                </c:pt>
                <c:pt idx="3405">
                  <c:v>34791</c:v>
                </c:pt>
                <c:pt idx="3406">
                  <c:v>34798</c:v>
                </c:pt>
                <c:pt idx="3407">
                  <c:v>34805</c:v>
                </c:pt>
                <c:pt idx="3408">
                  <c:v>34812</c:v>
                </c:pt>
                <c:pt idx="3409">
                  <c:v>34819</c:v>
                </c:pt>
                <c:pt idx="3410">
                  <c:v>34826</c:v>
                </c:pt>
                <c:pt idx="3411">
                  <c:v>34833</c:v>
                </c:pt>
                <c:pt idx="3412">
                  <c:v>34840</c:v>
                </c:pt>
                <c:pt idx="3413">
                  <c:v>34847</c:v>
                </c:pt>
                <c:pt idx="3414">
                  <c:v>34854</c:v>
                </c:pt>
                <c:pt idx="3415">
                  <c:v>34861</c:v>
                </c:pt>
                <c:pt idx="3416">
                  <c:v>34868</c:v>
                </c:pt>
                <c:pt idx="3417">
                  <c:v>34875</c:v>
                </c:pt>
                <c:pt idx="3418">
                  <c:v>34882</c:v>
                </c:pt>
                <c:pt idx="3419">
                  <c:v>34889</c:v>
                </c:pt>
                <c:pt idx="3420">
                  <c:v>34896</c:v>
                </c:pt>
                <c:pt idx="3421">
                  <c:v>34903</c:v>
                </c:pt>
                <c:pt idx="3422">
                  <c:v>34910</c:v>
                </c:pt>
                <c:pt idx="3423">
                  <c:v>34917</c:v>
                </c:pt>
                <c:pt idx="3424">
                  <c:v>34924</c:v>
                </c:pt>
                <c:pt idx="3425">
                  <c:v>34931</c:v>
                </c:pt>
                <c:pt idx="3426">
                  <c:v>34938</c:v>
                </c:pt>
                <c:pt idx="3427">
                  <c:v>34945</c:v>
                </c:pt>
                <c:pt idx="3428">
                  <c:v>34952</c:v>
                </c:pt>
                <c:pt idx="3429">
                  <c:v>34959</c:v>
                </c:pt>
                <c:pt idx="3430">
                  <c:v>34966</c:v>
                </c:pt>
                <c:pt idx="3431">
                  <c:v>34973</c:v>
                </c:pt>
                <c:pt idx="3432">
                  <c:v>34980</c:v>
                </c:pt>
                <c:pt idx="3433">
                  <c:v>34987</c:v>
                </c:pt>
                <c:pt idx="3434">
                  <c:v>34994</c:v>
                </c:pt>
                <c:pt idx="3435">
                  <c:v>35001</c:v>
                </c:pt>
                <c:pt idx="3436">
                  <c:v>35008</c:v>
                </c:pt>
                <c:pt idx="3437">
                  <c:v>35015</c:v>
                </c:pt>
                <c:pt idx="3438">
                  <c:v>35022</c:v>
                </c:pt>
                <c:pt idx="3439">
                  <c:v>35029</c:v>
                </c:pt>
                <c:pt idx="3440">
                  <c:v>35036</c:v>
                </c:pt>
                <c:pt idx="3441">
                  <c:v>35043</c:v>
                </c:pt>
                <c:pt idx="3442">
                  <c:v>35050</c:v>
                </c:pt>
                <c:pt idx="3443">
                  <c:v>35057</c:v>
                </c:pt>
                <c:pt idx="3444">
                  <c:v>35064</c:v>
                </c:pt>
                <c:pt idx="3445">
                  <c:v>35071</c:v>
                </c:pt>
                <c:pt idx="3446">
                  <c:v>35078</c:v>
                </c:pt>
                <c:pt idx="3447">
                  <c:v>35085</c:v>
                </c:pt>
                <c:pt idx="3448">
                  <c:v>35092</c:v>
                </c:pt>
                <c:pt idx="3449">
                  <c:v>35099</c:v>
                </c:pt>
                <c:pt idx="3450">
                  <c:v>35106</c:v>
                </c:pt>
                <c:pt idx="3451">
                  <c:v>35113</c:v>
                </c:pt>
                <c:pt idx="3452">
                  <c:v>35120</c:v>
                </c:pt>
                <c:pt idx="3453">
                  <c:v>35127</c:v>
                </c:pt>
                <c:pt idx="3454">
                  <c:v>35134</c:v>
                </c:pt>
                <c:pt idx="3455">
                  <c:v>35141</c:v>
                </c:pt>
                <c:pt idx="3456">
                  <c:v>35148</c:v>
                </c:pt>
                <c:pt idx="3457">
                  <c:v>35155</c:v>
                </c:pt>
                <c:pt idx="3458">
                  <c:v>35162</c:v>
                </c:pt>
                <c:pt idx="3459">
                  <c:v>35169</c:v>
                </c:pt>
                <c:pt idx="3460">
                  <c:v>35176</c:v>
                </c:pt>
                <c:pt idx="3461">
                  <c:v>35183</c:v>
                </c:pt>
                <c:pt idx="3462">
                  <c:v>35190</c:v>
                </c:pt>
                <c:pt idx="3463">
                  <c:v>35197</c:v>
                </c:pt>
                <c:pt idx="3464">
                  <c:v>35204</c:v>
                </c:pt>
                <c:pt idx="3465">
                  <c:v>35211</c:v>
                </c:pt>
                <c:pt idx="3466">
                  <c:v>35218</c:v>
                </c:pt>
                <c:pt idx="3467">
                  <c:v>35225</c:v>
                </c:pt>
                <c:pt idx="3468">
                  <c:v>35232</c:v>
                </c:pt>
                <c:pt idx="3469">
                  <c:v>35239</c:v>
                </c:pt>
                <c:pt idx="3470">
                  <c:v>35246</c:v>
                </c:pt>
                <c:pt idx="3471">
                  <c:v>35253</c:v>
                </c:pt>
                <c:pt idx="3472">
                  <c:v>35260</c:v>
                </c:pt>
                <c:pt idx="3473">
                  <c:v>35267</c:v>
                </c:pt>
                <c:pt idx="3474">
                  <c:v>35274</c:v>
                </c:pt>
                <c:pt idx="3475">
                  <c:v>35281</c:v>
                </c:pt>
                <c:pt idx="3476">
                  <c:v>35288</c:v>
                </c:pt>
                <c:pt idx="3477">
                  <c:v>35295</c:v>
                </c:pt>
                <c:pt idx="3478">
                  <c:v>35302</c:v>
                </c:pt>
                <c:pt idx="3479">
                  <c:v>35309</c:v>
                </c:pt>
                <c:pt idx="3480">
                  <c:v>35316</c:v>
                </c:pt>
                <c:pt idx="3481">
                  <c:v>35323</c:v>
                </c:pt>
                <c:pt idx="3482">
                  <c:v>35330</c:v>
                </c:pt>
                <c:pt idx="3483">
                  <c:v>35337</c:v>
                </c:pt>
                <c:pt idx="3484">
                  <c:v>35344</c:v>
                </c:pt>
                <c:pt idx="3485">
                  <c:v>35351</c:v>
                </c:pt>
                <c:pt idx="3486">
                  <c:v>35358</c:v>
                </c:pt>
                <c:pt idx="3487">
                  <c:v>35365</c:v>
                </c:pt>
                <c:pt idx="3488">
                  <c:v>35372</c:v>
                </c:pt>
                <c:pt idx="3489">
                  <c:v>35379</c:v>
                </c:pt>
                <c:pt idx="3490">
                  <c:v>35386</c:v>
                </c:pt>
                <c:pt idx="3491">
                  <c:v>35393</c:v>
                </c:pt>
                <c:pt idx="3492">
                  <c:v>35400</c:v>
                </c:pt>
                <c:pt idx="3493">
                  <c:v>35407</c:v>
                </c:pt>
                <c:pt idx="3494">
                  <c:v>35414</c:v>
                </c:pt>
                <c:pt idx="3495">
                  <c:v>35421</c:v>
                </c:pt>
                <c:pt idx="3496">
                  <c:v>35428</c:v>
                </c:pt>
                <c:pt idx="3497">
                  <c:v>35435</c:v>
                </c:pt>
                <c:pt idx="3498">
                  <c:v>35442</c:v>
                </c:pt>
                <c:pt idx="3499">
                  <c:v>35449</c:v>
                </c:pt>
                <c:pt idx="3500">
                  <c:v>35456</c:v>
                </c:pt>
                <c:pt idx="3501">
                  <c:v>35463</c:v>
                </c:pt>
                <c:pt idx="3502">
                  <c:v>35470</c:v>
                </c:pt>
                <c:pt idx="3503">
                  <c:v>35477</c:v>
                </c:pt>
                <c:pt idx="3504">
                  <c:v>35484</c:v>
                </c:pt>
                <c:pt idx="3505">
                  <c:v>35491</c:v>
                </c:pt>
                <c:pt idx="3506">
                  <c:v>35498</c:v>
                </c:pt>
                <c:pt idx="3507">
                  <c:v>35505</c:v>
                </c:pt>
                <c:pt idx="3508">
                  <c:v>35512</c:v>
                </c:pt>
                <c:pt idx="3509">
                  <c:v>35519</c:v>
                </c:pt>
                <c:pt idx="3510">
                  <c:v>35526</c:v>
                </c:pt>
                <c:pt idx="3511">
                  <c:v>35533</c:v>
                </c:pt>
                <c:pt idx="3512">
                  <c:v>35540</c:v>
                </c:pt>
                <c:pt idx="3513">
                  <c:v>35547</c:v>
                </c:pt>
                <c:pt idx="3514">
                  <c:v>35554</c:v>
                </c:pt>
                <c:pt idx="3515">
                  <c:v>35561</c:v>
                </c:pt>
                <c:pt idx="3516">
                  <c:v>35568</c:v>
                </c:pt>
                <c:pt idx="3517">
                  <c:v>35575</c:v>
                </c:pt>
                <c:pt idx="3518">
                  <c:v>35582</c:v>
                </c:pt>
                <c:pt idx="3519">
                  <c:v>35589</c:v>
                </c:pt>
                <c:pt idx="3520">
                  <c:v>35596</c:v>
                </c:pt>
                <c:pt idx="3521">
                  <c:v>35603</c:v>
                </c:pt>
                <c:pt idx="3522">
                  <c:v>35610</c:v>
                </c:pt>
                <c:pt idx="3523">
                  <c:v>35617</c:v>
                </c:pt>
                <c:pt idx="3524">
                  <c:v>35624</c:v>
                </c:pt>
                <c:pt idx="3525">
                  <c:v>35631</c:v>
                </c:pt>
                <c:pt idx="3526">
                  <c:v>35638</c:v>
                </c:pt>
                <c:pt idx="3527">
                  <c:v>35645</c:v>
                </c:pt>
                <c:pt idx="3528">
                  <c:v>35652</c:v>
                </c:pt>
                <c:pt idx="3529">
                  <c:v>35659</c:v>
                </c:pt>
                <c:pt idx="3530">
                  <c:v>35666</c:v>
                </c:pt>
                <c:pt idx="3531">
                  <c:v>35673</c:v>
                </c:pt>
                <c:pt idx="3532">
                  <c:v>35680</c:v>
                </c:pt>
                <c:pt idx="3533">
                  <c:v>35687</c:v>
                </c:pt>
                <c:pt idx="3534">
                  <c:v>35694</c:v>
                </c:pt>
                <c:pt idx="3535">
                  <c:v>35701</c:v>
                </c:pt>
                <c:pt idx="3536">
                  <c:v>35708</c:v>
                </c:pt>
                <c:pt idx="3537">
                  <c:v>35715</c:v>
                </c:pt>
                <c:pt idx="3538">
                  <c:v>35722</c:v>
                </c:pt>
                <c:pt idx="3539">
                  <c:v>35729</c:v>
                </c:pt>
                <c:pt idx="3540">
                  <c:v>35736</c:v>
                </c:pt>
                <c:pt idx="3541">
                  <c:v>35743</c:v>
                </c:pt>
                <c:pt idx="3542">
                  <c:v>35750</c:v>
                </c:pt>
                <c:pt idx="3543">
                  <c:v>35757</c:v>
                </c:pt>
                <c:pt idx="3544">
                  <c:v>35764</c:v>
                </c:pt>
                <c:pt idx="3545">
                  <c:v>35771</c:v>
                </c:pt>
                <c:pt idx="3546">
                  <c:v>35778</c:v>
                </c:pt>
                <c:pt idx="3547">
                  <c:v>35785</c:v>
                </c:pt>
                <c:pt idx="3548">
                  <c:v>35792</c:v>
                </c:pt>
                <c:pt idx="3549">
                  <c:v>35799</c:v>
                </c:pt>
                <c:pt idx="3550">
                  <c:v>35806</c:v>
                </c:pt>
                <c:pt idx="3551">
                  <c:v>35813</c:v>
                </c:pt>
                <c:pt idx="3552">
                  <c:v>35820</c:v>
                </c:pt>
                <c:pt idx="3553">
                  <c:v>35827</c:v>
                </c:pt>
                <c:pt idx="3554">
                  <c:v>35834</c:v>
                </c:pt>
                <c:pt idx="3555">
                  <c:v>35841</c:v>
                </c:pt>
                <c:pt idx="3556">
                  <c:v>35848</c:v>
                </c:pt>
                <c:pt idx="3557">
                  <c:v>35855</c:v>
                </c:pt>
                <c:pt idx="3558">
                  <c:v>35862</c:v>
                </c:pt>
                <c:pt idx="3559">
                  <c:v>35869</c:v>
                </c:pt>
                <c:pt idx="3560">
                  <c:v>35876</c:v>
                </c:pt>
                <c:pt idx="3561">
                  <c:v>35883</c:v>
                </c:pt>
                <c:pt idx="3562">
                  <c:v>35890</c:v>
                </c:pt>
                <c:pt idx="3563">
                  <c:v>35897</c:v>
                </c:pt>
                <c:pt idx="3564">
                  <c:v>35904</c:v>
                </c:pt>
                <c:pt idx="3565">
                  <c:v>35911</c:v>
                </c:pt>
                <c:pt idx="3566">
                  <c:v>35918</c:v>
                </c:pt>
                <c:pt idx="3567">
                  <c:v>35925</c:v>
                </c:pt>
                <c:pt idx="3568">
                  <c:v>35932</c:v>
                </c:pt>
                <c:pt idx="3569">
                  <c:v>35939</c:v>
                </c:pt>
                <c:pt idx="3570">
                  <c:v>35946</c:v>
                </c:pt>
                <c:pt idx="3571">
                  <c:v>35953</c:v>
                </c:pt>
                <c:pt idx="3572">
                  <c:v>35960</c:v>
                </c:pt>
                <c:pt idx="3573">
                  <c:v>35967</c:v>
                </c:pt>
                <c:pt idx="3574">
                  <c:v>35974</c:v>
                </c:pt>
                <c:pt idx="3575">
                  <c:v>35981</c:v>
                </c:pt>
                <c:pt idx="3576">
                  <c:v>35988</c:v>
                </c:pt>
                <c:pt idx="3577">
                  <c:v>35995</c:v>
                </c:pt>
                <c:pt idx="3578">
                  <c:v>36002</c:v>
                </c:pt>
                <c:pt idx="3579">
                  <c:v>36009</c:v>
                </c:pt>
                <c:pt idx="3580">
                  <c:v>36016</c:v>
                </c:pt>
                <c:pt idx="3581">
                  <c:v>36023</c:v>
                </c:pt>
                <c:pt idx="3582">
                  <c:v>36030</c:v>
                </c:pt>
                <c:pt idx="3583">
                  <c:v>36037</c:v>
                </c:pt>
                <c:pt idx="3584">
                  <c:v>36044</c:v>
                </c:pt>
                <c:pt idx="3585">
                  <c:v>36051</c:v>
                </c:pt>
                <c:pt idx="3586">
                  <c:v>36058</c:v>
                </c:pt>
                <c:pt idx="3587">
                  <c:v>36065</c:v>
                </c:pt>
                <c:pt idx="3588">
                  <c:v>36072</c:v>
                </c:pt>
                <c:pt idx="3589">
                  <c:v>36079</c:v>
                </c:pt>
                <c:pt idx="3590">
                  <c:v>36086</c:v>
                </c:pt>
                <c:pt idx="3591">
                  <c:v>36093</c:v>
                </c:pt>
                <c:pt idx="3592">
                  <c:v>36100</c:v>
                </c:pt>
                <c:pt idx="3593">
                  <c:v>36107</c:v>
                </c:pt>
                <c:pt idx="3594">
                  <c:v>36114</c:v>
                </c:pt>
                <c:pt idx="3595">
                  <c:v>36121</c:v>
                </c:pt>
                <c:pt idx="3596">
                  <c:v>36128</c:v>
                </c:pt>
                <c:pt idx="3597">
                  <c:v>36135</c:v>
                </c:pt>
                <c:pt idx="3598">
                  <c:v>36142</c:v>
                </c:pt>
                <c:pt idx="3599">
                  <c:v>36149</c:v>
                </c:pt>
                <c:pt idx="3600">
                  <c:v>36156</c:v>
                </c:pt>
                <c:pt idx="3601">
                  <c:v>36163</c:v>
                </c:pt>
                <c:pt idx="3602">
                  <c:v>36170</c:v>
                </c:pt>
                <c:pt idx="3603">
                  <c:v>36177</c:v>
                </c:pt>
                <c:pt idx="3604">
                  <c:v>36184</c:v>
                </c:pt>
                <c:pt idx="3605">
                  <c:v>36191</c:v>
                </c:pt>
                <c:pt idx="3606">
                  <c:v>36198</c:v>
                </c:pt>
                <c:pt idx="3607">
                  <c:v>36205</c:v>
                </c:pt>
                <c:pt idx="3608">
                  <c:v>36212</c:v>
                </c:pt>
                <c:pt idx="3609">
                  <c:v>36219</c:v>
                </c:pt>
                <c:pt idx="3610">
                  <c:v>36226</c:v>
                </c:pt>
                <c:pt idx="3611">
                  <c:v>36233</c:v>
                </c:pt>
                <c:pt idx="3612">
                  <c:v>36240</c:v>
                </c:pt>
                <c:pt idx="3613">
                  <c:v>36247</c:v>
                </c:pt>
                <c:pt idx="3614">
                  <c:v>36254</c:v>
                </c:pt>
                <c:pt idx="3615">
                  <c:v>36261</c:v>
                </c:pt>
                <c:pt idx="3616">
                  <c:v>36268</c:v>
                </c:pt>
                <c:pt idx="3617">
                  <c:v>36275</c:v>
                </c:pt>
                <c:pt idx="3618">
                  <c:v>36282</c:v>
                </c:pt>
                <c:pt idx="3619">
                  <c:v>36289</c:v>
                </c:pt>
                <c:pt idx="3620">
                  <c:v>36296</c:v>
                </c:pt>
                <c:pt idx="3621">
                  <c:v>36303</c:v>
                </c:pt>
                <c:pt idx="3622">
                  <c:v>36310</c:v>
                </c:pt>
                <c:pt idx="3623">
                  <c:v>36317</c:v>
                </c:pt>
                <c:pt idx="3624">
                  <c:v>36324</c:v>
                </c:pt>
                <c:pt idx="3625">
                  <c:v>36331</c:v>
                </c:pt>
                <c:pt idx="3626">
                  <c:v>36338</c:v>
                </c:pt>
                <c:pt idx="3627">
                  <c:v>36345</c:v>
                </c:pt>
                <c:pt idx="3628">
                  <c:v>36352</c:v>
                </c:pt>
                <c:pt idx="3629">
                  <c:v>36359</c:v>
                </c:pt>
                <c:pt idx="3630">
                  <c:v>36366</c:v>
                </c:pt>
                <c:pt idx="3631">
                  <c:v>36373</c:v>
                </c:pt>
                <c:pt idx="3632">
                  <c:v>36380</c:v>
                </c:pt>
                <c:pt idx="3633">
                  <c:v>36387</c:v>
                </c:pt>
                <c:pt idx="3634">
                  <c:v>36394</c:v>
                </c:pt>
                <c:pt idx="3635">
                  <c:v>36401</c:v>
                </c:pt>
                <c:pt idx="3636">
                  <c:v>36408</c:v>
                </c:pt>
                <c:pt idx="3637">
                  <c:v>36415</c:v>
                </c:pt>
                <c:pt idx="3638">
                  <c:v>36422</c:v>
                </c:pt>
                <c:pt idx="3639">
                  <c:v>36429</c:v>
                </c:pt>
                <c:pt idx="3640">
                  <c:v>36436</c:v>
                </c:pt>
                <c:pt idx="3641">
                  <c:v>36443</c:v>
                </c:pt>
                <c:pt idx="3642">
                  <c:v>36450</c:v>
                </c:pt>
                <c:pt idx="3643">
                  <c:v>36457</c:v>
                </c:pt>
                <c:pt idx="3644">
                  <c:v>36464</c:v>
                </c:pt>
                <c:pt idx="3645">
                  <c:v>36471</c:v>
                </c:pt>
                <c:pt idx="3646">
                  <c:v>36478</c:v>
                </c:pt>
                <c:pt idx="3647">
                  <c:v>36485</c:v>
                </c:pt>
                <c:pt idx="3648">
                  <c:v>36492</c:v>
                </c:pt>
                <c:pt idx="3649">
                  <c:v>36499</c:v>
                </c:pt>
                <c:pt idx="3650">
                  <c:v>36506</c:v>
                </c:pt>
                <c:pt idx="3651">
                  <c:v>36513</c:v>
                </c:pt>
                <c:pt idx="3652">
                  <c:v>36520</c:v>
                </c:pt>
                <c:pt idx="3653">
                  <c:v>36527</c:v>
                </c:pt>
                <c:pt idx="3654">
                  <c:v>36534</c:v>
                </c:pt>
                <c:pt idx="3655">
                  <c:v>36541</c:v>
                </c:pt>
                <c:pt idx="3656">
                  <c:v>36548</c:v>
                </c:pt>
                <c:pt idx="3657">
                  <c:v>36555</c:v>
                </c:pt>
                <c:pt idx="3658">
                  <c:v>36562</c:v>
                </c:pt>
                <c:pt idx="3659">
                  <c:v>36569</c:v>
                </c:pt>
                <c:pt idx="3660">
                  <c:v>36576</c:v>
                </c:pt>
                <c:pt idx="3661">
                  <c:v>36583</c:v>
                </c:pt>
                <c:pt idx="3662">
                  <c:v>36590</c:v>
                </c:pt>
                <c:pt idx="3663">
                  <c:v>36597</c:v>
                </c:pt>
                <c:pt idx="3664">
                  <c:v>36604</c:v>
                </c:pt>
                <c:pt idx="3665">
                  <c:v>36611</c:v>
                </c:pt>
                <c:pt idx="3666">
                  <c:v>36618</c:v>
                </c:pt>
                <c:pt idx="3667">
                  <c:v>36625</c:v>
                </c:pt>
                <c:pt idx="3668">
                  <c:v>36632</c:v>
                </c:pt>
                <c:pt idx="3669">
                  <c:v>36639</c:v>
                </c:pt>
                <c:pt idx="3670">
                  <c:v>36646</c:v>
                </c:pt>
                <c:pt idx="3671">
                  <c:v>36653</c:v>
                </c:pt>
                <c:pt idx="3672">
                  <c:v>36660</c:v>
                </c:pt>
                <c:pt idx="3673">
                  <c:v>36667</c:v>
                </c:pt>
                <c:pt idx="3674">
                  <c:v>36674</c:v>
                </c:pt>
                <c:pt idx="3675">
                  <c:v>36681</c:v>
                </c:pt>
                <c:pt idx="3676">
                  <c:v>36688</c:v>
                </c:pt>
                <c:pt idx="3677">
                  <c:v>36695</c:v>
                </c:pt>
                <c:pt idx="3678">
                  <c:v>36702</c:v>
                </c:pt>
                <c:pt idx="3679">
                  <c:v>36709</c:v>
                </c:pt>
                <c:pt idx="3680">
                  <c:v>36716</c:v>
                </c:pt>
                <c:pt idx="3681">
                  <c:v>36723</c:v>
                </c:pt>
                <c:pt idx="3682">
                  <c:v>36730</c:v>
                </c:pt>
                <c:pt idx="3683">
                  <c:v>36737</c:v>
                </c:pt>
                <c:pt idx="3684">
                  <c:v>36744</c:v>
                </c:pt>
                <c:pt idx="3685">
                  <c:v>36751</c:v>
                </c:pt>
                <c:pt idx="3686">
                  <c:v>36758</c:v>
                </c:pt>
                <c:pt idx="3687">
                  <c:v>36765</c:v>
                </c:pt>
                <c:pt idx="3688">
                  <c:v>36772</c:v>
                </c:pt>
                <c:pt idx="3689">
                  <c:v>36779</c:v>
                </c:pt>
                <c:pt idx="3690">
                  <c:v>36786</c:v>
                </c:pt>
                <c:pt idx="3691">
                  <c:v>36793</c:v>
                </c:pt>
                <c:pt idx="3692">
                  <c:v>36800</c:v>
                </c:pt>
                <c:pt idx="3693">
                  <c:v>36807</c:v>
                </c:pt>
                <c:pt idx="3694">
                  <c:v>36814</c:v>
                </c:pt>
                <c:pt idx="3695">
                  <c:v>36821</c:v>
                </c:pt>
                <c:pt idx="3696">
                  <c:v>36828</c:v>
                </c:pt>
                <c:pt idx="3697">
                  <c:v>36835</c:v>
                </c:pt>
                <c:pt idx="3698">
                  <c:v>36842</c:v>
                </c:pt>
                <c:pt idx="3699">
                  <c:v>36849</c:v>
                </c:pt>
                <c:pt idx="3700">
                  <c:v>36856</c:v>
                </c:pt>
                <c:pt idx="3701">
                  <c:v>36863</c:v>
                </c:pt>
                <c:pt idx="3702">
                  <c:v>36870</c:v>
                </c:pt>
                <c:pt idx="3703">
                  <c:v>36877</c:v>
                </c:pt>
                <c:pt idx="3704">
                  <c:v>36884</c:v>
                </c:pt>
                <c:pt idx="3705">
                  <c:v>36891</c:v>
                </c:pt>
                <c:pt idx="3706">
                  <c:v>36898</c:v>
                </c:pt>
                <c:pt idx="3707">
                  <c:v>36905</c:v>
                </c:pt>
                <c:pt idx="3708">
                  <c:v>36912</c:v>
                </c:pt>
                <c:pt idx="3709">
                  <c:v>36919</c:v>
                </c:pt>
                <c:pt idx="3710">
                  <c:v>36926</c:v>
                </c:pt>
                <c:pt idx="3711">
                  <c:v>36933</c:v>
                </c:pt>
                <c:pt idx="3712">
                  <c:v>36940</c:v>
                </c:pt>
                <c:pt idx="3713">
                  <c:v>36947</c:v>
                </c:pt>
                <c:pt idx="3714">
                  <c:v>36954</c:v>
                </c:pt>
                <c:pt idx="3715">
                  <c:v>36961</c:v>
                </c:pt>
                <c:pt idx="3716">
                  <c:v>36968</c:v>
                </c:pt>
                <c:pt idx="3717">
                  <c:v>36975</c:v>
                </c:pt>
                <c:pt idx="3718">
                  <c:v>36982</c:v>
                </c:pt>
                <c:pt idx="3719">
                  <c:v>36989</c:v>
                </c:pt>
                <c:pt idx="3720">
                  <c:v>36996</c:v>
                </c:pt>
                <c:pt idx="3721">
                  <c:v>37003</c:v>
                </c:pt>
                <c:pt idx="3722">
                  <c:v>37010</c:v>
                </c:pt>
                <c:pt idx="3723">
                  <c:v>37017</c:v>
                </c:pt>
                <c:pt idx="3724">
                  <c:v>37024</c:v>
                </c:pt>
                <c:pt idx="3725">
                  <c:v>37031</c:v>
                </c:pt>
                <c:pt idx="3726">
                  <c:v>37038</c:v>
                </c:pt>
                <c:pt idx="3727">
                  <c:v>37045</c:v>
                </c:pt>
                <c:pt idx="3728">
                  <c:v>37052</c:v>
                </c:pt>
                <c:pt idx="3729">
                  <c:v>37059</c:v>
                </c:pt>
                <c:pt idx="3730">
                  <c:v>37066</c:v>
                </c:pt>
                <c:pt idx="3731">
                  <c:v>37073</c:v>
                </c:pt>
                <c:pt idx="3732">
                  <c:v>37080</c:v>
                </c:pt>
                <c:pt idx="3733">
                  <c:v>37087</c:v>
                </c:pt>
                <c:pt idx="3734">
                  <c:v>37094</c:v>
                </c:pt>
                <c:pt idx="3735">
                  <c:v>37101</c:v>
                </c:pt>
                <c:pt idx="3736">
                  <c:v>37108</c:v>
                </c:pt>
                <c:pt idx="3737">
                  <c:v>37115</c:v>
                </c:pt>
                <c:pt idx="3738">
                  <c:v>37122</c:v>
                </c:pt>
                <c:pt idx="3739">
                  <c:v>37129</c:v>
                </c:pt>
                <c:pt idx="3740">
                  <c:v>37136</c:v>
                </c:pt>
                <c:pt idx="3741">
                  <c:v>37143</c:v>
                </c:pt>
                <c:pt idx="3742">
                  <c:v>37150</c:v>
                </c:pt>
                <c:pt idx="3743">
                  <c:v>37157</c:v>
                </c:pt>
                <c:pt idx="3744">
                  <c:v>37164</c:v>
                </c:pt>
                <c:pt idx="3745">
                  <c:v>37171</c:v>
                </c:pt>
                <c:pt idx="3746">
                  <c:v>37178</c:v>
                </c:pt>
                <c:pt idx="3747">
                  <c:v>37185</c:v>
                </c:pt>
                <c:pt idx="3748">
                  <c:v>37192</c:v>
                </c:pt>
                <c:pt idx="3749">
                  <c:v>37199</c:v>
                </c:pt>
                <c:pt idx="3750">
                  <c:v>37206</c:v>
                </c:pt>
                <c:pt idx="3751">
                  <c:v>37213</c:v>
                </c:pt>
                <c:pt idx="3752">
                  <c:v>37220</c:v>
                </c:pt>
                <c:pt idx="3753">
                  <c:v>37227</c:v>
                </c:pt>
                <c:pt idx="3754">
                  <c:v>37234</c:v>
                </c:pt>
                <c:pt idx="3755">
                  <c:v>37241</c:v>
                </c:pt>
                <c:pt idx="3756">
                  <c:v>37248</c:v>
                </c:pt>
                <c:pt idx="3757">
                  <c:v>37255</c:v>
                </c:pt>
                <c:pt idx="3758">
                  <c:v>37262</c:v>
                </c:pt>
                <c:pt idx="3759">
                  <c:v>37269</c:v>
                </c:pt>
                <c:pt idx="3760">
                  <c:v>37276</c:v>
                </c:pt>
                <c:pt idx="3761">
                  <c:v>37283</c:v>
                </c:pt>
                <c:pt idx="3762">
                  <c:v>37290</c:v>
                </c:pt>
                <c:pt idx="3763">
                  <c:v>37297</c:v>
                </c:pt>
                <c:pt idx="3764">
                  <c:v>37304</c:v>
                </c:pt>
                <c:pt idx="3765">
                  <c:v>37311</c:v>
                </c:pt>
                <c:pt idx="3766">
                  <c:v>37318</c:v>
                </c:pt>
                <c:pt idx="3767">
                  <c:v>37325</c:v>
                </c:pt>
                <c:pt idx="3768">
                  <c:v>37332</c:v>
                </c:pt>
                <c:pt idx="3769">
                  <c:v>37339</c:v>
                </c:pt>
                <c:pt idx="3770">
                  <c:v>37346</c:v>
                </c:pt>
                <c:pt idx="3771">
                  <c:v>37353</c:v>
                </c:pt>
                <c:pt idx="3772">
                  <c:v>37360</c:v>
                </c:pt>
                <c:pt idx="3773">
                  <c:v>37367</c:v>
                </c:pt>
                <c:pt idx="3774">
                  <c:v>37374</c:v>
                </c:pt>
                <c:pt idx="3775">
                  <c:v>37381</c:v>
                </c:pt>
                <c:pt idx="3776">
                  <c:v>37388</c:v>
                </c:pt>
                <c:pt idx="3777">
                  <c:v>37395</c:v>
                </c:pt>
                <c:pt idx="3778">
                  <c:v>37402</c:v>
                </c:pt>
                <c:pt idx="3779">
                  <c:v>37409</c:v>
                </c:pt>
                <c:pt idx="3780">
                  <c:v>37416</c:v>
                </c:pt>
                <c:pt idx="3781">
                  <c:v>37423</c:v>
                </c:pt>
                <c:pt idx="3782">
                  <c:v>37430</c:v>
                </c:pt>
                <c:pt idx="3783">
                  <c:v>37437</c:v>
                </c:pt>
                <c:pt idx="3784">
                  <c:v>37444</c:v>
                </c:pt>
                <c:pt idx="3785">
                  <c:v>37451</c:v>
                </c:pt>
                <c:pt idx="3786">
                  <c:v>37458</c:v>
                </c:pt>
                <c:pt idx="3787">
                  <c:v>37465</c:v>
                </c:pt>
                <c:pt idx="3788">
                  <c:v>37472</c:v>
                </c:pt>
                <c:pt idx="3789">
                  <c:v>37479</c:v>
                </c:pt>
                <c:pt idx="3790">
                  <c:v>37486</c:v>
                </c:pt>
                <c:pt idx="3791">
                  <c:v>37493</c:v>
                </c:pt>
                <c:pt idx="3792">
                  <c:v>37500</c:v>
                </c:pt>
                <c:pt idx="3793">
                  <c:v>37507</c:v>
                </c:pt>
                <c:pt idx="3794">
                  <c:v>37514</c:v>
                </c:pt>
                <c:pt idx="3795">
                  <c:v>37521</c:v>
                </c:pt>
                <c:pt idx="3796">
                  <c:v>37528</c:v>
                </c:pt>
                <c:pt idx="3797">
                  <c:v>37535</c:v>
                </c:pt>
                <c:pt idx="3798">
                  <c:v>37542</c:v>
                </c:pt>
                <c:pt idx="3799">
                  <c:v>37549</c:v>
                </c:pt>
                <c:pt idx="3800">
                  <c:v>37556</c:v>
                </c:pt>
                <c:pt idx="3801">
                  <c:v>37563</c:v>
                </c:pt>
                <c:pt idx="3802">
                  <c:v>37570</c:v>
                </c:pt>
                <c:pt idx="3803">
                  <c:v>37577</c:v>
                </c:pt>
                <c:pt idx="3804">
                  <c:v>37584</c:v>
                </c:pt>
                <c:pt idx="3805">
                  <c:v>37591</c:v>
                </c:pt>
                <c:pt idx="3806">
                  <c:v>37598</c:v>
                </c:pt>
                <c:pt idx="3807">
                  <c:v>37605</c:v>
                </c:pt>
                <c:pt idx="3808">
                  <c:v>37612</c:v>
                </c:pt>
                <c:pt idx="3809">
                  <c:v>37619</c:v>
                </c:pt>
                <c:pt idx="3810">
                  <c:v>37626</c:v>
                </c:pt>
                <c:pt idx="3811">
                  <c:v>37633</c:v>
                </c:pt>
                <c:pt idx="3812">
                  <c:v>37640</c:v>
                </c:pt>
                <c:pt idx="3813">
                  <c:v>37647</c:v>
                </c:pt>
                <c:pt idx="3814">
                  <c:v>37654</c:v>
                </c:pt>
                <c:pt idx="3815">
                  <c:v>37661</c:v>
                </c:pt>
                <c:pt idx="3816">
                  <c:v>37668</c:v>
                </c:pt>
                <c:pt idx="3817">
                  <c:v>37675</c:v>
                </c:pt>
                <c:pt idx="3818">
                  <c:v>37682</c:v>
                </c:pt>
                <c:pt idx="3819">
                  <c:v>37689</c:v>
                </c:pt>
                <c:pt idx="3820">
                  <c:v>37696</c:v>
                </c:pt>
                <c:pt idx="3821">
                  <c:v>37703</c:v>
                </c:pt>
                <c:pt idx="3822">
                  <c:v>37710</c:v>
                </c:pt>
                <c:pt idx="3823">
                  <c:v>37717</c:v>
                </c:pt>
                <c:pt idx="3824">
                  <c:v>37724</c:v>
                </c:pt>
                <c:pt idx="3825">
                  <c:v>37731</c:v>
                </c:pt>
                <c:pt idx="3826">
                  <c:v>37738</c:v>
                </c:pt>
                <c:pt idx="3827">
                  <c:v>37745</c:v>
                </c:pt>
                <c:pt idx="3828">
                  <c:v>37752</c:v>
                </c:pt>
                <c:pt idx="3829">
                  <c:v>37759</c:v>
                </c:pt>
                <c:pt idx="3830">
                  <c:v>37766</c:v>
                </c:pt>
                <c:pt idx="3831">
                  <c:v>37773</c:v>
                </c:pt>
                <c:pt idx="3832">
                  <c:v>37780</c:v>
                </c:pt>
                <c:pt idx="3833">
                  <c:v>37787</c:v>
                </c:pt>
                <c:pt idx="3834">
                  <c:v>37794</c:v>
                </c:pt>
                <c:pt idx="3835">
                  <c:v>37801</c:v>
                </c:pt>
                <c:pt idx="3836">
                  <c:v>37808</c:v>
                </c:pt>
                <c:pt idx="3837">
                  <c:v>37815</c:v>
                </c:pt>
                <c:pt idx="3838">
                  <c:v>37822</c:v>
                </c:pt>
                <c:pt idx="3839">
                  <c:v>37829</c:v>
                </c:pt>
                <c:pt idx="3840">
                  <c:v>37836</c:v>
                </c:pt>
                <c:pt idx="3841">
                  <c:v>37843</c:v>
                </c:pt>
                <c:pt idx="3842">
                  <c:v>37850</c:v>
                </c:pt>
                <c:pt idx="3843">
                  <c:v>37857</c:v>
                </c:pt>
                <c:pt idx="3844">
                  <c:v>37864</c:v>
                </c:pt>
                <c:pt idx="3845">
                  <c:v>37871</c:v>
                </c:pt>
                <c:pt idx="3846">
                  <c:v>37878</c:v>
                </c:pt>
                <c:pt idx="3847">
                  <c:v>37885</c:v>
                </c:pt>
                <c:pt idx="3848">
                  <c:v>37892</c:v>
                </c:pt>
                <c:pt idx="3849">
                  <c:v>37899</c:v>
                </c:pt>
                <c:pt idx="3850">
                  <c:v>37906</c:v>
                </c:pt>
                <c:pt idx="3851">
                  <c:v>37913</c:v>
                </c:pt>
                <c:pt idx="3852">
                  <c:v>37920</c:v>
                </c:pt>
                <c:pt idx="3853">
                  <c:v>37927</c:v>
                </c:pt>
                <c:pt idx="3854">
                  <c:v>37934</c:v>
                </c:pt>
                <c:pt idx="3855">
                  <c:v>37941</c:v>
                </c:pt>
                <c:pt idx="3856">
                  <c:v>37948</c:v>
                </c:pt>
                <c:pt idx="3857">
                  <c:v>37955</c:v>
                </c:pt>
                <c:pt idx="3858">
                  <c:v>37962</c:v>
                </c:pt>
                <c:pt idx="3859">
                  <c:v>37969</c:v>
                </c:pt>
                <c:pt idx="3860">
                  <c:v>37976</c:v>
                </c:pt>
                <c:pt idx="3861">
                  <c:v>37983</c:v>
                </c:pt>
                <c:pt idx="3862">
                  <c:v>37990</c:v>
                </c:pt>
                <c:pt idx="3863">
                  <c:v>37997</c:v>
                </c:pt>
                <c:pt idx="3864">
                  <c:v>38004</c:v>
                </c:pt>
                <c:pt idx="3865">
                  <c:v>38011</c:v>
                </c:pt>
                <c:pt idx="3866">
                  <c:v>38018</c:v>
                </c:pt>
                <c:pt idx="3867">
                  <c:v>38025</c:v>
                </c:pt>
                <c:pt idx="3868">
                  <c:v>38032</c:v>
                </c:pt>
                <c:pt idx="3869">
                  <c:v>38039</c:v>
                </c:pt>
                <c:pt idx="3870">
                  <c:v>38046</c:v>
                </c:pt>
                <c:pt idx="3871">
                  <c:v>38053</c:v>
                </c:pt>
                <c:pt idx="3872">
                  <c:v>38060</c:v>
                </c:pt>
                <c:pt idx="3873">
                  <c:v>38067</c:v>
                </c:pt>
                <c:pt idx="3874">
                  <c:v>38074</c:v>
                </c:pt>
                <c:pt idx="3875">
                  <c:v>38081</c:v>
                </c:pt>
                <c:pt idx="3876">
                  <c:v>38088</c:v>
                </c:pt>
                <c:pt idx="3877">
                  <c:v>38095</c:v>
                </c:pt>
                <c:pt idx="3878">
                  <c:v>38102</c:v>
                </c:pt>
                <c:pt idx="3879">
                  <c:v>38109</c:v>
                </c:pt>
                <c:pt idx="3880">
                  <c:v>38116</c:v>
                </c:pt>
                <c:pt idx="3881">
                  <c:v>38123</c:v>
                </c:pt>
                <c:pt idx="3882">
                  <c:v>38130</c:v>
                </c:pt>
                <c:pt idx="3883">
                  <c:v>38137</c:v>
                </c:pt>
                <c:pt idx="3884">
                  <c:v>38144</c:v>
                </c:pt>
                <c:pt idx="3885">
                  <c:v>38151</c:v>
                </c:pt>
                <c:pt idx="3886">
                  <c:v>38158</c:v>
                </c:pt>
                <c:pt idx="3887">
                  <c:v>38165</c:v>
                </c:pt>
                <c:pt idx="3888">
                  <c:v>38172</c:v>
                </c:pt>
                <c:pt idx="3889">
                  <c:v>38179</c:v>
                </c:pt>
                <c:pt idx="3890">
                  <c:v>38186</c:v>
                </c:pt>
                <c:pt idx="3891">
                  <c:v>38193</c:v>
                </c:pt>
                <c:pt idx="3892">
                  <c:v>38200</c:v>
                </c:pt>
                <c:pt idx="3893">
                  <c:v>38207</c:v>
                </c:pt>
                <c:pt idx="3894">
                  <c:v>38214</c:v>
                </c:pt>
                <c:pt idx="3895">
                  <c:v>38221</c:v>
                </c:pt>
                <c:pt idx="3896">
                  <c:v>38228</c:v>
                </c:pt>
                <c:pt idx="3897">
                  <c:v>38235</c:v>
                </c:pt>
                <c:pt idx="3898">
                  <c:v>38242</c:v>
                </c:pt>
                <c:pt idx="3899">
                  <c:v>38249</c:v>
                </c:pt>
                <c:pt idx="3900">
                  <c:v>38256</c:v>
                </c:pt>
                <c:pt idx="3901">
                  <c:v>38263</c:v>
                </c:pt>
                <c:pt idx="3902">
                  <c:v>38270</c:v>
                </c:pt>
                <c:pt idx="3903">
                  <c:v>38277</c:v>
                </c:pt>
                <c:pt idx="3904">
                  <c:v>38284</c:v>
                </c:pt>
                <c:pt idx="3905">
                  <c:v>38291</c:v>
                </c:pt>
                <c:pt idx="3906">
                  <c:v>38298</c:v>
                </c:pt>
                <c:pt idx="3907">
                  <c:v>38305</c:v>
                </c:pt>
                <c:pt idx="3908">
                  <c:v>38312</c:v>
                </c:pt>
                <c:pt idx="3909">
                  <c:v>38319</c:v>
                </c:pt>
                <c:pt idx="3910">
                  <c:v>38326</c:v>
                </c:pt>
                <c:pt idx="3911">
                  <c:v>38333</c:v>
                </c:pt>
                <c:pt idx="3912">
                  <c:v>38340</c:v>
                </c:pt>
                <c:pt idx="3913">
                  <c:v>38347</c:v>
                </c:pt>
                <c:pt idx="3914">
                  <c:v>38354</c:v>
                </c:pt>
                <c:pt idx="3915">
                  <c:v>38361</c:v>
                </c:pt>
                <c:pt idx="3916">
                  <c:v>38368</c:v>
                </c:pt>
                <c:pt idx="3917">
                  <c:v>38375</c:v>
                </c:pt>
                <c:pt idx="3918">
                  <c:v>38382</c:v>
                </c:pt>
                <c:pt idx="3919">
                  <c:v>38389</c:v>
                </c:pt>
                <c:pt idx="3920">
                  <c:v>38396</c:v>
                </c:pt>
                <c:pt idx="3921">
                  <c:v>38403</c:v>
                </c:pt>
                <c:pt idx="3922">
                  <c:v>38410</c:v>
                </c:pt>
                <c:pt idx="3923">
                  <c:v>38417</c:v>
                </c:pt>
                <c:pt idx="3924">
                  <c:v>38424</c:v>
                </c:pt>
                <c:pt idx="3925">
                  <c:v>38431</c:v>
                </c:pt>
                <c:pt idx="3926">
                  <c:v>38438</c:v>
                </c:pt>
                <c:pt idx="3927">
                  <c:v>38445</c:v>
                </c:pt>
                <c:pt idx="3928">
                  <c:v>38452</c:v>
                </c:pt>
                <c:pt idx="3929">
                  <c:v>38459</c:v>
                </c:pt>
                <c:pt idx="3930">
                  <c:v>38466</c:v>
                </c:pt>
                <c:pt idx="3931">
                  <c:v>38473</c:v>
                </c:pt>
                <c:pt idx="3932">
                  <c:v>38480</c:v>
                </c:pt>
                <c:pt idx="3933">
                  <c:v>38487</c:v>
                </c:pt>
                <c:pt idx="3934">
                  <c:v>38494</c:v>
                </c:pt>
                <c:pt idx="3935">
                  <c:v>38501</c:v>
                </c:pt>
                <c:pt idx="3936">
                  <c:v>38508</c:v>
                </c:pt>
                <c:pt idx="3937">
                  <c:v>38515</c:v>
                </c:pt>
                <c:pt idx="3938">
                  <c:v>38522</c:v>
                </c:pt>
                <c:pt idx="3939">
                  <c:v>38529</c:v>
                </c:pt>
                <c:pt idx="3940">
                  <c:v>38536</c:v>
                </c:pt>
                <c:pt idx="3941">
                  <c:v>38543</c:v>
                </c:pt>
                <c:pt idx="3942">
                  <c:v>38550</c:v>
                </c:pt>
                <c:pt idx="3943">
                  <c:v>38557</c:v>
                </c:pt>
                <c:pt idx="3944">
                  <c:v>38564</c:v>
                </c:pt>
                <c:pt idx="3945">
                  <c:v>38571</c:v>
                </c:pt>
                <c:pt idx="3946">
                  <c:v>38578</c:v>
                </c:pt>
                <c:pt idx="3947">
                  <c:v>38585</c:v>
                </c:pt>
                <c:pt idx="3948">
                  <c:v>38592</c:v>
                </c:pt>
                <c:pt idx="3949">
                  <c:v>38599</c:v>
                </c:pt>
                <c:pt idx="3950">
                  <c:v>38606</c:v>
                </c:pt>
                <c:pt idx="3951">
                  <c:v>38613</c:v>
                </c:pt>
                <c:pt idx="3952">
                  <c:v>38620</c:v>
                </c:pt>
                <c:pt idx="3953">
                  <c:v>38627</c:v>
                </c:pt>
                <c:pt idx="3954">
                  <c:v>38634</c:v>
                </c:pt>
                <c:pt idx="3955">
                  <c:v>38641</c:v>
                </c:pt>
                <c:pt idx="3956">
                  <c:v>38648</c:v>
                </c:pt>
                <c:pt idx="3957">
                  <c:v>38655</c:v>
                </c:pt>
                <c:pt idx="3958">
                  <c:v>38662</c:v>
                </c:pt>
                <c:pt idx="3959">
                  <c:v>38669</c:v>
                </c:pt>
                <c:pt idx="3960">
                  <c:v>38676</c:v>
                </c:pt>
                <c:pt idx="3961">
                  <c:v>38683</c:v>
                </c:pt>
                <c:pt idx="3962">
                  <c:v>38690</c:v>
                </c:pt>
                <c:pt idx="3963">
                  <c:v>38697</c:v>
                </c:pt>
                <c:pt idx="3964">
                  <c:v>38704</c:v>
                </c:pt>
                <c:pt idx="3965">
                  <c:v>38711</c:v>
                </c:pt>
                <c:pt idx="3966">
                  <c:v>38718</c:v>
                </c:pt>
                <c:pt idx="3967">
                  <c:v>38725</c:v>
                </c:pt>
                <c:pt idx="3968">
                  <c:v>38732</c:v>
                </c:pt>
                <c:pt idx="3969">
                  <c:v>38739</c:v>
                </c:pt>
                <c:pt idx="3970">
                  <c:v>38746</c:v>
                </c:pt>
                <c:pt idx="3971">
                  <c:v>38753</c:v>
                </c:pt>
                <c:pt idx="3972">
                  <c:v>38760</c:v>
                </c:pt>
                <c:pt idx="3973">
                  <c:v>38767</c:v>
                </c:pt>
                <c:pt idx="3974">
                  <c:v>38774</c:v>
                </c:pt>
                <c:pt idx="3975">
                  <c:v>38781</c:v>
                </c:pt>
                <c:pt idx="3976">
                  <c:v>38788</c:v>
                </c:pt>
                <c:pt idx="3977">
                  <c:v>38795</c:v>
                </c:pt>
                <c:pt idx="3978">
                  <c:v>38802</c:v>
                </c:pt>
                <c:pt idx="3979">
                  <c:v>38809</c:v>
                </c:pt>
                <c:pt idx="3980">
                  <c:v>38816</c:v>
                </c:pt>
                <c:pt idx="3981">
                  <c:v>38823</c:v>
                </c:pt>
                <c:pt idx="3982">
                  <c:v>38830</c:v>
                </c:pt>
                <c:pt idx="3983">
                  <c:v>38837</c:v>
                </c:pt>
                <c:pt idx="3984">
                  <c:v>38844</c:v>
                </c:pt>
                <c:pt idx="3985">
                  <c:v>38851</c:v>
                </c:pt>
                <c:pt idx="3986">
                  <c:v>38858</c:v>
                </c:pt>
                <c:pt idx="3987">
                  <c:v>38865</c:v>
                </c:pt>
                <c:pt idx="3988">
                  <c:v>38872</c:v>
                </c:pt>
                <c:pt idx="3989">
                  <c:v>38879</c:v>
                </c:pt>
                <c:pt idx="3990">
                  <c:v>38886</c:v>
                </c:pt>
                <c:pt idx="3991">
                  <c:v>38893</c:v>
                </c:pt>
                <c:pt idx="3992">
                  <c:v>38900</c:v>
                </c:pt>
                <c:pt idx="3993">
                  <c:v>38907</c:v>
                </c:pt>
                <c:pt idx="3994">
                  <c:v>38914</c:v>
                </c:pt>
                <c:pt idx="3995">
                  <c:v>38921</c:v>
                </c:pt>
                <c:pt idx="3996">
                  <c:v>38928</c:v>
                </c:pt>
                <c:pt idx="3997">
                  <c:v>38935</c:v>
                </c:pt>
                <c:pt idx="3998">
                  <c:v>38942</c:v>
                </c:pt>
                <c:pt idx="3999">
                  <c:v>38949</c:v>
                </c:pt>
                <c:pt idx="4000">
                  <c:v>38956</c:v>
                </c:pt>
                <c:pt idx="4001">
                  <c:v>38963</c:v>
                </c:pt>
                <c:pt idx="4002">
                  <c:v>38970</c:v>
                </c:pt>
                <c:pt idx="4003">
                  <c:v>38977</c:v>
                </c:pt>
                <c:pt idx="4004">
                  <c:v>38984</c:v>
                </c:pt>
                <c:pt idx="4005">
                  <c:v>38991</c:v>
                </c:pt>
                <c:pt idx="4006">
                  <c:v>38998</c:v>
                </c:pt>
                <c:pt idx="4007">
                  <c:v>39005</c:v>
                </c:pt>
                <c:pt idx="4008">
                  <c:v>39012</c:v>
                </c:pt>
                <c:pt idx="4009">
                  <c:v>39019</c:v>
                </c:pt>
                <c:pt idx="4010">
                  <c:v>39026</c:v>
                </c:pt>
                <c:pt idx="4011">
                  <c:v>39033</c:v>
                </c:pt>
                <c:pt idx="4012">
                  <c:v>39040</c:v>
                </c:pt>
                <c:pt idx="4013">
                  <c:v>39047</c:v>
                </c:pt>
                <c:pt idx="4014">
                  <c:v>39054</c:v>
                </c:pt>
                <c:pt idx="4015">
                  <c:v>39061</c:v>
                </c:pt>
                <c:pt idx="4016">
                  <c:v>39068</c:v>
                </c:pt>
                <c:pt idx="4017">
                  <c:v>39075</c:v>
                </c:pt>
                <c:pt idx="4018">
                  <c:v>39082</c:v>
                </c:pt>
                <c:pt idx="4019">
                  <c:v>39089</c:v>
                </c:pt>
                <c:pt idx="4020">
                  <c:v>39096</c:v>
                </c:pt>
                <c:pt idx="4021">
                  <c:v>39103</c:v>
                </c:pt>
                <c:pt idx="4022">
                  <c:v>39110</c:v>
                </c:pt>
                <c:pt idx="4023">
                  <c:v>39117</c:v>
                </c:pt>
                <c:pt idx="4024">
                  <c:v>39124</c:v>
                </c:pt>
                <c:pt idx="4025">
                  <c:v>39131</c:v>
                </c:pt>
                <c:pt idx="4026">
                  <c:v>39138</c:v>
                </c:pt>
                <c:pt idx="4027">
                  <c:v>39145</c:v>
                </c:pt>
                <c:pt idx="4028">
                  <c:v>39152</c:v>
                </c:pt>
                <c:pt idx="4029">
                  <c:v>39159</c:v>
                </c:pt>
                <c:pt idx="4030">
                  <c:v>39166</c:v>
                </c:pt>
                <c:pt idx="4031">
                  <c:v>39173</c:v>
                </c:pt>
                <c:pt idx="4032">
                  <c:v>39180</c:v>
                </c:pt>
                <c:pt idx="4033">
                  <c:v>39187</c:v>
                </c:pt>
                <c:pt idx="4034">
                  <c:v>39194</c:v>
                </c:pt>
                <c:pt idx="4035">
                  <c:v>39201</c:v>
                </c:pt>
                <c:pt idx="4036">
                  <c:v>39208</c:v>
                </c:pt>
                <c:pt idx="4037">
                  <c:v>39215</c:v>
                </c:pt>
                <c:pt idx="4038">
                  <c:v>39222</c:v>
                </c:pt>
                <c:pt idx="4039">
                  <c:v>39229</c:v>
                </c:pt>
                <c:pt idx="4040">
                  <c:v>39236</c:v>
                </c:pt>
                <c:pt idx="4041">
                  <c:v>39243</c:v>
                </c:pt>
                <c:pt idx="4042">
                  <c:v>39250</c:v>
                </c:pt>
                <c:pt idx="4043">
                  <c:v>39257</c:v>
                </c:pt>
                <c:pt idx="4044">
                  <c:v>39264</c:v>
                </c:pt>
                <c:pt idx="4045">
                  <c:v>39271</c:v>
                </c:pt>
                <c:pt idx="4046">
                  <c:v>39278</c:v>
                </c:pt>
                <c:pt idx="4047">
                  <c:v>39285</c:v>
                </c:pt>
                <c:pt idx="4048">
                  <c:v>39292</c:v>
                </c:pt>
                <c:pt idx="4049">
                  <c:v>39299</c:v>
                </c:pt>
                <c:pt idx="4050">
                  <c:v>39306</c:v>
                </c:pt>
                <c:pt idx="4051">
                  <c:v>39313</c:v>
                </c:pt>
                <c:pt idx="4052">
                  <c:v>39320</c:v>
                </c:pt>
                <c:pt idx="4053">
                  <c:v>39327</c:v>
                </c:pt>
                <c:pt idx="4054">
                  <c:v>39334</c:v>
                </c:pt>
                <c:pt idx="4055">
                  <c:v>39341</c:v>
                </c:pt>
                <c:pt idx="4056">
                  <c:v>39348</c:v>
                </c:pt>
                <c:pt idx="4057">
                  <c:v>39355</c:v>
                </c:pt>
                <c:pt idx="4058">
                  <c:v>39362</c:v>
                </c:pt>
                <c:pt idx="4059">
                  <c:v>39369</c:v>
                </c:pt>
                <c:pt idx="4060">
                  <c:v>39376</c:v>
                </c:pt>
                <c:pt idx="4061">
                  <c:v>39383</c:v>
                </c:pt>
                <c:pt idx="4062">
                  <c:v>39390</c:v>
                </c:pt>
                <c:pt idx="4063">
                  <c:v>39397</c:v>
                </c:pt>
                <c:pt idx="4064">
                  <c:v>39404</c:v>
                </c:pt>
                <c:pt idx="4065">
                  <c:v>39411</c:v>
                </c:pt>
                <c:pt idx="4066">
                  <c:v>39418</c:v>
                </c:pt>
                <c:pt idx="4067">
                  <c:v>39425</c:v>
                </c:pt>
                <c:pt idx="4068">
                  <c:v>39432</c:v>
                </c:pt>
                <c:pt idx="4069">
                  <c:v>39439</c:v>
                </c:pt>
                <c:pt idx="4070">
                  <c:v>39446</c:v>
                </c:pt>
                <c:pt idx="4071">
                  <c:v>39453</c:v>
                </c:pt>
                <c:pt idx="4072">
                  <c:v>39460</c:v>
                </c:pt>
                <c:pt idx="4073">
                  <c:v>39467</c:v>
                </c:pt>
                <c:pt idx="4074">
                  <c:v>39474</c:v>
                </c:pt>
                <c:pt idx="4075">
                  <c:v>39481</c:v>
                </c:pt>
                <c:pt idx="4076">
                  <c:v>39488</c:v>
                </c:pt>
                <c:pt idx="4077">
                  <c:v>39495</c:v>
                </c:pt>
                <c:pt idx="4078">
                  <c:v>39502</c:v>
                </c:pt>
                <c:pt idx="4079">
                  <c:v>39509</c:v>
                </c:pt>
                <c:pt idx="4080">
                  <c:v>39516</c:v>
                </c:pt>
                <c:pt idx="4081">
                  <c:v>39523</c:v>
                </c:pt>
                <c:pt idx="4082">
                  <c:v>39530</c:v>
                </c:pt>
                <c:pt idx="4083">
                  <c:v>39537</c:v>
                </c:pt>
                <c:pt idx="4084">
                  <c:v>39544</c:v>
                </c:pt>
                <c:pt idx="4085">
                  <c:v>39551</c:v>
                </c:pt>
                <c:pt idx="4086">
                  <c:v>39558</c:v>
                </c:pt>
                <c:pt idx="4087">
                  <c:v>39565</c:v>
                </c:pt>
                <c:pt idx="4088">
                  <c:v>39572</c:v>
                </c:pt>
                <c:pt idx="4089">
                  <c:v>39579</c:v>
                </c:pt>
                <c:pt idx="4090">
                  <c:v>39586</c:v>
                </c:pt>
                <c:pt idx="4091">
                  <c:v>39593</c:v>
                </c:pt>
                <c:pt idx="4092">
                  <c:v>39600</c:v>
                </c:pt>
                <c:pt idx="4093">
                  <c:v>39607</c:v>
                </c:pt>
                <c:pt idx="4094">
                  <c:v>39614</c:v>
                </c:pt>
                <c:pt idx="4095">
                  <c:v>39621</c:v>
                </c:pt>
                <c:pt idx="4096">
                  <c:v>39628</c:v>
                </c:pt>
                <c:pt idx="4097">
                  <c:v>39635</c:v>
                </c:pt>
                <c:pt idx="4098">
                  <c:v>39642</c:v>
                </c:pt>
                <c:pt idx="4099">
                  <c:v>39649</c:v>
                </c:pt>
                <c:pt idx="4100">
                  <c:v>39656</c:v>
                </c:pt>
                <c:pt idx="4101">
                  <c:v>39663</c:v>
                </c:pt>
                <c:pt idx="4102">
                  <c:v>39670</c:v>
                </c:pt>
                <c:pt idx="4103">
                  <c:v>39677</c:v>
                </c:pt>
                <c:pt idx="4104">
                  <c:v>39684</c:v>
                </c:pt>
                <c:pt idx="4105">
                  <c:v>39691</c:v>
                </c:pt>
                <c:pt idx="4106">
                  <c:v>39698</c:v>
                </c:pt>
                <c:pt idx="4107">
                  <c:v>39705</c:v>
                </c:pt>
                <c:pt idx="4108">
                  <c:v>39712</c:v>
                </c:pt>
                <c:pt idx="4109">
                  <c:v>39719</c:v>
                </c:pt>
                <c:pt idx="4110">
                  <c:v>39726</c:v>
                </c:pt>
                <c:pt idx="4111">
                  <c:v>39733</c:v>
                </c:pt>
                <c:pt idx="4112">
                  <c:v>39740</c:v>
                </c:pt>
                <c:pt idx="4113">
                  <c:v>39747</c:v>
                </c:pt>
                <c:pt idx="4114">
                  <c:v>39754</c:v>
                </c:pt>
                <c:pt idx="4115">
                  <c:v>39761</c:v>
                </c:pt>
                <c:pt idx="4116">
                  <c:v>39768</c:v>
                </c:pt>
                <c:pt idx="4117">
                  <c:v>39775</c:v>
                </c:pt>
                <c:pt idx="4118">
                  <c:v>39782</c:v>
                </c:pt>
                <c:pt idx="4119">
                  <c:v>39789</c:v>
                </c:pt>
                <c:pt idx="4120">
                  <c:v>39796</c:v>
                </c:pt>
                <c:pt idx="4121">
                  <c:v>39803</c:v>
                </c:pt>
                <c:pt idx="4122">
                  <c:v>39810</c:v>
                </c:pt>
                <c:pt idx="4123">
                  <c:v>39817</c:v>
                </c:pt>
                <c:pt idx="4124">
                  <c:v>39824</c:v>
                </c:pt>
                <c:pt idx="4125">
                  <c:v>39831</c:v>
                </c:pt>
                <c:pt idx="4126">
                  <c:v>39838</c:v>
                </c:pt>
                <c:pt idx="4127">
                  <c:v>39845</c:v>
                </c:pt>
                <c:pt idx="4128">
                  <c:v>39852</c:v>
                </c:pt>
                <c:pt idx="4129">
                  <c:v>39859</c:v>
                </c:pt>
                <c:pt idx="4130">
                  <c:v>39866</c:v>
                </c:pt>
                <c:pt idx="4131">
                  <c:v>39873</c:v>
                </c:pt>
                <c:pt idx="4132">
                  <c:v>39880</c:v>
                </c:pt>
                <c:pt idx="4133">
                  <c:v>39887</c:v>
                </c:pt>
                <c:pt idx="4134">
                  <c:v>39894</c:v>
                </c:pt>
                <c:pt idx="4135">
                  <c:v>39901</c:v>
                </c:pt>
                <c:pt idx="4136">
                  <c:v>39908</c:v>
                </c:pt>
                <c:pt idx="4137">
                  <c:v>39915</c:v>
                </c:pt>
                <c:pt idx="4138">
                  <c:v>39922</c:v>
                </c:pt>
                <c:pt idx="4139">
                  <c:v>39929</c:v>
                </c:pt>
                <c:pt idx="4140">
                  <c:v>39936</c:v>
                </c:pt>
                <c:pt idx="4141">
                  <c:v>39943</c:v>
                </c:pt>
                <c:pt idx="4142">
                  <c:v>39950</c:v>
                </c:pt>
                <c:pt idx="4143">
                  <c:v>39957</c:v>
                </c:pt>
                <c:pt idx="4144">
                  <c:v>39964</c:v>
                </c:pt>
                <c:pt idx="4145">
                  <c:v>39971</c:v>
                </c:pt>
                <c:pt idx="4146">
                  <c:v>39978</c:v>
                </c:pt>
                <c:pt idx="4147">
                  <c:v>39985</c:v>
                </c:pt>
                <c:pt idx="4148">
                  <c:v>39992</c:v>
                </c:pt>
                <c:pt idx="4149">
                  <c:v>39999</c:v>
                </c:pt>
                <c:pt idx="4150">
                  <c:v>40006</c:v>
                </c:pt>
                <c:pt idx="4151">
                  <c:v>40013</c:v>
                </c:pt>
                <c:pt idx="4152">
                  <c:v>40020</c:v>
                </c:pt>
                <c:pt idx="4153">
                  <c:v>40027</c:v>
                </c:pt>
                <c:pt idx="4154">
                  <c:v>40034</c:v>
                </c:pt>
                <c:pt idx="4155">
                  <c:v>40041</c:v>
                </c:pt>
                <c:pt idx="4156">
                  <c:v>40048</c:v>
                </c:pt>
                <c:pt idx="4157">
                  <c:v>40055</c:v>
                </c:pt>
                <c:pt idx="4158">
                  <c:v>40062</c:v>
                </c:pt>
                <c:pt idx="4159">
                  <c:v>40069</c:v>
                </c:pt>
                <c:pt idx="4160">
                  <c:v>40076</c:v>
                </c:pt>
                <c:pt idx="4161">
                  <c:v>40083</c:v>
                </c:pt>
                <c:pt idx="4162">
                  <c:v>40090</c:v>
                </c:pt>
                <c:pt idx="4163">
                  <c:v>40097</c:v>
                </c:pt>
                <c:pt idx="4164">
                  <c:v>40104</c:v>
                </c:pt>
                <c:pt idx="4165">
                  <c:v>40111</c:v>
                </c:pt>
                <c:pt idx="4166">
                  <c:v>40118</c:v>
                </c:pt>
                <c:pt idx="4167">
                  <c:v>40125</c:v>
                </c:pt>
                <c:pt idx="4168">
                  <c:v>40132</c:v>
                </c:pt>
                <c:pt idx="4169">
                  <c:v>40139</c:v>
                </c:pt>
                <c:pt idx="4170">
                  <c:v>40146</c:v>
                </c:pt>
                <c:pt idx="4171">
                  <c:v>40153</c:v>
                </c:pt>
                <c:pt idx="4172">
                  <c:v>40160</c:v>
                </c:pt>
                <c:pt idx="4173">
                  <c:v>40167</c:v>
                </c:pt>
                <c:pt idx="4174">
                  <c:v>40174</c:v>
                </c:pt>
                <c:pt idx="4175">
                  <c:v>40181</c:v>
                </c:pt>
                <c:pt idx="4176">
                  <c:v>40188</c:v>
                </c:pt>
                <c:pt idx="4177">
                  <c:v>40195</c:v>
                </c:pt>
                <c:pt idx="4178">
                  <c:v>40202</c:v>
                </c:pt>
                <c:pt idx="4179">
                  <c:v>40209</c:v>
                </c:pt>
                <c:pt idx="4180">
                  <c:v>40216</c:v>
                </c:pt>
                <c:pt idx="4181">
                  <c:v>40223</c:v>
                </c:pt>
                <c:pt idx="4182">
                  <c:v>40230</c:v>
                </c:pt>
                <c:pt idx="4183">
                  <c:v>40237</c:v>
                </c:pt>
                <c:pt idx="4184">
                  <c:v>40244</c:v>
                </c:pt>
                <c:pt idx="4185">
                  <c:v>40251</c:v>
                </c:pt>
                <c:pt idx="4186">
                  <c:v>40258</c:v>
                </c:pt>
                <c:pt idx="4187">
                  <c:v>40265</c:v>
                </c:pt>
                <c:pt idx="4188">
                  <c:v>40272</c:v>
                </c:pt>
                <c:pt idx="4189">
                  <c:v>40279</c:v>
                </c:pt>
                <c:pt idx="4190">
                  <c:v>40286</c:v>
                </c:pt>
                <c:pt idx="4191">
                  <c:v>40293</c:v>
                </c:pt>
                <c:pt idx="4192">
                  <c:v>40300</c:v>
                </c:pt>
                <c:pt idx="4193">
                  <c:v>40307</c:v>
                </c:pt>
                <c:pt idx="4194">
                  <c:v>40314</c:v>
                </c:pt>
                <c:pt idx="4195">
                  <c:v>40321</c:v>
                </c:pt>
                <c:pt idx="4196">
                  <c:v>40328</c:v>
                </c:pt>
                <c:pt idx="4197">
                  <c:v>40335</c:v>
                </c:pt>
                <c:pt idx="4198">
                  <c:v>40342</c:v>
                </c:pt>
                <c:pt idx="4199">
                  <c:v>40349</c:v>
                </c:pt>
                <c:pt idx="4200">
                  <c:v>40356</c:v>
                </c:pt>
                <c:pt idx="4201">
                  <c:v>40363</c:v>
                </c:pt>
                <c:pt idx="4202">
                  <c:v>40370</c:v>
                </c:pt>
                <c:pt idx="4203">
                  <c:v>40377</c:v>
                </c:pt>
                <c:pt idx="4204">
                  <c:v>40384</c:v>
                </c:pt>
                <c:pt idx="4205">
                  <c:v>40391</c:v>
                </c:pt>
                <c:pt idx="4206">
                  <c:v>40398</c:v>
                </c:pt>
                <c:pt idx="4207">
                  <c:v>40405</c:v>
                </c:pt>
                <c:pt idx="4208">
                  <c:v>40412</c:v>
                </c:pt>
                <c:pt idx="4209">
                  <c:v>40419</c:v>
                </c:pt>
                <c:pt idx="4210">
                  <c:v>40426</c:v>
                </c:pt>
                <c:pt idx="4211">
                  <c:v>40433</c:v>
                </c:pt>
                <c:pt idx="4212">
                  <c:v>40440</c:v>
                </c:pt>
                <c:pt idx="4213">
                  <c:v>40447</c:v>
                </c:pt>
                <c:pt idx="4214">
                  <c:v>40454</c:v>
                </c:pt>
                <c:pt idx="4215">
                  <c:v>40461</c:v>
                </c:pt>
                <c:pt idx="4216">
                  <c:v>40468</c:v>
                </c:pt>
                <c:pt idx="4217">
                  <c:v>40475</c:v>
                </c:pt>
                <c:pt idx="4218">
                  <c:v>40482</c:v>
                </c:pt>
                <c:pt idx="4219">
                  <c:v>40489</c:v>
                </c:pt>
                <c:pt idx="4220">
                  <c:v>40496</c:v>
                </c:pt>
                <c:pt idx="4221">
                  <c:v>40503</c:v>
                </c:pt>
                <c:pt idx="4222">
                  <c:v>40510</c:v>
                </c:pt>
                <c:pt idx="4223">
                  <c:v>40517</c:v>
                </c:pt>
                <c:pt idx="4224">
                  <c:v>40524</c:v>
                </c:pt>
                <c:pt idx="4225">
                  <c:v>40531</c:v>
                </c:pt>
                <c:pt idx="4226">
                  <c:v>40538</c:v>
                </c:pt>
                <c:pt idx="4227">
                  <c:v>40545</c:v>
                </c:pt>
                <c:pt idx="4228">
                  <c:v>40552</c:v>
                </c:pt>
                <c:pt idx="4229">
                  <c:v>40559</c:v>
                </c:pt>
                <c:pt idx="4230">
                  <c:v>40566</c:v>
                </c:pt>
                <c:pt idx="4231">
                  <c:v>40573</c:v>
                </c:pt>
                <c:pt idx="4232">
                  <c:v>40580</c:v>
                </c:pt>
                <c:pt idx="4233">
                  <c:v>40587</c:v>
                </c:pt>
                <c:pt idx="4234">
                  <c:v>40594</c:v>
                </c:pt>
                <c:pt idx="4235">
                  <c:v>40601</c:v>
                </c:pt>
                <c:pt idx="4236">
                  <c:v>40608</c:v>
                </c:pt>
                <c:pt idx="4237">
                  <c:v>40615</c:v>
                </c:pt>
                <c:pt idx="4238">
                  <c:v>40622</c:v>
                </c:pt>
                <c:pt idx="4239">
                  <c:v>40629</c:v>
                </c:pt>
                <c:pt idx="4240">
                  <c:v>40636</c:v>
                </c:pt>
                <c:pt idx="4241">
                  <c:v>40643</c:v>
                </c:pt>
                <c:pt idx="4242">
                  <c:v>40650</c:v>
                </c:pt>
                <c:pt idx="4243">
                  <c:v>40657</c:v>
                </c:pt>
                <c:pt idx="4244">
                  <c:v>40664</c:v>
                </c:pt>
                <c:pt idx="4245">
                  <c:v>40671</c:v>
                </c:pt>
                <c:pt idx="4246">
                  <c:v>40678</c:v>
                </c:pt>
                <c:pt idx="4247">
                  <c:v>40685</c:v>
                </c:pt>
                <c:pt idx="4248">
                  <c:v>40692</c:v>
                </c:pt>
                <c:pt idx="4249">
                  <c:v>40699</c:v>
                </c:pt>
                <c:pt idx="4250">
                  <c:v>40706</c:v>
                </c:pt>
                <c:pt idx="4251">
                  <c:v>40713</c:v>
                </c:pt>
                <c:pt idx="4252">
                  <c:v>40720</c:v>
                </c:pt>
                <c:pt idx="4253">
                  <c:v>40727</c:v>
                </c:pt>
                <c:pt idx="4254">
                  <c:v>40734</c:v>
                </c:pt>
                <c:pt idx="4255">
                  <c:v>40741</c:v>
                </c:pt>
                <c:pt idx="4256">
                  <c:v>40748</c:v>
                </c:pt>
                <c:pt idx="4257">
                  <c:v>40755</c:v>
                </c:pt>
                <c:pt idx="4258">
                  <c:v>40762</c:v>
                </c:pt>
                <c:pt idx="4259">
                  <c:v>40769</c:v>
                </c:pt>
                <c:pt idx="4260">
                  <c:v>40776</c:v>
                </c:pt>
                <c:pt idx="4261">
                  <c:v>40783</c:v>
                </c:pt>
                <c:pt idx="4262">
                  <c:v>40790</c:v>
                </c:pt>
                <c:pt idx="4263">
                  <c:v>40797</c:v>
                </c:pt>
                <c:pt idx="4264">
                  <c:v>40804</c:v>
                </c:pt>
                <c:pt idx="4265">
                  <c:v>40811</c:v>
                </c:pt>
                <c:pt idx="4266">
                  <c:v>40818</c:v>
                </c:pt>
                <c:pt idx="4267">
                  <c:v>40825</c:v>
                </c:pt>
                <c:pt idx="4268">
                  <c:v>40832</c:v>
                </c:pt>
                <c:pt idx="4269">
                  <c:v>40839</c:v>
                </c:pt>
                <c:pt idx="4270">
                  <c:v>40846</c:v>
                </c:pt>
                <c:pt idx="4271">
                  <c:v>40853</c:v>
                </c:pt>
                <c:pt idx="4272">
                  <c:v>40860</c:v>
                </c:pt>
                <c:pt idx="4273">
                  <c:v>40867</c:v>
                </c:pt>
                <c:pt idx="4274">
                  <c:v>40874</c:v>
                </c:pt>
                <c:pt idx="4275">
                  <c:v>40881</c:v>
                </c:pt>
                <c:pt idx="4276">
                  <c:v>40888</c:v>
                </c:pt>
                <c:pt idx="4277">
                  <c:v>40895</c:v>
                </c:pt>
                <c:pt idx="4278">
                  <c:v>40902</c:v>
                </c:pt>
                <c:pt idx="4279">
                  <c:v>40909</c:v>
                </c:pt>
                <c:pt idx="4280">
                  <c:v>40916</c:v>
                </c:pt>
                <c:pt idx="4281">
                  <c:v>40923</c:v>
                </c:pt>
                <c:pt idx="4282">
                  <c:v>40930</c:v>
                </c:pt>
                <c:pt idx="4283">
                  <c:v>40937</c:v>
                </c:pt>
                <c:pt idx="4284">
                  <c:v>40944</c:v>
                </c:pt>
                <c:pt idx="4285">
                  <c:v>40951</c:v>
                </c:pt>
                <c:pt idx="4286">
                  <c:v>40958</c:v>
                </c:pt>
                <c:pt idx="4287">
                  <c:v>40965</c:v>
                </c:pt>
                <c:pt idx="4288">
                  <c:v>40972</c:v>
                </c:pt>
                <c:pt idx="4289">
                  <c:v>40979</c:v>
                </c:pt>
                <c:pt idx="4290">
                  <c:v>40986</c:v>
                </c:pt>
                <c:pt idx="4291">
                  <c:v>40993</c:v>
                </c:pt>
                <c:pt idx="4292">
                  <c:v>41000</c:v>
                </c:pt>
                <c:pt idx="4293">
                  <c:v>41007</c:v>
                </c:pt>
                <c:pt idx="4294">
                  <c:v>41014</c:v>
                </c:pt>
                <c:pt idx="4295">
                  <c:v>41021</c:v>
                </c:pt>
                <c:pt idx="4296">
                  <c:v>41028</c:v>
                </c:pt>
                <c:pt idx="4297">
                  <c:v>41035</c:v>
                </c:pt>
                <c:pt idx="4298">
                  <c:v>41042</c:v>
                </c:pt>
                <c:pt idx="4299">
                  <c:v>41049</c:v>
                </c:pt>
                <c:pt idx="4300">
                  <c:v>41056</c:v>
                </c:pt>
                <c:pt idx="4301">
                  <c:v>41063</c:v>
                </c:pt>
                <c:pt idx="4302">
                  <c:v>41070</c:v>
                </c:pt>
                <c:pt idx="4303">
                  <c:v>41077</c:v>
                </c:pt>
                <c:pt idx="4304">
                  <c:v>41084</c:v>
                </c:pt>
                <c:pt idx="4305">
                  <c:v>41091</c:v>
                </c:pt>
                <c:pt idx="4306">
                  <c:v>41098</c:v>
                </c:pt>
                <c:pt idx="4307">
                  <c:v>41105</c:v>
                </c:pt>
                <c:pt idx="4308">
                  <c:v>41112</c:v>
                </c:pt>
                <c:pt idx="4309">
                  <c:v>41119</c:v>
                </c:pt>
                <c:pt idx="4310">
                  <c:v>41126</c:v>
                </c:pt>
                <c:pt idx="4311">
                  <c:v>41133</c:v>
                </c:pt>
                <c:pt idx="4312">
                  <c:v>41140</c:v>
                </c:pt>
                <c:pt idx="4313">
                  <c:v>41147</c:v>
                </c:pt>
                <c:pt idx="4314">
                  <c:v>41154</c:v>
                </c:pt>
                <c:pt idx="4315">
                  <c:v>41161</c:v>
                </c:pt>
                <c:pt idx="4316">
                  <c:v>41168</c:v>
                </c:pt>
                <c:pt idx="4317">
                  <c:v>41175</c:v>
                </c:pt>
                <c:pt idx="4318">
                  <c:v>41182</c:v>
                </c:pt>
                <c:pt idx="4319">
                  <c:v>41189</c:v>
                </c:pt>
                <c:pt idx="4320">
                  <c:v>41196</c:v>
                </c:pt>
                <c:pt idx="4321">
                  <c:v>41203</c:v>
                </c:pt>
                <c:pt idx="4322">
                  <c:v>41210</c:v>
                </c:pt>
                <c:pt idx="4323">
                  <c:v>41217</c:v>
                </c:pt>
                <c:pt idx="4324">
                  <c:v>41224</c:v>
                </c:pt>
                <c:pt idx="4325">
                  <c:v>41231</c:v>
                </c:pt>
                <c:pt idx="4326">
                  <c:v>41238</c:v>
                </c:pt>
                <c:pt idx="4327">
                  <c:v>41245</c:v>
                </c:pt>
                <c:pt idx="4328">
                  <c:v>41252</c:v>
                </c:pt>
                <c:pt idx="4329">
                  <c:v>41259</c:v>
                </c:pt>
                <c:pt idx="4330">
                  <c:v>41266</c:v>
                </c:pt>
                <c:pt idx="4331">
                  <c:v>41273</c:v>
                </c:pt>
                <c:pt idx="4332">
                  <c:v>41280</c:v>
                </c:pt>
                <c:pt idx="4333">
                  <c:v>41287</c:v>
                </c:pt>
                <c:pt idx="4334">
                  <c:v>41294</c:v>
                </c:pt>
                <c:pt idx="4335">
                  <c:v>41301</c:v>
                </c:pt>
                <c:pt idx="4336">
                  <c:v>41308</c:v>
                </c:pt>
                <c:pt idx="4337">
                  <c:v>41315</c:v>
                </c:pt>
                <c:pt idx="4338">
                  <c:v>41322</c:v>
                </c:pt>
                <c:pt idx="4339">
                  <c:v>41329</c:v>
                </c:pt>
                <c:pt idx="4340">
                  <c:v>41336</c:v>
                </c:pt>
                <c:pt idx="4341">
                  <c:v>41343</c:v>
                </c:pt>
                <c:pt idx="4342">
                  <c:v>41350</c:v>
                </c:pt>
                <c:pt idx="4343">
                  <c:v>41357</c:v>
                </c:pt>
                <c:pt idx="4344">
                  <c:v>41364</c:v>
                </c:pt>
                <c:pt idx="4345">
                  <c:v>41371</c:v>
                </c:pt>
                <c:pt idx="4346">
                  <c:v>41378</c:v>
                </c:pt>
                <c:pt idx="4347">
                  <c:v>41385</c:v>
                </c:pt>
                <c:pt idx="4348">
                  <c:v>41392</c:v>
                </c:pt>
                <c:pt idx="4349">
                  <c:v>41399</c:v>
                </c:pt>
                <c:pt idx="4350">
                  <c:v>41406</c:v>
                </c:pt>
                <c:pt idx="4351">
                  <c:v>41413</c:v>
                </c:pt>
                <c:pt idx="4352">
                  <c:v>41420</c:v>
                </c:pt>
                <c:pt idx="4353">
                  <c:v>41427</c:v>
                </c:pt>
                <c:pt idx="4354">
                  <c:v>41434</c:v>
                </c:pt>
                <c:pt idx="4355">
                  <c:v>41441</c:v>
                </c:pt>
                <c:pt idx="4356">
                  <c:v>41448</c:v>
                </c:pt>
                <c:pt idx="4357">
                  <c:v>41455</c:v>
                </c:pt>
                <c:pt idx="4358">
                  <c:v>41462</c:v>
                </c:pt>
                <c:pt idx="4359">
                  <c:v>41469</c:v>
                </c:pt>
                <c:pt idx="4360">
                  <c:v>41476</c:v>
                </c:pt>
                <c:pt idx="4361">
                  <c:v>41483</c:v>
                </c:pt>
                <c:pt idx="4362">
                  <c:v>41490</c:v>
                </c:pt>
                <c:pt idx="4363">
                  <c:v>41497</c:v>
                </c:pt>
                <c:pt idx="4364">
                  <c:v>41504</c:v>
                </c:pt>
                <c:pt idx="4365">
                  <c:v>41511</c:v>
                </c:pt>
                <c:pt idx="4366">
                  <c:v>41518</c:v>
                </c:pt>
                <c:pt idx="4367">
                  <c:v>41525</c:v>
                </c:pt>
                <c:pt idx="4368">
                  <c:v>41532</c:v>
                </c:pt>
                <c:pt idx="4369">
                  <c:v>41539</c:v>
                </c:pt>
                <c:pt idx="4370">
                  <c:v>41546</c:v>
                </c:pt>
                <c:pt idx="4371">
                  <c:v>41553</c:v>
                </c:pt>
                <c:pt idx="4372">
                  <c:v>41560</c:v>
                </c:pt>
                <c:pt idx="4373">
                  <c:v>41567</c:v>
                </c:pt>
                <c:pt idx="4374">
                  <c:v>41574</c:v>
                </c:pt>
                <c:pt idx="4375">
                  <c:v>41581</c:v>
                </c:pt>
                <c:pt idx="4376">
                  <c:v>41588</c:v>
                </c:pt>
                <c:pt idx="4377">
                  <c:v>41595</c:v>
                </c:pt>
                <c:pt idx="4378">
                  <c:v>41602</c:v>
                </c:pt>
                <c:pt idx="4379">
                  <c:v>41609</c:v>
                </c:pt>
                <c:pt idx="4380">
                  <c:v>41616</c:v>
                </c:pt>
                <c:pt idx="4381">
                  <c:v>41623</c:v>
                </c:pt>
                <c:pt idx="4382">
                  <c:v>41630</c:v>
                </c:pt>
                <c:pt idx="4383">
                  <c:v>41637</c:v>
                </c:pt>
                <c:pt idx="4384">
                  <c:v>41644</c:v>
                </c:pt>
                <c:pt idx="4385">
                  <c:v>41651</c:v>
                </c:pt>
                <c:pt idx="4386">
                  <c:v>41658</c:v>
                </c:pt>
                <c:pt idx="4387">
                  <c:v>41665</c:v>
                </c:pt>
                <c:pt idx="4388">
                  <c:v>41672</c:v>
                </c:pt>
                <c:pt idx="4389">
                  <c:v>41679</c:v>
                </c:pt>
                <c:pt idx="4390">
                  <c:v>41686</c:v>
                </c:pt>
                <c:pt idx="4391">
                  <c:v>41693</c:v>
                </c:pt>
                <c:pt idx="4392">
                  <c:v>41700</c:v>
                </c:pt>
                <c:pt idx="4393">
                  <c:v>41707</c:v>
                </c:pt>
                <c:pt idx="4394">
                  <c:v>41714</c:v>
                </c:pt>
                <c:pt idx="4395">
                  <c:v>41721</c:v>
                </c:pt>
                <c:pt idx="4396">
                  <c:v>41728</c:v>
                </c:pt>
                <c:pt idx="4397">
                  <c:v>41735</c:v>
                </c:pt>
                <c:pt idx="4398">
                  <c:v>41742</c:v>
                </c:pt>
                <c:pt idx="4399">
                  <c:v>41749</c:v>
                </c:pt>
                <c:pt idx="4400">
                  <c:v>41756</c:v>
                </c:pt>
                <c:pt idx="4401">
                  <c:v>41763</c:v>
                </c:pt>
                <c:pt idx="4402">
                  <c:v>41770</c:v>
                </c:pt>
                <c:pt idx="4403">
                  <c:v>41777</c:v>
                </c:pt>
                <c:pt idx="4404">
                  <c:v>41784</c:v>
                </c:pt>
                <c:pt idx="4405">
                  <c:v>41791</c:v>
                </c:pt>
                <c:pt idx="4406">
                  <c:v>41798</c:v>
                </c:pt>
                <c:pt idx="4407">
                  <c:v>41805</c:v>
                </c:pt>
                <c:pt idx="4408">
                  <c:v>41812</c:v>
                </c:pt>
                <c:pt idx="4409">
                  <c:v>41819</c:v>
                </c:pt>
                <c:pt idx="4410">
                  <c:v>41826</c:v>
                </c:pt>
                <c:pt idx="4411">
                  <c:v>41833</c:v>
                </c:pt>
                <c:pt idx="4412">
                  <c:v>41840</c:v>
                </c:pt>
                <c:pt idx="4413">
                  <c:v>41847</c:v>
                </c:pt>
                <c:pt idx="4414">
                  <c:v>41854</c:v>
                </c:pt>
                <c:pt idx="4415">
                  <c:v>41861</c:v>
                </c:pt>
                <c:pt idx="4416">
                  <c:v>41868</c:v>
                </c:pt>
                <c:pt idx="4417">
                  <c:v>41875</c:v>
                </c:pt>
                <c:pt idx="4418">
                  <c:v>41882</c:v>
                </c:pt>
                <c:pt idx="4419">
                  <c:v>41889</c:v>
                </c:pt>
                <c:pt idx="4420">
                  <c:v>41896</c:v>
                </c:pt>
                <c:pt idx="4421">
                  <c:v>41903</c:v>
                </c:pt>
                <c:pt idx="4422">
                  <c:v>41910</c:v>
                </c:pt>
                <c:pt idx="4423">
                  <c:v>41917</c:v>
                </c:pt>
                <c:pt idx="4424">
                  <c:v>41924</c:v>
                </c:pt>
                <c:pt idx="4425">
                  <c:v>41931</c:v>
                </c:pt>
                <c:pt idx="4426">
                  <c:v>41938</c:v>
                </c:pt>
                <c:pt idx="4427">
                  <c:v>41945</c:v>
                </c:pt>
                <c:pt idx="4428">
                  <c:v>41952</c:v>
                </c:pt>
                <c:pt idx="4429">
                  <c:v>41959</c:v>
                </c:pt>
                <c:pt idx="4430">
                  <c:v>41966</c:v>
                </c:pt>
                <c:pt idx="4431">
                  <c:v>41973</c:v>
                </c:pt>
                <c:pt idx="4432">
                  <c:v>41980</c:v>
                </c:pt>
                <c:pt idx="4433">
                  <c:v>41987</c:v>
                </c:pt>
                <c:pt idx="4434">
                  <c:v>41994</c:v>
                </c:pt>
                <c:pt idx="4435">
                  <c:v>42001</c:v>
                </c:pt>
                <c:pt idx="4436">
                  <c:v>42008</c:v>
                </c:pt>
                <c:pt idx="4437">
                  <c:v>42015</c:v>
                </c:pt>
                <c:pt idx="4438">
                  <c:v>42022</c:v>
                </c:pt>
                <c:pt idx="4439">
                  <c:v>42029</c:v>
                </c:pt>
                <c:pt idx="4440">
                  <c:v>42036</c:v>
                </c:pt>
                <c:pt idx="4441">
                  <c:v>42043</c:v>
                </c:pt>
                <c:pt idx="4442">
                  <c:v>42050</c:v>
                </c:pt>
                <c:pt idx="4443">
                  <c:v>42057</c:v>
                </c:pt>
                <c:pt idx="4444">
                  <c:v>42064</c:v>
                </c:pt>
                <c:pt idx="4445">
                  <c:v>42071</c:v>
                </c:pt>
                <c:pt idx="4446">
                  <c:v>42078</c:v>
                </c:pt>
                <c:pt idx="4447">
                  <c:v>42085</c:v>
                </c:pt>
                <c:pt idx="4448">
                  <c:v>42092</c:v>
                </c:pt>
                <c:pt idx="4449">
                  <c:v>42099</c:v>
                </c:pt>
                <c:pt idx="4450">
                  <c:v>42106</c:v>
                </c:pt>
                <c:pt idx="4451">
                  <c:v>42113</c:v>
                </c:pt>
                <c:pt idx="4452">
                  <c:v>42120</c:v>
                </c:pt>
                <c:pt idx="4453">
                  <c:v>42127</c:v>
                </c:pt>
                <c:pt idx="4454">
                  <c:v>42134</c:v>
                </c:pt>
                <c:pt idx="4455">
                  <c:v>42141</c:v>
                </c:pt>
                <c:pt idx="4456">
                  <c:v>42148</c:v>
                </c:pt>
                <c:pt idx="4457">
                  <c:v>42155</c:v>
                </c:pt>
                <c:pt idx="4458">
                  <c:v>42162</c:v>
                </c:pt>
                <c:pt idx="4459">
                  <c:v>42169</c:v>
                </c:pt>
                <c:pt idx="4460">
                  <c:v>42176</c:v>
                </c:pt>
                <c:pt idx="4461">
                  <c:v>42183</c:v>
                </c:pt>
                <c:pt idx="4462">
                  <c:v>42190</c:v>
                </c:pt>
                <c:pt idx="4463">
                  <c:v>42197</c:v>
                </c:pt>
                <c:pt idx="4464">
                  <c:v>42204</c:v>
                </c:pt>
                <c:pt idx="4465">
                  <c:v>42211</c:v>
                </c:pt>
                <c:pt idx="4466">
                  <c:v>42218</c:v>
                </c:pt>
                <c:pt idx="4467">
                  <c:v>42225</c:v>
                </c:pt>
                <c:pt idx="4468">
                  <c:v>42232</c:v>
                </c:pt>
                <c:pt idx="4469">
                  <c:v>42239</c:v>
                </c:pt>
                <c:pt idx="4470">
                  <c:v>42246</c:v>
                </c:pt>
                <c:pt idx="4471">
                  <c:v>42253</c:v>
                </c:pt>
                <c:pt idx="4472">
                  <c:v>42260</c:v>
                </c:pt>
                <c:pt idx="4473">
                  <c:v>42267</c:v>
                </c:pt>
                <c:pt idx="4474">
                  <c:v>42274</c:v>
                </c:pt>
                <c:pt idx="4475">
                  <c:v>42281</c:v>
                </c:pt>
                <c:pt idx="4476">
                  <c:v>42288</c:v>
                </c:pt>
                <c:pt idx="4477">
                  <c:v>42295</c:v>
                </c:pt>
                <c:pt idx="4478">
                  <c:v>42302</c:v>
                </c:pt>
                <c:pt idx="4479">
                  <c:v>42309</c:v>
                </c:pt>
                <c:pt idx="4480">
                  <c:v>42316</c:v>
                </c:pt>
                <c:pt idx="4481">
                  <c:v>42323</c:v>
                </c:pt>
                <c:pt idx="4482">
                  <c:v>42330</c:v>
                </c:pt>
                <c:pt idx="4483">
                  <c:v>42337</c:v>
                </c:pt>
                <c:pt idx="4484">
                  <c:v>42344</c:v>
                </c:pt>
                <c:pt idx="4485">
                  <c:v>42351</c:v>
                </c:pt>
                <c:pt idx="4486">
                  <c:v>42358</c:v>
                </c:pt>
                <c:pt idx="4487">
                  <c:v>42365</c:v>
                </c:pt>
                <c:pt idx="4488">
                  <c:v>42372</c:v>
                </c:pt>
                <c:pt idx="4489">
                  <c:v>42379</c:v>
                </c:pt>
                <c:pt idx="4490">
                  <c:v>42386</c:v>
                </c:pt>
                <c:pt idx="4491">
                  <c:v>42393</c:v>
                </c:pt>
                <c:pt idx="4492">
                  <c:v>42400</c:v>
                </c:pt>
                <c:pt idx="4493">
                  <c:v>42407</c:v>
                </c:pt>
                <c:pt idx="4494">
                  <c:v>42414</c:v>
                </c:pt>
                <c:pt idx="4495">
                  <c:v>42421</c:v>
                </c:pt>
                <c:pt idx="4496">
                  <c:v>42428</c:v>
                </c:pt>
                <c:pt idx="4497">
                  <c:v>42435</c:v>
                </c:pt>
                <c:pt idx="4498">
                  <c:v>42442</c:v>
                </c:pt>
                <c:pt idx="4499">
                  <c:v>42449</c:v>
                </c:pt>
                <c:pt idx="4500">
                  <c:v>42456</c:v>
                </c:pt>
                <c:pt idx="4501">
                  <c:v>42463</c:v>
                </c:pt>
                <c:pt idx="4502">
                  <c:v>42470</c:v>
                </c:pt>
                <c:pt idx="4503">
                  <c:v>42477</c:v>
                </c:pt>
                <c:pt idx="4504">
                  <c:v>42484</c:v>
                </c:pt>
                <c:pt idx="4505">
                  <c:v>42491</c:v>
                </c:pt>
                <c:pt idx="4506">
                  <c:v>42498</c:v>
                </c:pt>
                <c:pt idx="4507">
                  <c:v>42505</c:v>
                </c:pt>
                <c:pt idx="4508">
                  <c:v>42512</c:v>
                </c:pt>
                <c:pt idx="4509">
                  <c:v>42519</c:v>
                </c:pt>
                <c:pt idx="4510">
                  <c:v>42526</c:v>
                </c:pt>
                <c:pt idx="4511">
                  <c:v>42533</c:v>
                </c:pt>
                <c:pt idx="4512">
                  <c:v>42540</c:v>
                </c:pt>
                <c:pt idx="4513">
                  <c:v>42547</c:v>
                </c:pt>
                <c:pt idx="4514">
                  <c:v>42554</c:v>
                </c:pt>
                <c:pt idx="4515">
                  <c:v>42561</c:v>
                </c:pt>
                <c:pt idx="4516">
                  <c:v>42568</c:v>
                </c:pt>
                <c:pt idx="4517">
                  <c:v>42575</c:v>
                </c:pt>
                <c:pt idx="4518">
                  <c:v>42582</c:v>
                </c:pt>
                <c:pt idx="4519">
                  <c:v>42589</c:v>
                </c:pt>
                <c:pt idx="4520">
                  <c:v>42596</c:v>
                </c:pt>
                <c:pt idx="4521">
                  <c:v>42603</c:v>
                </c:pt>
                <c:pt idx="4522">
                  <c:v>42610</c:v>
                </c:pt>
                <c:pt idx="4523">
                  <c:v>42617</c:v>
                </c:pt>
                <c:pt idx="4524">
                  <c:v>42624</c:v>
                </c:pt>
                <c:pt idx="4525">
                  <c:v>42631</c:v>
                </c:pt>
                <c:pt idx="4526">
                  <c:v>42638</c:v>
                </c:pt>
                <c:pt idx="4527">
                  <c:v>42645</c:v>
                </c:pt>
                <c:pt idx="4528">
                  <c:v>42652</c:v>
                </c:pt>
                <c:pt idx="4529">
                  <c:v>42659</c:v>
                </c:pt>
                <c:pt idx="4530">
                  <c:v>42666</c:v>
                </c:pt>
                <c:pt idx="4531">
                  <c:v>42673</c:v>
                </c:pt>
                <c:pt idx="4532">
                  <c:v>42680</c:v>
                </c:pt>
                <c:pt idx="4533">
                  <c:v>42687</c:v>
                </c:pt>
                <c:pt idx="4534">
                  <c:v>42694</c:v>
                </c:pt>
                <c:pt idx="4535">
                  <c:v>42701</c:v>
                </c:pt>
                <c:pt idx="4536">
                  <c:v>42708</c:v>
                </c:pt>
                <c:pt idx="4537">
                  <c:v>42715</c:v>
                </c:pt>
                <c:pt idx="4538">
                  <c:v>42722</c:v>
                </c:pt>
                <c:pt idx="4539">
                  <c:v>42729</c:v>
                </c:pt>
                <c:pt idx="4540">
                  <c:v>42736</c:v>
                </c:pt>
                <c:pt idx="4541">
                  <c:v>42743</c:v>
                </c:pt>
                <c:pt idx="4542">
                  <c:v>42750</c:v>
                </c:pt>
                <c:pt idx="4543">
                  <c:v>42757</c:v>
                </c:pt>
                <c:pt idx="4544">
                  <c:v>42764</c:v>
                </c:pt>
                <c:pt idx="4545">
                  <c:v>42771</c:v>
                </c:pt>
                <c:pt idx="4546">
                  <c:v>42778</c:v>
                </c:pt>
                <c:pt idx="4547">
                  <c:v>42785</c:v>
                </c:pt>
                <c:pt idx="4548">
                  <c:v>42792</c:v>
                </c:pt>
                <c:pt idx="4549">
                  <c:v>42799</c:v>
                </c:pt>
                <c:pt idx="4550">
                  <c:v>42806</c:v>
                </c:pt>
                <c:pt idx="4551">
                  <c:v>42813</c:v>
                </c:pt>
                <c:pt idx="4552">
                  <c:v>42820</c:v>
                </c:pt>
                <c:pt idx="4553">
                  <c:v>42827</c:v>
                </c:pt>
                <c:pt idx="4554">
                  <c:v>42834</c:v>
                </c:pt>
                <c:pt idx="4555">
                  <c:v>42841</c:v>
                </c:pt>
                <c:pt idx="4556">
                  <c:v>42848</c:v>
                </c:pt>
                <c:pt idx="4557">
                  <c:v>42855</c:v>
                </c:pt>
                <c:pt idx="4558">
                  <c:v>42862</c:v>
                </c:pt>
                <c:pt idx="4559">
                  <c:v>42869</c:v>
                </c:pt>
                <c:pt idx="4560">
                  <c:v>42876</c:v>
                </c:pt>
                <c:pt idx="4561">
                  <c:v>42883</c:v>
                </c:pt>
                <c:pt idx="4562">
                  <c:v>42890</c:v>
                </c:pt>
                <c:pt idx="4563">
                  <c:v>42897</c:v>
                </c:pt>
                <c:pt idx="4564">
                  <c:v>42904</c:v>
                </c:pt>
                <c:pt idx="4565">
                  <c:v>42911</c:v>
                </c:pt>
                <c:pt idx="4566">
                  <c:v>42918</c:v>
                </c:pt>
                <c:pt idx="4567">
                  <c:v>42925</c:v>
                </c:pt>
                <c:pt idx="4568">
                  <c:v>42932</c:v>
                </c:pt>
                <c:pt idx="4569">
                  <c:v>42939</c:v>
                </c:pt>
                <c:pt idx="4570">
                  <c:v>42946</c:v>
                </c:pt>
                <c:pt idx="4571">
                  <c:v>42953</c:v>
                </c:pt>
                <c:pt idx="4572">
                  <c:v>42960</c:v>
                </c:pt>
                <c:pt idx="4573">
                  <c:v>42967</c:v>
                </c:pt>
                <c:pt idx="4574">
                  <c:v>42974</c:v>
                </c:pt>
                <c:pt idx="4575">
                  <c:v>42981</c:v>
                </c:pt>
                <c:pt idx="4576">
                  <c:v>42988</c:v>
                </c:pt>
                <c:pt idx="4577">
                  <c:v>42995</c:v>
                </c:pt>
                <c:pt idx="4578">
                  <c:v>43002</c:v>
                </c:pt>
                <c:pt idx="4579">
                  <c:v>43009</c:v>
                </c:pt>
                <c:pt idx="4580">
                  <c:v>43016</c:v>
                </c:pt>
                <c:pt idx="4581">
                  <c:v>43023</c:v>
                </c:pt>
                <c:pt idx="4582">
                  <c:v>43030</c:v>
                </c:pt>
                <c:pt idx="4583">
                  <c:v>43037</c:v>
                </c:pt>
                <c:pt idx="4584">
                  <c:v>43044</c:v>
                </c:pt>
                <c:pt idx="4585">
                  <c:v>43051</c:v>
                </c:pt>
                <c:pt idx="4586">
                  <c:v>43058</c:v>
                </c:pt>
                <c:pt idx="4587">
                  <c:v>43065</c:v>
                </c:pt>
                <c:pt idx="4588">
                  <c:v>43072</c:v>
                </c:pt>
                <c:pt idx="4589">
                  <c:v>43079</c:v>
                </c:pt>
                <c:pt idx="4590">
                  <c:v>43086</c:v>
                </c:pt>
                <c:pt idx="4591">
                  <c:v>43093</c:v>
                </c:pt>
                <c:pt idx="4592">
                  <c:v>43100</c:v>
                </c:pt>
                <c:pt idx="4593">
                  <c:v>43107</c:v>
                </c:pt>
                <c:pt idx="4594">
                  <c:v>43114</c:v>
                </c:pt>
                <c:pt idx="4595">
                  <c:v>43121</c:v>
                </c:pt>
                <c:pt idx="4596">
                  <c:v>43128</c:v>
                </c:pt>
                <c:pt idx="4597">
                  <c:v>43135</c:v>
                </c:pt>
                <c:pt idx="4598">
                  <c:v>43142</c:v>
                </c:pt>
                <c:pt idx="4599">
                  <c:v>43149</c:v>
                </c:pt>
                <c:pt idx="4600">
                  <c:v>43156</c:v>
                </c:pt>
                <c:pt idx="4601">
                  <c:v>43163</c:v>
                </c:pt>
                <c:pt idx="4602">
                  <c:v>43170</c:v>
                </c:pt>
                <c:pt idx="4603">
                  <c:v>43177</c:v>
                </c:pt>
                <c:pt idx="4604">
                  <c:v>43184</c:v>
                </c:pt>
                <c:pt idx="4605">
                  <c:v>43191</c:v>
                </c:pt>
                <c:pt idx="4606">
                  <c:v>43198</c:v>
                </c:pt>
                <c:pt idx="4607">
                  <c:v>43205</c:v>
                </c:pt>
                <c:pt idx="4608">
                  <c:v>43212</c:v>
                </c:pt>
                <c:pt idx="4609">
                  <c:v>43219</c:v>
                </c:pt>
                <c:pt idx="4610">
                  <c:v>43226</c:v>
                </c:pt>
                <c:pt idx="4611">
                  <c:v>43233</c:v>
                </c:pt>
                <c:pt idx="4612">
                  <c:v>43240</c:v>
                </c:pt>
                <c:pt idx="4613">
                  <c:v>43247</c:v>
                </c:pt>
                <c:pt idx="4614">
                  <c:v>43254</c:v>
                </c:pt>
                <c:pt idx="4615">
                  <c:v>43261</c:v>
                </c:pt>
                <c:pt idx="4616">
                  <c:v>43268</c:v>
                </c:pt>
                <c:pt idx="4617">
                  <c:v>43275</c:v>
                </c:pt>
                <c:pt idx="4618">
                  <c:v>43282</c:v>
                </c:pt>
                <c:pt idx="4619">
                  <c:v>43289</c:v>
                </c:pt>
                <c:pt idx="4620">
                  <c:v>43296</c:v>
                </c:pt>
                <c:pt idx="4621">
                  <c:v>43303</c:v>
                </c:pt>
                <c:pt idx="4622">
                  <c:v>43310</c:v>
                </c:pt>
                <c:pt idx="4623">
                  <c:v>43317</c:v>
                </c:pt>
                <c:pt idx="4624">
                  <c:v>43324</c:v>
                </c:pt>
                <c:pt idx="4625">
                  <c:v>43331</c:v>
                </c:pt>
                <c:pt idx="4626">
                  <c:v>43338</c:v>
                </c:pt>
                <c:pt idx="4627">
                  <c:v>43345</c:v>
                </c:pt>
                <c:pt idx="4628">
                  <c:v>43352</c:v>
                </c:pt>
                <c:pt idx="4629">
                  <c:v>43359</c:v>
                </c:pt>
                <c:pt idx="4630">
                  <c:v>43366</c:v>
                </c:pt>
                <c:pt idx="4631">
                  <c:v>43373</c:v>
                </c:pt>
                <c:pt idx="4632">
                  <c:v>43380</c:v>
                </c:pt>
                <c:pt idx="4633">
                  <c:v>43387</c:v>
                </c:pt>
                <c:pt idx="4634">
                  <c:v>43394</c:v>
                </c:pt>
                <c:pt idx="4635">
                  <c:v>43401</c:v>
                </c:pt>
                <c:pt idx="4636">
                  <c:v>43408</c:v>
                </c:pt>
                <c:pt idx="4637">
                  <c:v>43415</c:v>
                </c:pt>
                <c:pt idx="4638">
                  <c:v>43422</c:v>
                </c:pt>
                <c:pt idx="4639">
                  <c:v>43429</c:v>
                </c:pt>
                <c:pt idx="4640">
                  <c:v>43436</c:v>
                </c:pt>
                <c:pt idx="4641">
                  <c:v>43443</c:v>
                </c:pt>
                <c:pt idx="4642">
                  <c:v>43450</c:v>
                </c:pt>
                <c:pt idx="4643">
                  <c:v>43457</c:v>
                </c:pt>
                <c:pt idx="4644">
                  <c:v>43464</c:v>
                </c:pt>
                <c:pt idx="4645">
                  <c:v>43471</c:v>
                </c:pt>
                <c:pt idx="4646">
                  <c:v>43478</c:v>
                </c:pt>
                <c:pt idx="4647">
                  <c:v>43485</c:v>
                </c:pt>
                <c:pt idx="4648">
                  <c:v>43492</c:v>
                </c:pt>
                <c:pt idx="4649">
                  <c:v>43499</c:v>
                </c:pt>
                <c:pt idx="4650">
                  <c:v>43506</c:v>
                </c:pt>
                <c:pt idx="4651">
                  <c:v>43513</c:v>
                </c:pt>
                <c:pt idx="4652">
                  <c:v>43520</c:v>
                </c:pt>
                <c:pt idx="4653">
                  <c:v>43527</c:v>
                </c:pt>
                <c:pt idx="4654">
                  <c:v>43534</c:v>
                </c:pt>
                <c:pt idx="4655">
                  <c:v>43541</c:v>
                </c:pt>
                <c:pt idx="4656">
                  <c:v>43548</c:v>
                </c:pt>
                <c:pt idx="4657">
                  <c:v>43555</c:v>
                </c:pt>
                <c:pt idx="4658">
                  <c:v>43562</c:v>
                </c:pt>
                <c:pt idx="4659">
                  <c:v>43569</c:v>
                </c:pt>
                <c:pt idx="4660">
                  <c:v>43576</c:v>
                </c:pt>
                <c:pt idx="4661">
                  <c:v>43583</c:v>
                </c:pt>
                <c:pt idx="4662">
                  <c:v>43590</c:v>
                </c:pt>
                <c:pt idx="4663">
                  <c:v>43597</c:v>
                </c:pt>
                <c:pt idx="4664">
                  <c:v>43604</c:v>
                </c:pt>
                <c:pt idx="4665">
                  <c:v>43611</c:v>
                </c:pt>
                <c:pt idx="4666">
                  <c:v>43618</c:v>
                </c:pt>
                <c:pt idx="4667">
                  <c:v>43625</c:v>
                </c:pt>
                <c:pt idx="4668">
                  <c:v>43632</c:v>
                </c:pt>
                <c:pt idx="4669">
                  <c:v>43639</c:v>
                </c:pt>
                <c:pt idx="4670">
                  <c:v>43646</c:v>
                </c:pt>
                <c:pt idx="4671">
                  <c:v>43653</c:v>
                </c:pt>
                <c:pt idx="4672">
                  <c:v>43660</c:v>
                </c:pt>
                <c:pt idx="4673">
                  <c:v>43667</c:v>
                </c:pt>
                <c:pt idx="4674">
                  <c:v>43674</c:v>
                </c:pt>
                <c:pt idx="4675">
                  <c:v>43681</c:v>
                </c:pt>
                <c:pt idx="4676">
                  <c:v>43688</c:v>
                </c:pt>
                <c:pt idx="4677">
                  <c:v>43695</c:v>
                </c:pt>
                <c:pt idx="4678">
                  <c:v>43702</c:v>
                </c:pt>
                <c:pt idx="4679">
                  <c:v>43709</c:v>
                </c:pt>
                <c:pt idx="4680">
                  <c:v>43716</c:v>
                </c:pt>
                <c:pt idx="4681">
                  <c:v>43723</c:v>
                </c:pt>
                <c:pt idx="4682">
                  <c:v>43730</c:v>
                </c:pt>
                <c:pt idx="4683">
                  <c:v>43737</c:v>
                </c:pt>
                <c:pt idx="4684">
                  <c:v>43744</c:v>
                </c:pt>
                <c:pt idx="4685">
                  <c:v>43751</c:v>
                </c:pt>
                <c:pt idx="4686">
                  <c:v>43758</c:v>
                </c:pt>
                <c:pt idx="4687">
                  <c:v>43765</c:v>
                </c:pt>
                <c:pt idx="4688">
                  <c:v>43772</c:v>
                </c:pt>
                <c:pt idx="4689">
                  <c:v>43779</c:v>
                </c:pt>
                <c:pt idx="4690">
                  <c:v>43786</c:v>
                </c:pt>
                <c:pt idx="4691">
                  <c:v>43793</c:v>
                </c:pt>
                <c:pt idx="4692">
                  <c:v>43800</c:v>
                </c:pt>
                <c:pt idx="4693">
                  <c:v>43807</c:v>
                </c:pt>
                <c:pt idx="4694">
                  <c:v>43814</c:v>
                </c:pt>
                <c:pt idx="4695">
                  <c:v>43821</c:v>
                </c:pt>
                <c:pt idx="4696">
                  <c:v>43828</c:v>
                </c:pt>
                <c:pt idx="4697">
                  <c:v>43835</c:v>
                </c:pt>
                <c:pt idx="4698">
                  <c:v>43842</c:v>
                </c:pt>
                <c:pt idx="4699">
                  <c:v>43849</c:v>
                </c:pt>
                <c:pt idx="4700">
                  <c:v>43856</c:v>
                </c:pt>
                <c:pt idx="4701">
                  <c:v>43863</c:v>
                </c:pt>
                <c:pt idx="4702">
                  <c:v>43870</c:v>
                </c:pt>
                <c:pt idx="4703">
                  <c:v>43877</c:v>
                </c:pt>
                <c:pt idx="4704">
                  <c:v>43884</c:v>
                </c:pt>
                <c:pt idx="4705">
                  <c:v>43891</c:v>
                </c:pt>
                <c:pt idx="4706">
                  <c:v>43898</c:v>
                </c:pt>
                <c:pt idx="4707">
                  <c:v>43905</c:v>
                </c:pt>
                <c:pt idx="4708">
                  <c:v>43912</c:v>
                </c:pt>
                <c:pt idx="4709">
                  <c:v>43919</c:v>
                </c:pt>
                <c:pt idx="4710">
                  <c:v>43926</c:v>
                </c:pt>
                <c:pt idx="4711">
                  <c:v>43933</c:v>
                </c:pt>
                <c:pt idx="4712">
                  <c:v>43940</c:v>
                </c:pt>
                <c:pt idx="4713">
                  <c:v>43947</c:v>
                </c:pt>
                <c:pt idx="4714">
                  <c:v>43954</c:v>
                </c:pt>
              </c:numCache>
            </c:numRef>
          </c:cat>
          <c:val>
            <c:numRef>
              <c:f>Static2!$J$2:$J$4716</c:f>
              <c:numCache>
                <c:formatCode>0.00%</c:formatCode>
                <c:ptCount val="4715"/>
                <c:pt idx="0">
                  <c:v>0</c:v>
                </c:pt>
                <c:pt idx="1">
                  <c:v>1.9692603266090236E-2</c:v>
                </c:pt>
                <c:pt idx="2">
                  <c:v>1.5073009891662714E-2</c:v>
                </c:pt>
                <c:pt idx="3">
                  <c:v>-1.1136890951276235E-2</c:v>
                </c:pt>
                <c:pt idx="4">
                  <c:v>3.4256217738151129E-2</c:v>
                </c:pt>
                <c:pt idx="5">
                  <c:v>3.402903811252278E-2</c:v>
                </c:pt>
                <c:pt idx="6">
                  <c:v>7.8982009653356666E-3</c:v>
                </c:pt>
                <c:pt idx="7">
                  <c:v>1.6543317370483424E-2</c:v>
                </c:pt>
                <c:pt idx="8">
                  <c:v>-1.8415417558886538E-2</c:v>
                </c:pt>
                <c:pt idx="9">
                  <c:v>1.5706806282722585E-2</c:v>
                </c:pt>
                <c:pt idx="10">
                  <c:v>1.3316151202749094E-2</c:v>
                </c:pt>
                <c:pt idx="11">
                  <c:v>-5.9347181008901906E-3</c:v>
                </c:pt>
                <c:pt idx="12">
                  <c:v>3.5820895522387985E-2</c:v>
                </c:pt>
                <c:pt idx="13">
                  <c:v>2.3054755043227848E-2</c:v>
                </c:pt>
                <c:pt idx="14">
                  <c:v>2.7766599597585317E-2</c:v>
                </c:pt>
                <c:pt idx="15">
                  <c:v>1.1746280344557603E-2</c:v>
                </c:pt>
                <c:pt idx="16">
                  <c:v>-3.4829721362229504E-3</c:v>
                </c:pt>
                <c:pt idx="17">
                  <c:v>-1.6699029126213571E-2</c:v>
                </c:pt>
                <c:pt idx="18">
                  <c:v>-6.9115323854660349E-2</c:v>
                </c:pt>
                <c:pt idx="19">
                  <c:v>5.091217649554558E-3</c:v>
                </c:pt>
                <c:pt idx="20">
                  <c:v>2.4905023216547084E-2</c:v>
                </c:pt>
                <c:pt idx="21">
                  <c:v>-1.0296540362438211E-2</c:v>
                </c:pt>
                <c:pt idx="22">
                  <c:v>1.9142738243861812E-2</c:v>
                </c:pt>
                <c:pt idx="23">
                  <c:v>-3.960800326663938E-2</c:v>
                </c:pt>
                <c:pt idx="24">
                  <c:v>-5.3571428571428492E-2</c:v>
                </c:pt>
                <c:pt idx="25">
                  <c:v>-9.029649595687339E-2</c:v>
                </c:pt>
                <c:pt idx="26">
                  <c:v>-2.1728395061728412E-2</c:v>
                </c:pt>
                <c:pt idx="27">
                  <c:v>2.2211004543160051E-2</c:v>
                </c:pt>
                <c:pt idx="28">
                  <c:v>1.4814814814814836E-2</c:v>
                </c:pt>
                <c:pt idx="29">
                  <c:v>5.9367396593673849E-2</c:v>
                </c:pt>
                <c:pt idx="30">
                  <c:v>-1.2402388608176329E-2</c:v>
                </c:pt>
                <c:pt idx="31">
                  <c:v>-1.8139534883720998E-2</c:v>
                </c:pt>
                <c:pt idx="32">
                  <c:v>-3.979156797726191E-2</c:v>
                </c:pt>
                <c:pt idx="33">
                  <c:v>2.1213616181549044E-2</c:v>
                </c:pt>
                <c:pt idx="34">
                  <c:v>4.3478260869564966E-3</c:v>
                </c:pt>
                <c:pt idx="35">
                  <c:v>2.7898027898028088E-2</c:v>
                </c:pt>
                <c:pt idx="36">
                  <c:v>-1.4038371548901196E-3</c:v>
                </c:pt>
                <c:pt idx="37">
                  <c:v>7.4976569821931793E-3</c:v>
                </c:pt>
                <c:pt idx="38">
                  <c:v>-3.8139534883720905E-2</c:v>
                </c:pt>
                <c:pt idx="39">
                  <c:v>-6.0444874274661498E-2</c:v>
                </c:pt>
                <c:pt idx="40">
                  <c:v>-5.1466803911470738E-4</c:v>
                </c:pt>
                <c:pt idx="41">
                  <c:v>-6.7456230690010388E-2</c:v>
                </c:pt>
                <c:pt idx="42">
                  <c:v>-5.2457205963555964E-2</c:v>
                </c:pt>
                <c:pt idx="43">
                  <c:v>3.3799533799533599E-2</c:v>
                </c:pt>
                <c:pt idx="44">
                  <c:v>-4.5095828635851043E-2</c:v>
                </c:pt>
                <c:pt idx="45">
                  <c:v>-5.0177095631641189E-2</c:v>
                </c:pt>
                <c:pt idx="46">
                  <c:v>4.9720323182100623E-2</c:v>
                </c:pt>
                <c:pt idx="47">
                  <c:v>1.8354055654233203E-2</c:v>
                </c:pt>
                <c:pt idx="48">
                  <c:v>-4.7674418604651159E-2</c:v>
                </c:pt>
                <c:pt idx="49">
                  <c:v>3.0525030525030417E-3</c:v>
                </c:pt>
                <c:pt idx="50">
                  <c:v>-6.0864272671941611E-2</c:v>
                </c:pt>
                <c:pt idx="51">
                  <c:v>-2.5923525599480524E-3</c:v>
                </c:pt>
                <c:pt idx="52">
                  <c:v>-3.5087719298245723E-2</c:v>
                </c:pt>
                <c:pt idx="53">
                  <c:v>6.7340067340067256E-2</c:v>
                </c:pt>
                <c:pt idx="54">
                  <c:v>1.3880126182965302E-2</c:v>
                </c:pt>
                <c:pt idx="55">
                  <c:v>-2.6135656502800253E-2</c:v>
                </c:pt>
                <c:pt idx="56">
                  <c:v>4.9201277955271738E-2</c:v>
                </c:pt>
                <c:pt idx="57">
                  <c:v>-1.4007308160779552E-2</c:v>
                </c:pt>
                <c:pt idx="58">
                  <c:v>4.9413218035823103E-3</c:v>
                </c:pt>
                <c:pt idx="59">
                  <c:v>5.5931161647203353E-2</c:v>
                </c:pt>
                <c:pt idx="60">
                  <c:v>3.0849825378346907E-2</c:v>
                </c:pt>
                <c:pt idx="61">
                  <c:v>1.806888763410508E-2</c:v>
                </c:pt>
                <c:pt idx="62">
                  <c:v>-3.9378813089295694E-2</c:v>
                </c:pt>
                <c:pt idx="63">
                  <c:v>0</c:v>
                </c:pt>
                <c:pt idx="64">
                  <c:v>4.2725173210161671E-2</c:v>
                </c:pt>
                <c:pt idx="65">
                  <c:v>-4.7065337763012027E-2</c:v>
                </c:pt>
                <c:pt idx="66">
                  <c:v>-4.4160371876815874E-2</c:v>
                </c:pt>
                <c:pt idx="67">
                  <c:v>6.0790273556232677E-4</c:v>
                </c:pt>
                <c:pt idx="68">
                  <c:v>-4.4349939246658643E-2</c:v>
                </c:pt>
                <c:pt idx="69">
                  <c:v>-2.7972027972028024E-2</c:v>
                </c:pt>
                <c:pt idx="70">
                  <c:v>-4.1857423152387052E-2</c:v>
                </c:pt>
                <c:pt idx="71">
                  <c:v>5.3924914675767877E-2</c:v>
                </c:pt>
                <c:pt idx="72">
                  <c:v>-6.476683937823835E-2</c:v>
                </c:pt>
                <c:pt idx="73">
                  <c:v>-3.4626038781163437E-2</c:v>
                </c:pt>
                <c:pt idx="74">
                  <c:v>-6.5997130559540929E-2</c:v>
                </c:pt>
                <c:pt idx="75">
                  <c:v>2.9185867895545448E-2</c:v>
                </c:pt>
                <c:pt idx="76">
                  <c:v>2.6119402985074647E-2</c:v>
                </c:pt>
                <c:pt idx="77">
                  <c:v>-3.8545454545454549E-2</c:v>
                </c:pt>
                <c:pt idx="78">
                  <c:v>0.16111951588502271</c:v>
                </c:pt>
                <c:pt idx="79">
                  <c:v>-5.8631921824103816E-3</c:v>
                </c:pt>
                <c:pt idx="80">
                  <c:v>-4.1284403669724745E-2</c:v>
                </c:pt>
                <c:pt idx="81">
                  <c:v>-2.4606971975393077E-2</c:v>
                </c:pt>
                <c:pt idx="82">
                  <c:v>-2.1023125437981682E-2</c:v>
                </c:pt>
                <c:pt idx="83">
                  <c:v>-1.7179670722977769E-2</c:v>
                </c:pt>
                <c:pt idx="84">
                  <c:v>-8.7399854333576332E-3</c:v>
                </c:pt>
                <c:pt idx="85">
                  <c:v>4.996326230712711E-2</c:v>
                </c:pt>
                <c:pt idx="86">
                  <c:v>-3.0090972708187502E-2</c:v>
                </c:pt>
                <c:pt idx="87">
                  <c:v>9.3795093795094875E-3</c:v>
                </c:pt>
                <c:pt idx="88">
                  <c:v>-5.0035739814152991E-2</c:v>
                </c:pt>
                <c:pt idx="89">
                  <c:v>-4.5146726862302478E-2</c:v>
                </c:pt>
                <c:pt idx="90">
                  <c:v>-9.6926713947990462E-2</c:v>
                </c:pt>
                <c:pt idx="91">
                  <c:v>-4.7120418848167644E-2</c:v>
                </c:pt>
                <c:pt idx="92">
                  <c:v>-0.11172161172161177</c:v>
                </c:pt>
                <c:pt idx="93">
                  <c:v>8.7628865979381576E-2</c:v>
                </c:pt>
                <c:pt idx="94">
                  <c:v>-1.8009478672985857E-2</c:v>
                </c:pt>
                <c:pt idx="95">
                  <c:v>4.6332046332046462E-2</c:v>
                </c:pt>
                <c:pt idx="96">
                  <c:v>-3.7822878228782275E-2</c:v>
                </c:pt>
                <c:pt idx="97">
                  <c:v>6.5196548418024802E-2</c:v>
                </c:pt>
                <c:pt idx="98">
                  <c:v>-3.5103510351034983E-2</c:v>
                </c:pt>
                <c:pt idx="99">
                  <c:v>-8.1156716417910557E-2</c:v>
                </c:pt>
                <c:pt idx="100">
                  <c:v>-5.4822335025380586E-2</c:v>
                </c:pt>
                <c:pt idx="101">
                  <c:v>-3.1149301825993625E-2</c:v>
                </c:pt>
                <c:pt idx="102">
                  <c:v>-7.8713968957871305E-2</c:v>
                </c:pt>
                <c:pt idx="103">
                  <c:v>6.0168471720816186E-3</c:v>
                </c:pt>
                <c:pt idx="104">
                  <c:v>-4.7846889952153027E-2</c:v>
                </c:pt>
                <c:pt idx="105">
                  <c:v>2.0100502512562679E-2</c:v>
                </c:pt>
                <c:pt idx="106">
                  <c:v>5.5418719211822731E-2</c:v>
                </c:pt>
                <c:pt idx="107">
                  <c:v>4.0840140023337135E-2</c:v>
                </c:pt>
                <c:pt idx="108">
                  <c:v>-7.9596412556053764E-2</c:v>
                </c:pt>
                <c:pt idx="109">
                  <c:v>-3.2886723507917326E-2</c:v>
                </c:pt>
                <c:pt idx="110">
                  <c:v>-2.01511335012593E-2</c:v>
                </c:pt>
                <c:pt idx="111">
                  <c:v>4.3701799485861059E-2</c:v>
                </c:pt>
                <c:pt idx="112">
                  <c:v>7.389162561576379E-2</c:v>
                </c:pt>
                <c:pt idx="113">
                  <c:v>-4.3577981651376274E-2</c:v>
                </c:pt>
                <c:pt idx="114">
                  <c:v>4.5563549160671624E-2</c:v>
                </c:pt>
                <c:pt idx="115">
                  <c:v>-2.2935779816513846E-2</c:v>
                </c:pt>
                <c:pt idx="116">
                  <c:v>-5.868544600938963E-2</c:v>
                </c:pt>
                <c:pt idx="117">
                  <c:v>-1.9950124688279169E-2</c:v>
                </c:pt>
                <c:pt idx="118">
                  <c:v>-8.6513994910941583E-2</c:v>
                </c:pt>
                <c:pt idx="119">
                  <c:v>-0.12395543175487467</c:v>
                </c:pt>
                <c:pt idx="120">
                  <c:v>2.0667726550079424E-2</c:v>
                </c:pt>
                <c:pt idx="121">
                  <c:v>-7.1651090342679136E-2</c:v>
                </c:pt>
                <c:pt idx="122">
                  <c:v>-2.1812080536912748E-2</c:v>
                </c:pt>
                <c:pt idx="123">
                  <c:v>4.4596912521440712E-2</c:v>
                </c:pt>
                <c:pt idx="124">
                  <c:v>-8.0459770114942541E-2</c:v>
                </c:pt>
                <c:pt idx="125">
                  <c:v>-2.1428571428571241E-2</c:v>
                </c:pt>
                <c:pt idx="126">
                  <c:v>-0.11861313868613144</c:v>
                </c:pt>
                <c:pt idx="127">
                  <c:v>1.2422360248447228E-2</c:v>
                </c:pt>
                <c:pt idx="128">
                  <c:v>6.1349693251533388E-3</c:v>
                </c:pt>
                <c:pt idx="129">
                  <c:v>-1.8292682926829285E-2</c:v>
                </c:pt>
                <c:pt idx="130">
                  <c:v>-4.7619047619047672E-2</c:v>
                </c:pt>
                <c:pt idx="131">
                  <c:v>0</c:v>
                </c:pt>
                <c:pt idx="132">
                  <c:v>-4.1304347826086829E-2</c:v>
                </c:pt>
                <c:pt idx="133">
                  <c:v>0.11791383219954632</c:v>
                </c:pt>
                <c:pt idx="134">
                  <c:v>5.476673427991896E-2</c:v>
                </c:pt>
                <c:pt idx="135">
                  <c:v>0.15961538461538471</c:v>
                </c:pt>
                <c:pt idx="136">
                  <c:v>0.12769485903814259</c:v>
                </c:pt>
                <c:pt idx="137">
                  <c:v>2.941176470588247E-2</c:v>
                </c:pt>
                <c:pt idx="138">
                  <c:v>7.5714285714285845E-2</c:v>
                </c:pt>
                <c:pt idx="139">
                  <c:v>0.11420982735723784</c:v>
                </c:pt>
                <c:pt idx="140">
                  <c:v>5.3635280095351456E-2</c:v>
                </c:pt>
                <c:pt idx="141">
                  <c:v>-1.0180995475113086E-2</c:v>
                </c:pt>
                <c:pt idx="142">
                  <c:v>-0.13485714285714279</c:v>
                </c:pt>
                <c:pt idx="143">
                  <c:v>0.10964332892998674</c:v>
                </c:pt>
                <c:pt idx="144">
                  <c:v>-3.8095238095238182E-2</c:v>
                </c:pt>
                <c:pt idx="145">
                  <c:v>-0.13118811881188119</c:v>
                </c:pt>
                <c:pt idx="146">
                  <c:v>1.5669515669515688E-2</c:v>
                </c:pt>
                <c:pt idx="147">
                  <c:v>-4.3478260869565188E-2</c:v>
                </c:pt>
                <c:pt idx="148">
                  <c:v>3.9589442815249232E-2</c:v>
                </c:pt>
                <c:pt idx="149">
                  <c:v>-2.9619181946403339E-2</c:v>
                </c:pt>
                <c:pt idx="150">
                  <c:v>0.11627906976744184</c:v>
                </c:pt>
                <c:pt idx="151">
                  <c:v>-7.1614583333333259E-2</c:v>
                </c:pt>
                <c:pt idx="152">
                  <c:v>-4.9088359046283281E-2</c:v>
                </c:pt>
                <c:pt idx="153">
                  <c:v>-4.5722713864306819E-2</c:v>
                </c:pt>
                <c:pt idx="154">
                  <c:v>9.4281298299845551E-2</c:v>
                </c:pt>
                <c:pt idx="155">
                  <c:v>-1.1299435028248594E-2</c:v>
                </c:pt>
                <c:pt idx="156">
                  <c:v>-6.1428571428571388E-2</c:v>
                </c:pt>
                <c:pt idx="157">
                  <c:v>5.3272450532724447E-2</c:v>
                </c:pt>
                <c:pt idx="158">
                  <c:v>4.4797687861271696E-2</c:v>
                </c:pt>
                <c:pt idx="159">
                  <c:v>2.7662517289073207E-3</c:v>
                </c:pt>
                <c:pt idx="160">
                  <c:v>-2.6206896551724146E-2</c:v>
                </c:pt>
                <c:pt idx="161">
                  <c:v>-2.8328611898016387E-3</c:v>
                </c:pt>
                <c:pt idx="162">
                  <c:v>-7.2443181818181768E-2</c:v>
                </c:pt>
                <c:pt idx="163">
                  <c:v>1.9908116385911168E-2</c:v>
                </c:pt>
                <c:pt idx="164">
                  <c:v>-6.4564564564564497E-2</c:v>
                </c:pt>
                <c:pt idx="165">
                  <c:v>-5.2969502407704705E-2</c:v>
                </c:pt>
                <c:pt idx="166">
                  <c:v>-1.0169491525423791E-2</c:v>
                </c:pt>
                <c:pt idx="167">
                  <c:v>0</c:v>
                </c:pt>
                <c:pt idx="168">
                  <c:v>0.13527397260273966</c:v>
                </c:pt>
                <c:pt idx="169">
                  <c:v>-5.731523378582204E-2</c:v>
                </c:pt>
                <c:pt idx="170">
                  <c:v>-6.4000000000000057E-2</c:v>
                </c:pt>
                <c:pt idx="171">
                  <c:v>4.6153846153846212E-2</c:v>
                </c:pt>
                <c:pt idx="172">
                  <c:v>8.9869281045751537E-2</c:v>
                </c:pt>
                <c:pt idx="173">
                  <c:v>0.11544227886056979</c:v>
                </c:pt>
                <c:pt idx="174">
                  <c:v>5.2419354838709742E-2</c:v>
                </c:pt>
                <c:pt idx="175">
                  <c:v>0.11621966794380589</c:v>
                </c:pt>
                <c:pt idx="176">
                  <c:v>3.3180778032036562E-2</c:v>
                </c:pt>
                <c:pt idx="177">
                  <c:v>-2.3255813953488302E-2</c:v>
                </c:pt>
                <c:pt idx="178">
                  <c:v>5.895691609977316E-2</c:v>
                </c:pt>
                <c:pt idx="179">
                  <c:v>8.4582441113490558E-2</c:v>
                </c:pt>
                <c:pt idx="180">
                  <c:v>2.7640671273445161E-2</c:v>
                </c:pt>
                <c:pt idx="181">
                  <c:v>-5.7636887608069176E-2</c:v>
                </c:pt>
                <c:pt idx="182">
                  <c:v>7.6452599388379117E-2</c:v>
                </c:pt>
                <c:pt idx="183">
                  <c:v>3.3143939393939448E-2</c:v>
                </c:pt>
                <c:pt idx="184">
                  <c:v>9.6241979835013813E-2</c:v>
                </c:pt>
                <c:pt idx="185">
                  <c:v>-9.1973244147157684E-3</c:v>
                </c:pt>
                <c:pt idx="186">
                  <c:v>-0.18565400843881852</c:v>
                </c:pt>
                <c:pt idx="187">
                  <c:v>8.0829015544041427E-2</c:v>
                </c:pt>
                <c:pt idx="188">
                  <c:v>-2.8763183125599112E-2</c:v>
                </c:pt>
                <c:pt idx="189">
                  <c:v>4.5409674234945685E-2</c:v>
                </c:pt>
                <c:pt idx="190">
                  <c:v>-9.442870632672129E-4</c:v>
                </c:pt>
                <c:pt idx="191">
                  <c:v>6.6162570888468775E-2</c:v>
                </c:pt>
                <c:pt idx="192">
                  <c:v>-4.4326241134751143E-3</c:v>
                </c:pt>
                <c:pt idx="193">
                  <c:v>-5.0756901157613554E-2</c:v>
                </c:pt>
                <c:pt idx="194">
                  <c:v>1.5009380863039379E-2</c:v>
                </c:pt>
                <c:pt idx="195">
                  <c:v>-5.1756007393715442E-2</c:v>
                </c:pt>
                <c:pt idx="196">
                  <c:v>-5.2631578947368363E-2</c:v>
                </c:pt>
                <c:pt idx="197">
                  <c:v>3.3950617283950546E-2</c:v>
                </c:pt>
                <c:pt idx="198">
                  <c:v>-1.9900497512437942E-2</c:v>
                </c:pt>
                <c:pt idx="199">
                  <c:v>-0.10050761421319798</c:v>
                </c:pt>
                <c:pt idx="200">
                  <c:v>7.674943566591419E-2</c:v>
                </c:pt>
                <c:pt idx="201">
                  <c:v>0</c:v>
                </c:pt>
                <c:pt idx="202">
                  <c:v>1.8867924528302105E-2</c:v>
                </c:pt>
                <c:pt idx="203">
                  <c:v>2.0576131687242816E-2</c:v>
                </c:pt>
                <c:pt idx="204">
                  <c:v>9.0725806451612545E-3</c:v>
                </c:pt>
                <c:pt idx="205">
                  <c:v>-9.9900099900099848E-3</c:v>
                </c:pt>
                <c:pt idx="206">
                  <c:v>1.9172552976790991E-2</c:v>
                </c:pt>
                <c:pt idx="207">
                  <c:v>-2.9702970297028619E-3</c:v>
                </c:pt>
                <c:pt idx="208">
                  <c:v>-2.0854021847070636E-2</c:v>
                </c:pt>
                <c:pt idx="209">
                  <c:v>1.1156186612576224E-2</c:v>
                </c:pt>
                <c:pt idx="210">
                  <c:v>-1.6048144433299938E-2</c:v>
                </c:pt>
                <c:pt idx="211">
                  <c:v>2.6503567787971472E-2</c:v>
                </c:pt>
                <c:pt idx="212">
                  <c:v>8.5402184707050521E-2</c:v>
                </c:pt>
                <c:pt idx="213">
                  <c:v>8.2342177493137658E-3</c:v>
                </c:pt>
                <c:pt idx="214">
                  <c:v>3.9019963702359384E-2</c:v>
                </c:pt>
                <c:pt idx="215">
                  <c:v>-2.358078602620084E-2</c:v>
                </c:pt>
                <c:pt idx="216">
                  <c:v>3.2200357781753119E-2</c:v>
                </c:pt>
                <c:pt idx="217">
                  <c:v>-3.5528596187174855E-2</c:v>
                </c:pt>
                <c:pt idx="218">
                  <c:v>-5.3908355795149188E-3</c:v>
                </c:pt>
                <c:pt idx="219">
                  <c:v>-3.0713640469738013E-2</c:v>
                </c:pt>
                <c:pt idx="220">
                  <c:v>8.3876980428705394E-3</c:v>
                </c:pt>
                <c:pt idx="221">
                  <c:v>-2.6802218114602705E-2</c:v>
                </c:pt>
                <c:pt idx="222">
                  <c:v>8.5470085470085166E-3</c:v>
                </c:pt>
                <c:pt idx="223">
                  <c:v>3.1073446327683607E-2</c:v>
                </c:pt>
                <c:pt idx="224">
                  <c:v>0</c:v>
                </c:pt>
                <c:pt idx="225">
                  <c:v>1.9178082191780854E-2</c:v>
                </c:pt>
                <c:pt idx="226">
                  <c:v>-3.2258064516129004E-2</c:v>
                </c:pt>
                <c:pt idx="227">
                  <c:v>-4.4444444444444509E-2</c:v>
                </c:pt>
                <c:pt idx="228">
                  <c:v>-7.4612403100775104E-2</c:v>
                </c:pt>
                <c:pt idx="229">
                  <c:v>3.1413612565444948E-2</c:v>
                </c:pt>
                <c:pt idx="230">
                  <c:v>-1.5228426395939132E-2</c:v>
                </c:pt>
                <c:pt idx="231">
                  <c:v>-3.2989690721649367E-2</c:v>
                </c:pt>
                <c:pt idx="232">
                  <c:v>8.4221748400852725E-2</c:v>
                </c:pt>
                <c:pt idx="233">
                  <c:v>5.8997050147493457E-3</c:v>
                </c:pt>
                <c:pt idx="234">
                  <c:v>-4.5943304007820207E-2</c:v>
                </c:pt>
                <c:pt idx="235">
                  <c:v>5.1229508196721785E-3</c:v>
                </c:pt>
                <c:pt idx="236">
                  <c:v>1.0193679918450549E-2</c:v>
                </c:pt>
                <c:pt idx="237">
                  <c:v>2.0181634712410634E-3</c:v>
                </c:pt>
                <c:pt idx="238">
                  <c:v>-4.6324269889224445E-2</c:v>
                </c:pt>
                <c:pt idx="239">
                  <c:v>-9.1869060190074014E-2</c:v>
                </c:pt>
                <c:pt idx="240">
                  <c:v>3.488372093023262E-2</c:v>
                </c:pt>
                <c:pt idx="241">
                  <c:v>3.370786516853963E-3</c:v>
                </c:pt>
                <c:pt idx="242">
                  <c:v>1.4557670772676445E-2</c:v>
                </c:pt>
                <c:pt idx="243">
                  <c:v>5.0772626931567144E-2</c:v>
                </c:pt>
                <c:pt idx="244">
                  <c:v>-3.8865546218487368E-2</c:v>
                </c:pt>
                <c:pt idx="245">
                  <c:v>-2.5136612021858018E-2</c:v>
                </c:pt>
                <c:pt idx="246">
                  <c:v>-5.0448430493273411E-2</c:v>
                </c:pt>
                <c:pt idx="247">
                  <c:v>5.6670602125147518E-2</c:v>
                </c:pt>
                <c:pt idx="248">
                  <c:v>1.4525139664804509E-2</c:v>
                </c:pt>
                <c:pt idx="249">
                  <c:v>-8.8105726872246271E-3</c:v>
                </c:pt>
                <c:pt idx="250">
                  <c:v>2.1111111111111081E-2</c:v>
                </c:pt>
                <c:pt idx="251">
                  <c:v>-1.7410228509249226E-2</c:v>
                </c:pt>
                <c:pt idx="252">
                  <c:v>-2.5470653377629993E-2</c:v>
                </c:pt>
                <c:pt idx="253">
                  <c:v>7.9545454545453254E-3</c:v>
                </c:pt>
                <c:pt idx="254">
                  <c:v>4.8478015783540274E-2</c:v>
                </c:pt>
                <c:pt idx="255">
                  <c:v>-1.2903225806451757E-2</c:v>
                </c:pt>
                <c:pt idx="256">
                  <c:v>9.8039215686274161E-3</c:v>
                </c:pt>
                <c:pt idx="257">
                  <c:v>2.9126213592232997E-2</c:v>
                </c:pt>
                <c:pt idx="258">
                  <c:v>-8.3857442348006517E-3</c:v>
                </c:pt>
                <c:pt idx="259">
                  <c:v>-3.6997885835095334E-2</c:v>
                </c:pt>
                <c:pt idx="260">
                  <c:v>-7.6838638858397479E-3</c:v>
                </c:pt>
                <c:pt idx="261">
                  <c:v>4.0929203539823211E-2</c:v>
                </c:pt>
                <c:pt idx="262">
                  <c:v>1.0626992561105109E-2</c:v>
                </c:pt>
                <c:pt idx="263">
                  <c:v>-2.7339642481598259E-2</c:v>
                </c:pt>
                <c:pt idx="264">
                  <c:v>-7.5675675675676013E-3</c:v>
                </c:pt>
                <c:pt idx="265">
                  <c:v>5.4466230936820459E-3</c:v>
                </c:pt>
                <c:pt idx="266">
                  <c:v>-1.9501625135427969E-2</c:v>
                </c:pt>
                <c:pt idx="267">
                  <c:v>-2.2099447513813653E-3</c:v>
                </c:pt>
                <c:pt idx="268">
                  <c:v>3.3222591362127574E-3</c:v>
                </c:pt>
                <c:pt idx="269">
                  <c:v>-3.3112582781458233E-3</c:v>
                </c:pt>
                <c:pt idx="270">
                  <c:v>-2.657807308970106E-2</c:v>
                </c:pt>
                <c:pt idx="271">
                  <c:v>-2.8441410693970437E-2</c:v>
                </c:pt>
                <c:pt idx="272">
                  <c:v>-3.6299765807962348E-2</c:v>
                </c:pt>
                <c:pt idx="273">
                  <c:v>3.888213851761857E-2</c:v>
                </c:pt>
                <c:pt idx="274">
                  <c:v>-1.1695906432748648E-2</c:v>
                </c:pt>
                <c:pt idx="275">
                  <c:v>3.9053254437869889E-2</c:v>
                </c:pt>
                <c:pt idx="276">
                  <c:v>1.9362186788154823E-2</c:v>
                </c:pt>
                <c:pt idx="277">
                  <c:v>2.1229050279329753E-2</c:v>
                </c:pt>
                <c:pt idx="278">
                  <c:v>2.8446389496717739E-2</c:v>
                </c:pt>
                <c:pt idx="279">
                  <c:v>2.1276595744681437E-3</c:v>
                </c:pt>
                <c:pt idx="280">
                  <c:v>3.5031847133758065E-2</c:v>
                </c:pt>
                <c:pt idx="281">
                  <c:v>2.6666666666666616E-2</c:v>
                </c:pt>
                <c:pt idx="282">
                  <c:v>9.990009990010762E-4</c:v>
                </c:pt>
                <c:pt idx="283">
                  <c:v>-4.3912175648702534E-2</c:v>
                </c:pt>
                <c:pt idx="284">
                  <c:v>3.3402922755741082E-2</c:v>
                </c:pt>
                <c:pt idx="285">
                  <c:v>3.2323232323232309E-2</c:v>
                </c:pt>
                <c:pt idx="286">
                  <c:v>1.5655577299412915E-2</c:v>
                </c:pt>
                <c:pt idx="287">
                  <c:v>-1.3487475915221592E-2</c:v>
                </c:pt>
                <c:pt idx="288">
                  <c:v>2.24609375E-2</c:v>
                </c:pt>
                <c:pt idx="289">
                  <c:v>1.4326647564469885E-2</c:v>
                </c:pt>
                <c:pt idx="290">
                  <c:v>-3.7664783427494575E-3</c:v>
                </c:pt>
                <c:pt idx="291">
                  <c:v>1.9848771266540499E-2</c:v>
                </c:pt>
                <c:pt idx="292">
                  <c:v>1.4828544949026856E-2</c:v>
                </c:pt>
                <c:pt idx="293">
                  <c:v>4.9315068493150704E-2</c:v>
                </c:pt>
                <c:pt idx="294">
                  <c:v>1.3054830287206221E-2</c:v>
                </c:pt>
                <c:pt idx="295">
                  <c:v>-6.8728522336769515E-3</c:v>
                </c:pt>
                <c:pt idx="296">
                  <c:v>-2.7681660899653959E-2</c:v>
                </c:pt>
                <c:pt idx="297">
                  <c:v>3.6476868327402157E-2</c:v>
                </c:pt>
                <c:pt idx="298">
                  <c:v>1.2875536480686733E-2</c:v>
                </c:pt>
                <c:pt idx="299">
                  <c:v>-4.5762711864406835E-2</c:v>
                </c:pt>
                <c:pt idx="300">
                  <c:v>2.6642984014209725E-2</c:v>
                </c:pt>
                <c:pt idx="301">
                  <c:v>-1.730103806228378E-2</c:v>
                </c:pt>
                <c:pt idx="302">
                  <c:v>3.4330985915492995E-2</c:v>
                </c:pt>
                <c:pt idx="303">
                  <c:v>5.106382978723456E-3</c:v>
                </c:pt>
                <c:pt idx="304">
                  <c:v>5.2497883149873026E-2</c:v>
                </c:pt>
                <c:pt idx="305">
                  <c:v>1.4481094127111849E-2</c:v>
                </c:pt>
                <c:pt idx="306">
                  <c:v>2.4583663758921626E-2</c:v>
                </c:pt>
                <c:pt idx="307">
                  <c:v>2.5541795665634748E-2</c:v>
                </c:pt>
                <c:pt idx="308">
                  <c:v>-8.3018867924528061E-3</c:v>
                </c:pt>
                <c:pt idx="309">
                  <c:v>-1.5220700152207112E-2</c:v>
                </c:pt>
                <c:pt idx="310">
                  <c:v>1.6228748068006338E-2</c:v>
                </c:pt>
                <c:pt idx="311">
                  <c:v>-2.3574144486692039E-2</c:v>
                </c:pt>
                <c:pt idx="312">
                  <c:v>3.1152647975078995E-3</c:v>
                </c:pt>
                <c:pt idx="313">
                  <c:v>1.7857142857142794E-2</c:v>
                </c:pt>
                <c:pt idx="314">
                  <c:v>3.3562166285278527E-2</c:v>
                </c:pt>
                <c:pt idx="315">
                  <c:v>1.6974169741697409E-2</c:v>
                </c:pt>
                <c:pt idx="316">
                  <c:v>-2.1770682148040121E-3</c:v>
                </c:pt>
                <c:pt idx="317">
                  <c:v>7.2727272727273196E-3</c:v>
                </c:pt>
                <c:pt idx="318">
                  <c:v>3.3212996389891725E-2</c:v>
                </c:pt>
                <c:pt idx="319">
                  <c:v>6.9881201956678574E-4</c:v>
                </c:pt>
                <c:pt idx="320">
                  <c:v>2.3743016759776525E-2</c:v>
                </c:pt>
                <c:pt idx="321">
                  <c:v>1.1596180081855367E-2</c:v>
                </c:pt>
                <c:pt idx="322">
                  <c:v>-1.5509103169251581E-2</c:v>
                </c:pt>
                <c:pt idx="323">
                  <c:v>3.4246575342465668E-2</c:v>
                </c:pt>
                <c:pt idx="324">
                  <c:v>-5.695364238410594E-2</c:v>
                </c:pt>
                <c:pt idx="325">
                  <c:v>5.6179775280898792E-2</c:v>
                </c:pt>
                <c:pt idx="326">
                  <c:v>-1.4627659574467988E-2</c:v>
                </c:pt>
                <c:pt idx="327">
                  <c:v>3.0364372469635637E-2</c:v>
                </c:pt>
                <c:pt idx="328">
                  <c:v>7.8585461689588687E-3</c:v>
                </c:pt>
                <c:pt idx="329">
                  <c:v>-1.8843404808317143E-2</c:v>
                </c:pt>
                <c:pt idx="330">
                  <c:v>-4.3708609271523202E-2</c:v>
                </c:pt>
                <c:pt idx="331">
                  <c:v>-3.9473684210526327E-2</c:v>
                </c:pt>
                <c:pt idx="332">
                  <c:v>2.1629416005768398E-3</c:v>
                </c:pt>
                <c:pt idx="333">
                  <c:v>2.8057553956834402E-2</c:v>
                </c:pt>
                <c:pt idx="334">
                  <c:v>-1.3995801259622076E-2</c:v>
                </c:pt>
                <c:pt idx="335">
                  <c:v>2.2001419446415982E-2</c:v>
                </c:pt>
                <c:pt idx="336">
                  <c:v>-1.9444444444444486E-2</c:v>
                </c:pt>
                <c:pt idx="337">
                  <c:v>3.3286118980170087E-2</c:v>
                </c:pt>
                <c:pt idx="338">
                  <c:v>1.6449623029472171E-2</c:v>
                </c:pt>
                <c:pt idx="339">
                  <c:v>8.0917060013485642E-3</c:v>
                </c:pt>
                <c:pt idx="340">
                  <c:v>4.6822742474916801E-3</c:v>
                </c:pt>
                <c:pt idx="341">
                  <c:v>2.1970705725699036E-2</c:v>
                </c:pt>
                <c:pt idx="342">
                  <c:v>2.0195439739413734E-2</c:v>
                </c:pt>
                <c:pt idx="343">
                  <c:v>1.0855683269476391E-2</c:v>
                </c:pt>
                <c:pt idx="344">
                  <c:v>1.2634238787112562E-3</c:v>
                </c:pt>
                <c:pt idx="345">
                  <c:v>1.4511041009463543E-2</c:v>
                </c:pt>
                <c:pt idx="346">
                  <c:v>-1.3059701492537212E-2</c:v>
                </c:pt>
                <c:pt idx="347">
                  <c:v>-3.465658475110267E-2</c:v>
                </c:pt>
                <c:pt idx="348">
                  <c:v>3.9164490861618884E-2</c:v>
                </c:pt>
                <c:pt idx="349">
                  <c:v>6.2814070351757678E-3</c:v>
                </c:pt>
                <c:pt idx="350">
                  <c:v>5.6179775280897903E-3</c:v>
                </c:pt>
                <c:pt idx="351">
                  <c:v>-4.9658597144629502E-3</c:v>
                </c:pt>
                <c:pt idx="352">
                  <c:v>-9.3574547723019874E-3</c:v>
                </c:pt>
                <c:pt idx="353">
                  <c:v>2.9596977329974905E-2</c:v>
                </c:pt>
                <c:pt idx="354">
                  <c:v>3.1804281345565677E-2</c:v>
                </c:pt>
                <c:pt idx="355">
                  <c:v>1.0077059869590954E-2</c:v>
                </c:pt>
                <c:pt idx="356">
                  <c:v>2.9342723004694982E-3</c:v>
                </c:pt>
                <c:pt idx="357">
                  <c:v>8.191925102399189E-3</c:v>
                </c:pt>
                <c:pt idx="358">
                  <c:v>1.160766105629718E-2</c:v>
                </c:pt>
                <c:pt idx="359">
                  <c:v>-1.0900745840504933E-2</c:v>
                </c:pt>
                <c:pt idx="360">
                  <c:v>-6.3805104408352076E-3</c:v>
                </c:pt>
                <c:pt idx="361">
                  <c:v>1.2259194395796813E-2</c:v>
                </c:pt>
                <c:pt idx="362">
                  <c:v>-1.9031141868511958E-2</c:v>
                </c:pt>
                <c:pt idx="363">
                  <c:v>7.6425631981187347E-3</c:v>
                </c:pt>
                <c:pt idx="364">
                  <c:v>-8.168028004667427E-3</c:v>
                </c:pt>
                <c:pt idx="365">
                  <c:v>3.529411764705781E-3</c:v>
                </c:pt>
                <c:pt idx="366">
                  <c:v>7.0339976553341899E-3</c:v>
                </c:pt>
                <c:pt idx="367">
                  <c:v>1.7462165308498312E-2</c:v>
                </c:pt>
                <c:pt idx="368">
                  <c:v>1.4874141876429992E-2</c:v>
                </c:pt>
                <c:pt idx="369">
                  <c:v>7.3280721533259818E-3</c:v>
                </c:pt>
                <c:pt idx="370">
                  <c:v>-5.5959709009514302E-3</c:v>
                </c:pt>
                <c:pt idx="371">
                  <c:v>5.0647158131682524E-3</c:v>
                </c:pt>
                <c:pt idx="372">
                  <c:v>2.5755879059350617E-2</c:v>
                </c:pt>
                <c:pt idx="373">
                  <c:v>2.7292576419213344E-3</c:v>
                </c:pt>
                <c:pt idx="374">
                  <c:v>-1.6875340228633795E-2</c:v>
                </c:pt>
                <c:pt idx="375">
                  <c:v>3.1007751937984551E-2</c:v>
                </c:pt>
                <c:pt idx="376">
                  <c:v>-1.3963480128893702E-2</c:v>
                </c:pt>
                <c:pt idx="377">
                  <c:v>-3.4858387799564294E-2</c:v>
                </c:pt>
                <c:pt idx="378">
                  <c:v>-2.2573363431150906E-3</c:v>
                </c:pt>
                <c:pt idx="379">
                  <c:v>-1.0746606334841702E-2</c:v>
                </c:pt>
                <c:pt idx="380">
                  <c:v>-2.6300743281875261E-2</c:v>
                </c:pt>
                <c:pt idx="381">
                  <c:v>7.6335877862594437E-3</c:v>
                </c:pt>
                <c:pt idx="382">
                  <c:v>-1.8065268065267981E-2</c:v>
                </c:pt>
                <c:pt idx="383">
                  <c:v>-2.4925816023739E-2</c:v>
                </c:pt>
                <c:pt idx="384">
                  <c:v>1.3390139987827121E-2</c:v>
                </c:pt>
                <c:pt idx="385">
                  <c:v>-5.0450450450450379E-2</c:v>
                </c:pt>
                <c:pt idx="386">
                  <c:v>2.9095509171410461E-2</c:v>
                </c:pt>
                <c:pt idx="387">
                  <c:v>-6.1462814996915416E-4</c:v>
                </c:pt>
                <c:pt idx="388">
                  <c:v>1.2300123001229846E-3</c:v>
                </c:pt>
                <c:pt idx="389">
                  <c:v>-3.3783783783783772E-2</c:v>
                </c:pt>
                <c:pt idx="390">
                  <c:v>-1.3986013986014068E-2</c:v>
                </c:pt>
                <c:pt idx="391">
                  <c:v>6.4474532559644082E-4</c:v>
                </c:pt>
                <c:pt idx="392">
                  <c:v>1.1597938144329856E-2</c:v>
                </c:pt>
                <c:pt idx="393">
                  <c:v>3.9490445859872603E-2</c:v>
                </c:pt>
                <c:pt idx="394">
                  <c:v>6.1274509803921351E-3</c:v>
                </c:pt>
                <c:pt idx="395">
                  <c:v>3.1668696711327549E-2</c:v>
                </c:pt>
                <c:pt idx="396">
                  <c:v>-1.0035419126328327E-2</c:v>
                </c:pt>
                <c:pt idx="397">
                  <c:v>4.7704233750747171E-3</c:v>
                </c:pt>
                <c:pt idx="398">
                  <c:v>2.4925816023738667E-2</c:v>
                </c:pt>
                <c:pt idx="399">
                  <c:v>-4.5165026056745883E-2</c:v>
                </c:pt>
                <c:pt idx="400">
                  <c:v>-3.6992116434202416E-2</c:v>
                </c:pt>
                <c:pt idx="401">
                  <c:v>-2.6448362720402963E-2</c:v>
                </c:pt>
                <c:pt idx="402">
                  <c:v>-8.2147477360931531E-2</c:v>
                </c:pt>
                <c:pt idx="403">
                  <c:v>2.6779422128259345E-2</c:v>
                </c:pt>
                <c:pt idx="404">
                  <c:v>-9.4028826355525119E-2</c:v>
                </c:pt>
                <c:pt idx="405">
                  <c:v>3.9393939393939537E-2</c:v>
                </c:pt>
                <c:pt idx="406">
                  <c:v>-7.069970845481055E-2</c:v>
                </c:pt>
                <c:pt idx="407">
                  <c:v>-7.1372549019607878E-2</c:v>
                </c:pt>
                <c:pt idx="408">
                  <c:v>0</c:v>
                </c:pt>
                <c:pt idx="409">
                  <c:v>4.3074324324324342E-2</c:v>
                </c:pt>
                <c:pt idx="410">
                  <c:v>-7.2064777327935148E-2</c:v>
                </c:pt>
                <c:pt idx="411">
                  <c:v>3.9267015706806241E-2</c:v>
                </c:pt>
                <c:pt idx="412">
                  <c:v>-0.11754827875734675</c:v>
                </c:pt>
                <c:pt idx="413">
                  <c:v>1.5223596574690745E-2</c:v>
                </c:pt>
                <c:pt idx="414">
                  <c:v>6.2792877225867016E-2</c:v>
                </c:pt>
                <c:pt idx="415">
                  <c:v>-2.1164021164021163E-2</c:v>
                </c:pt>
                <c:pt idx="416">
                  <c:v>-9.009009009009028E-3</c:v>
                </c:pt>
                <c:pt idx="417">
                  <c:v>5.4545454545456007E-3</c:v>
                </c:pt>
                <c:pt idx="418">
                  <c:v>-4.6112115732368841E-2</c:v>
                </c:pt>
                <c:pt idx="419">
                  <c:v>7.2985781990521303E-2</c:v>
                </c:pt>
                <c:pt idx="420">
                  <c:v>3.3568904593639592E-2</c:v>
                </c:pt>
                <c:pt idx="421">
                  <c:v>-2.2222222222222254E-2</c:v>
                </c:pt>
                <c:pt idx="422">
                  <c:v>-7.7797202797202702E-2</c:v>
                </c:pt>
                <c:pt idx="423">
                  <c:v>-9.4786729857831986E-4</c:v>
                </c:pt>
                <c:pt idx="424">
                  <c:v>3.7001897533206929E-2</c:v>
                </c:pt>
                <c:pt idx="425">
                  <c:v>8.2342177493137658E-3</c:v>
                </c:pt>
                <c:pt idx="426">
                  <c:v>4.99092558983667E-2</c:v>
                </c:pt>
                <c:pt idx="427">
                  <c:v>-3.8029386343992999E-2</c:v>
                </c:pt>
                <c:pt idx="428">
                  <c:v>-4.9415992812219312E-2</c:v>
                </c:pt>
                <c:pt idx="429">
                  <c:v>-3.6862003780718355E-2</c:v>
                </c:pt>
                <c:pt idx="430">
                  <c:v>-8.243375858684987E-2</c:v>
                </c:pt>
                <c:pt idx="431">
                  <c:v>-4.7058823529411709E-2</c:v>
                </c:pt>
                <c:pt idx="432">
                  <c:v>7.9685746352412989E-2</c:v>
                </c:pt>
                <c:pt idx="433">
                  <c:v>6.0291060291060239E-2</c:v>
                </c:pt>
                <c:pt idx="434">
                  <c:v>2.450980392156854E-2</c:v>
                </c:pt>
                <c:pt idx="435">
                  <c:v>-6.4114832535885125E-2</c:v>
                </c:pt>
                <c:pt idx="436">
                  <c:v>6.6462167689161689E-2</c:v>
                </c:pt>
                <c:pt idx="437">
                  <c:v>-1.6299137104506256E-2</c:v>
                </c:pt>
                <c:pt idx="438">
                  <c:v>-2.9239766081871288E-2</c:v>
                </c:pt>
                <c:pt idx="439">
                  <c:v>-6.8273092369478094E-2</c:v>
                </c:pt>
                <c:pt idx="440">
                  <c:v>1.5086206896551824E-2</c:v>
                </c:pt>
                <c:pt idx="441">
                  <c:v>4.0339702760084917E-2</c:v>
                </c:pt>
                <c:pt idx="442">
                  <c:v>-1.3265306122449028E-2</c:v>
                </c:pt>
                <c:pt idx="443">
                  <c:v>0.15305067218200619</c:v>
                </c:pt>
                <c:pt idx="444">
                  <c:v>6.8161434977578539E-2</c:v>
                </c:pt>
                <c:pt idx="445">
                  <c:v>-1.6792611251049694E-3</c:v>
                </c:pt>
                <c:pt idx="446">
                  <c:v>9.25147182506314E-3</c:v>
                </c:pt>
                <c:pt idx="447">
                  <c:v>4.5833333333333393E-2</c:v>
                </c:pt>
                <c:pt idx="448">
                  <c:v>-1.7529880478087678E-2</c:v>
                </c:pt>
                <c:pt idx="449">
                  <c:v>2.6763990267639981E-2</c:v>
                </c:pt>
                <c:pt idx="450">
                  <c:v>-5.8451816745655583E-2</c:v>
                </c:pt>
                <c:pt idx="451">
                  <c:v>3.2718120805369066E-2</c:v>
                </c:pt>
                <c:pt idx="452">
                  <c:v>1.5434606011372809E-2</c:v>
                </c:pt>
                <c:pt idx="453">
                  <c:v>-1.9199999999999995E-2</c:v>
                </c:pt>
                <c:pt idx="454">
                  <c:v>-1.9575856443719397E-2</c:v>
                </c:pt>
                <c:pt idx="455">
                  <c:v>-4.9084858569051537E-2</c:v>
                </c:pt>
                <c:pt idx="456">
                  <c:v>-6.1242344706912144E-3</c:v>
                </c:pt>
                <c:pt idx="457">
                  <c:v>7.7464788732394485E-2</c:v>
                </c:pt>
                <c:pt idx="458">
                  <c:v>4.9836601307189587E-2</c:v>
                </c:pt>
                <c:pt idx="459">
                  <c:v>2.3346303501945664E-2</c:v>
                </c:pt>
                <c:pt idx="460">
                  <c:v>7.6045627376426506E-3</c:v>
                </c:pt>
                <c:pt idx="461">
                  <c:v>-8.3018867924528061E-3</c:v>
                </c:pt>
                <c:pt idx="462">
                  <c:v>2.2831050228309113E-3</c:v>
                </c:pt>
                <c:pt idx="463">
                  <c:v>4.02429764616552E-2</c:v>
                </c:pt>
                <c:pt idx="464">
                  <c:v>-6.2773722627737172E-2</c:v>
                </c:pt>
                <c:pt idx="465">
                  <c:v>-1.5576323987538387E-3</c:v>
                </c:pt>
                <c:pt idx="466">
                  <c:v>-2.6521060842433664E-2</c:v>
                </c:pt>
                <c:pt idx="467">
                  <c:v>-1.2820512820512886E-2</c:v>
                </c:pt>
                <c:pt idx="468">
                  <c:v>4.7077922077922052E-2</c:v>
                </c:pt>
                <c:pt idx="469">
                  <c:v>-6.9767441860465462E-3</c:v>
                </c:pt>
                <c:pt idx="470">
                  <c:v>2.5761124121779888E-2</c:v>
                </c:pt>
                <c:pt idx="471">
                  <c:v>-5.3272450532724225E-3</c:v>
                </c:pt>
                <c:pt idx="472">
                  <c:v>-5.6618209640397876E-2</c:v>
                </c:pt>
                <c:pt idx="473">
                  <c:v>3.4063260340632562E-2</c:v>
                </c:pt>
                <c:pt idx="474">
                  <c:v>-6.9803921568627469E-2</c:v>
                </c:pt>
                <c:pt idx="475">
                  <c:v>3.7099494097807773E-2</c:v>
                </c:pt>
                <c:pt idx="476">
                  <c:v>2.4390243902439046E-3</c:v>
                </c:pt>
                <c:pt idx="477">
                  <c:v>5.6772100567721306E-3</c:v>
                </c:pt>
                <c:pt idx="478">
                  <c:v>1.1290322580645107E-2</c:v>
                </c:pt>
                <c:pt idx="479">
                  <c:v>2.5518341307815051E-2</c:v>
                </c:pt>
                <c:pt idx="480">
                  <c:v>1.8662519440124425E-2</c:v>
                </c:pt>
                <c:pt idx="481">
                  <c:v>-6.7938931297709781E-2</c:v>
                </c:pt>
                <c:pt idx="482">
                  <c:v>-1.1466011466011561E-2</c:v>
                </c:pt>
                <c:pt idx="483">
                  <c:v>-9.0306545153272522E-2</c:v>
                </c:pt>
                <c:pt idx="484">
                  <c:v>-2.9143897996357082E-2</c:v>
                </c:pt>
                <c:pt idx="485">
                  <c:v>-2.8142589118198558E-3</c:v>
                </c:pt>
                <c:pt idx="486">
                  <c:v>3.1044214487299993E-2</c:v>
                </c:pt>
                <c:pt idx="487">
                  <c:v>-2.7372262773723843E-3</c:v>
                </c:pt>
                <c:pt idx="488">
                  <c:v>2.5617566331198605E-2</c:v>
                </c:pt>
                <c:pt idx="489">
                  <c:v>0</c:v>
                </c:pt>
                <c:pt idx="490">
                  <c:v>-1.9625334522747617E-2</c:v>
                </c:pt>
                <c:pt idx="491">
                  <c:v>4.5495905368516887E-2</c:v>
                </c:pt>
                <c:pt idx="492">
                  <c:v>-8.7032201914705176E-4</c:v>
                </c:pt>
                <c:pt idx="493">
                  <c:v>2.7874564459930307E-2</c:v>
                </c:pt>
                <c:pt idx="494">
                  <c:v>-4.4067796610169574E-2</c:v>
                </c:pt>
                <c:pt idx="495">
                  <c:v>1.9503546099290947E-2</c:v>
                </c:pt>
                <c:pt idx="496">
                  <c:v>-5.5652173913043557E-2</c:v>
                </c:pt>
                <c:pt idx="497">
                  <c:v>2.4861878453038777E-2</c:v>
                </c:pt>
                <c:pt idx="498">
                  <c:v>3.7735849056603765E-2</c:v>
                </c:pt>
                <c:pt idx="499">
                  <c:v>4.6753246753246769E-2</c:v>
                </c:pt>
                <c:pt idx="500">
                  <c:v>4.1356492969397696E-3</c:v>
                </c:pt>
                <c:pt idx="501">
                  <c:v>-1.9769357495881379E-2</c:v>
                </c:pt>
                <c:pt idx="502">
                  <c:v>-2.8571428571428581E-2</c:v>
                </c:pt>
                <c:pt idx="503">
                  <c:v>-1.9896193771626325E-2</c:v>
                </c:pt>
                <c:pt idx="504">
                  <c:v>-2.118270079435125E-2</c:v>
                </c:pt>
                <c:pt idx="505">
                  <c:v>1.8935978358882055E-2</c:v>
                </c:pt>
                <c:pt idx="506">
                  <c:v>0.12300884955752212</c:v>
                </c:pt>
                <c:pt idx="507">
                  <c:v>2.9944838455476797E-2</c:v>
                </c:pt>
                <c:pt idx="508">
                  <c:v>-1.1476664116296886E-2</c:v>
                </c:pt>
                <c:pt idx="509">
                  <c:v>-1.0061919504643968E-2</c:v>
                </c:pt>
                <c:pt idx="510">
                  <c:v>7.8186082877262919E-4</c:v>
                </c:pt>
                <c:pt idx="511">
                  <c:v>-4.6875000000000666E-3</c:v>
                </c:pt>
                <c:pt idx="512">
                  <c:v>1.5698587127158437E-2</c:v>
                </c:pt>
                <c:pt idx="513">
                  <c:v>6.1823802163833985E-3</c:v>
                </c:pt>
                <c:pt idx="514">
                  <c:v>-5.3763440860215006E-3</c:v>
                </c:pt>
                <c:pt idx="515">
                  <c:v>-2.3938223938223868E-2</c:v>
                </c:pt>
                <c:pt idx="516">
                  <c:v>8.7025316455695556E-3</c:v>
                </c:pt>
                <c:pt idx="517">
                  <c:v>-2.0392156862745092E-2</c:v>
                </c:pt>
                <c:pt idx="518">
                  <c:v>-1.6012810248198672E-2</c:v>
                </c:pt>
                <c:pt idx="519">
                  <c:v>5.695687550854478E-3</c:v>
                </c:pt>
                <c:pt idx="520">
                  <c:v>3.2362459546926292E-3</c:v>
                </c:pt>
                <c:pt idx="521">
                  <c:v>3.225806451612856E-3</c:v>
                </c:pt>
                <c:pt idx="522">
                  <c:v>1.607717041800738E-3</c:v>
                </c:pt>
                <c:pt idx="523">
                  <c:v>1.6051364365970988E-2</c:v>
                </c:pt>
                <c:pt idx="524">
                  <c:v>-4.1864139020537094E-2</c:v>
                </c:pt>
                <c:pt idx="525">
                  <c:v>1.6488046166529546E-3</c:v>
                </c:pt>
                <c:pt idx="526">
                  <c:v>0</c:v>
                </c:pt>
                <c:pt idx="527">
                  <c:v>-7.4074074074074181E-3</c:v>
                </c:pt>
                <c:pt idx="528">
                  <c:v>2.5704809286898778E-2</c:v>
                </c:pt>
                <c:pt idx="529">
                  <c:v>-6.4672594987873477E-3</c:v>
                </c:pt>
                <c:pt idx="530">
                  <c:v>-4.8820179007321718E-3</c:v>
                </c:pt>
                <c:pt idx="531">
                  <c:v>-1.3900245298446468E-2</c:v>
                </c:pt>
                <c:pt idx="532">
                  <c:v>1.1608623548921893E-2</c:v>
                </c:pt>
                <c:pt idx="533">
                  <c:v>-1.06557377049179E-2</c:v>
                </c:pt>
                <c:pt idx="534">
                  <c:v>5.7995028997515075E-3</c:v>
                </c:pt>
                <c:pt idx="535">
                  <c:v>3.2948929159801743E-3</c:v>
                </c:pt>
                <c:pt idx="536">
                  <c:v>2.4630541871921263E-2</c:v>
                </c:pt>
                <c:pt idx="537">
                  <c:v>-1.2820512820512886E-2</c:v>
                </c:pt>
                <c:pt idx="538">
                  <c:v>-2.2727272727272818E-2</c:v>
                </c:pt>
                <c:pt idx="539">
                  <c:v>3.3222591362127574E-3</c:v>
                </c:pt>
                <c:pt idx="540">
                  <c:v>3.3112582781456013E-3</c:v>
                </c:pt>
                <c:pt idx="541">
                  <c:v>-2.9702970297029618E-2</c:v>
                </c:pt>
                <c:pt idx="542">
                  <c:v>-0.15391156462585043</c:v>
                </c:pt>
                <c:pt idx="543">
                  <c:v>-7.9396984924622993E-2</c:v>
                </c:pt>
                <c:pt idx="544">
                  <c:v>1.2008733624454093E-2</c:v>
                </c:pt>
                <c:pt idx="545">
                  <c:v>7.5512405609492461E-3</c:v>
                </c:pt>
                <c:pt idx="546">
                  <c:v>6.4239828693790191E-2</c:v>
                </c:pt>
                <c:pt idx="547">
                  <c:v>-3.0181086519114331E-3</c:v>
                </c:pt>
                <c:pt idx="548">
                  <c:v>7.0635721493441661E-3</c:v>
                </c:pt>
                <c:pt idx="549">
                  <c:v>-4.0080160320642433E-3</c:v>
                </c:pt>
                <c:pt idx="550">
                  <c:v>1.006036217303885E-3</c:v>
                </c:pt>
                <c:pt idx="551">
                  <c:v>2.0100502512563345E-3</c:v>
                </c:pt>
                <c:pt idx="552">
                  <c:v>0</c:v>
                </c:pt>
                <c:pt idx="553">
                  <c:v>2.8084252758274753E-2</c:v>
                </c:pt>
                <c:pt idx="554">
                  <c:v>1.9512195121951237E-3</c:v>
                </c:pt>
                <c:pt idx="555">
                  <c:v>-4.1869522882181043E-2</c:v>
                </c:pt>
                <c:pt idx="556">
                  <c:v>3.5569105691056979E-2</c:v>
                </c:pt>
                <c:pt idx="557">
                  <c:v>3.0421982335623321E-2</c:v>
                </c:pt>
                <c:pt idx="558">
                  <c:v>3.3333333333333215E-2</c:v>
                </c:pt>
                <c:pt idx="559">
                  <c:v>-4.9769585253456095E-2</c:v>
                </c:pt>
                <c:pt idx="560">
                  <c:v>2.7158098933074637E-2</c:v>
                </c:pt>
                <c:pt idx="561">
                  <c:v>-9.442870632672129E-4</c:v>
                </c:pt>
                <c:pt idx="562">
                  <c:v>1.8903591682419618E-2</c:v>
                </c:pt>
                <c:pt idx="563">
                  <c:v>-1.8552875695732829E-2</c:v>
                </c:pt>
                <c:pt idx="564">
                  <c:v>1.3232514177693888E-2</c:v>
                </c:pt>
                <c:pt idx="565">
                  <c:v>9.3283582089553896E-4</c:v>
                </c:pt>
                <c:pt idx="566">
                  <c:v>3.2618825722273925E-2</c:v>
                </c:pt>
                <c:pt idx="567">
                  <c:v>1.3537906137184086E-2</c:v>
                </c:pt>
                <c:pt idx="568">
                  <c:v>-5.3428317008015203E-3</c:v>
                </c:pt>
                <c:pt idx="569">
                  <c:v>-3.4019695613249801E-2</c:v>
                </c:pt>
                <c:pt idx="570">
                  <c:v>-2.0389249304911816E-2</c:v>
                </c:pt>
                <c:pt idx="571">
                  <c:v>-3.7842951750237663E-3</c:v>
                </c:pt>
                <c:pt idx="572">
                  <c:v>1.5194681861348647E-2</c:v>
                </c:pt>
                <c:pt idx="573">
                  <c:v>-2.6192703461178635E-2</c:v>
                </c:pt>
                <c:pt idx="574">
                  <c:v>2.8818443804032867E-3</c:v>
                </c:pt>
                <c:pt idx="575">
                  <c:v>2.6819923371647514E-2</c:v>
                </c:pt>
                <c:pt idx="576">
                  <c:v>1.3059701492537101E-2</c:v>
                </c:pt>
                <c:pt idx="577">
                  <c:v>-3.130755064456725E-2</c:v>
                </c:pt>
                <c:pt idx="578">
                  <c:v>-6.6539923954372915E-3</c:v>
                </c:pt>
                <c:pt idx="579">
                  <c:v>-3.6363636363636265E-2</c:v>
                </c:pt>
                <c:pt idx="580">
                  <c:v>8.9374379344586696E-3</c:v>
                </c:pt>
                <c:pt idx="581">
                  <c:v>-6.2007874015748143E-2</c:v>
                </c:pt>
                <c:pt idx="582">
                  <c:v>2.4134312696747262E-2</c:v>
                </c:pt>
                <c:pt idx="583">
                  <c:v>1.6393442622950838E-2</c:v>
                </c:pt>
                <c:pt idx="584">
                  <c:v>-2.0161290322580072E-3</c:v>
                </c:pt>
                <c:pt idx="585">
                  <c:v>8.0808080808081328E-3</c:v>
                </c:pt>
                <c:pt idx="586">
                  <c:v>-5.0100200400802208E-3</c:v>
                </c:pt>
                <c:pt idx="587">
                  <c:v>1.0070493454179541E-3</c:v>
                </c:pt>
                <c:pt idx="588">
                  <c:v>2.0120724346076591E-2</c:v>
                </c:pt>
                <c:pt idx="589">
                  <c:v>-4.4378698224852187E-2</c:v>
                </c:pt>
                <c:pt idx="590">
                  <c:v>-2.9927760577915241E-2</c:v>
                </c:pt>
                <c:pt idx="591">
                  <c:v>0</c:v>
                </c:pt>
                <c:pt idx="592">
                  <c:v>-7.4468085106382809E-3</c:v>
                </c:pt>
                <c:pt idx="593">
                  <c:v>1.2861736334405016E-2</c:v>
                </c:pt>
                <c:pt idx="594">
                  <c:v>-1.0582010582010581E-2</c:v>
                </c:pt>
                <c:pt idx="595">
                  <c:v>9.6256684491977662E-3</c:v>
                </c:pt>
                <c:pt idx="596">
                  <c:v>-6.3559322033897026E-3</c:v>
                </c:pt>
                <c:pt idx="597">
                  <c:v>1.1727078891258014E-2</c:v>
                </c:pt>
                <c:pt idx="598">
                  <c:v>3.7934668071654354E-2</c:v>
                </c:pt>
                <c:pt idx="599">
                  <c:v>-9.1370558375634126E-3</c:v>
                </c:pt>
                <c:pt idx="600">
                  <c:v>1.3319672131147708E-2</c:v>
                </c:pt>
                <c:pt idx="601">
                  <c:v>2.0222446916076109E-3</c:v>
                </c:pt>
                <c:pt idx="602">
                  <c:v>3.7336024217961672E-2</c:v>
                </c:pt>
                <c:pt idx="603">
                  <c:v>-2.9182879377431803E-3</c:v>
                </c:pt>
                <c:pt idx="604">
                  <c:v>8.7804878048780566E-3</c:v>
                </c:pt>
                <c:pt idx="605">
                  <c:v>0</c:v>
                </c:pt>
                <c:pt idx="606">
                  <c:v>-1.0638297872340385E-2</c:v>
                </c:pt>
                <c:pt idx="607">
                  <c:v>-1.9550342130987386E-2</c:v>
                </c:pt>
                <c:pt idx="608">
                  <c:v>1.1964107676969205E-2</c:v>
                </c:pt>
                <c:pt idx="609">
                  <c:v>1.2807881773398977E-2</c:v>
                </c:pt>
                <c:pt idx="610">
                  <c:v>-6.809338521400643E-3</c:v>
                </c:pt>
                <c:pt idx="611">
                  <c:v>1.9588638589618235E-3</c:v>
                </c:pt>
                <c:pt idx="612">
                  <c:v>5.8651026392959604E-3</c:v>
                </c:pt>
                <c:pt idx="613">
                  <c:v>-1.9436345966958091E-2</c:v>
                </c:pt>
                <c:pt idx="614">
                  <c:v>3.964321110009994E-3</c:v>
                </c:pt>
                <c:pt idx="615">
                  <c:v>-2.8627838104639758E-2</c:v>
                </c:pt>
                <c:pt idx="616">
                  <c:v>-2.2357723577235866E-2</c:v>
                </c:pt>
                <c:pt idx="617">
                  <c:v>2.0790020790020902E-2</c:v>
                </c:pt>
                <c:pt idx="618">
                  <c:v>-3.2586558044806591E-2</c:v>
                </c:pt>
                <c:pt idx="619">
                  <c:v>5.2631578947368585E-3</c:v>
                </c:pt>
                <c:pt idx="620">
                  <c:v>-2.6178010471204161E-2</c:v>
                </c:pt>
                <c:pt idx="621">
                  <c:v>8.6021505376343566E-3</c:v>
                </c:pt>
                <c:pt idx="622">
                  <c:v>-2.7718550106609952E-2</c:v>
                </c:pt>
                <c:pt idx="623">
                  <c:v>2.1929824561403688E-2</c:v>
                </c:pt>
                <c:pt idx="624">
                  <c:v>-6.3304721030042921E-2</c:v>
                </c:pt>
                <c:pt idx="625">
                  <c:v>-2.7491408934707917E-2</c:v>
                </c:pt>
                <c:pt idx="626">
                  <c:v>-8.2449941107185509E-3</c:v>
                </c:pt>
                <c:pt idx="627">
                  <c:v>5.581947743467941E-2</c:v>
                </c:pt>
                <c:pt idx="628">
                  <c:v>-4.4994375703037992E-3</c:v>
                </c:pt>
                <c:pt idx="629">
                  <c:v>1.242937853107362E-2</c:v>
                </c:pt>
                <c:pt idx="630">
                  <c:v>-1.3392857142857206E-2</c:v>
                </c:pt>
                <c:pt idx="631">
                  <c:v>1.1312217194570096E-3</c:v>
                </c:pt>
                <c:pt idx="632">
                  <c:v>0</c:v>
                </c:pt>
                <c:pt idx="633">
                  <c:v>-2.5988700564971823E-2</c:v>
                </c:pt>
                <c:pt idx="634">
                  <c:v>-1.7401392111368708E-2</c:v>
                </c:pt>
                <c:pt idx="635">
                  <c:v>1.4167650531286879E-2</c:v>
                </c:pt>
                <c:pt idx="636">
                  <c:v>-5.0058207217694939E-2</c:v>
                </c:pt>
                <c:pt idx="637">
                  <c:v>-1.5931372549019662E-2</c:v>
                </c:pt>
                <c:pt idx="638">
                  <c:v>9.9626400996264408E-3</c:v>
                </c:pt>
                <c:pt idx="639">
                  <c:v>-7.3982737361281137E-3</c:v>
                </c:pt>
                <c:pt idx="640">
                  <c:v>7.4534161490682482E-3</c:v>
                </c:pt>
                <c:pt idx="641">
                  <c:v>-1.6029593094944339E-2</c:v>
                </c:pt>
                <c:pt idx="642">
                  <c:v>-3.5087719298245612E-2</c:v>
                </c:pt>
                <c:pt idx="643">
                  <c:v>-1.9480519480519543E-2</c:v>
                </c:pt>
                <c:pt idx="644">
                  <c:v>2.1192052980132381E-2</c:v>
                </c:pt>
                <c:pt idx="645">
                  <c:v>2.3346303501945442E-2</c:v>
                </c:pt>
                <c:pt idx="646">
                  <c:v>-1.2674271229403677E-3</c:v>
                </c:pt>
                <c:pt idx="647">
                  <c:v>1.6497461928933976E-2</c:v>
                </c:pt>
                <c:pt idx="648">
                  <c:v>1.7478152309613026E-2</c:v>
                </c:pt>
                <c:pt idx="649">
                  <c:v>2.6993865030674691E-2</c:v>
                </c:pt>
                <c:pt idx="650">
                  <c:v>-5.9737156511349143E-3</c:v>
                </c:pt>
                <c:pt idx="651">
                  <c:v>9.6153846153845812E-3</c:v>
                </c:pt>
                <c:pt idx="652">
                  <c:v>-2.0238095238095277E-2</c:v>
                </c:pt>
                <c:pt idx="653">
                  <c:v>2.5516403402187082E-2</c:v>
                </c:pt>
                <c:pt idx="654">
                  <c:v>4.2654028436019065E-2</c:v>
                </c:pt>
                <c:pt idx="655">
                  <c:v>-9.0909090909091494E-3</c:v>
                </c:pt>
                <c:pt idx="656">
                  <c:v>-1.0321100917431214E-2</c:v>
                </c:pt>
                <c:pt idx="657">
                  <c:v>-8.1112398609501923E-3</c:v>
                </c:pt>
                <c:pt idx="658">
                  <c:v>-8.1775700934579865E-3</c:v>
                </c:pt>
                <c:pt idx="659">
                  <c:v>1.0600706713780994E-2</c:v>
                </c:pt>
                <c:pt idx="660">
                  <c:v>1.5151515151515138E-2</c:v>
                </c:pt>
                <c:pt idx="661">
                  <c:v>-1.148105625717577E-2</c:v>
                </c:pt>
                <c:pt idx="662">
                  <c:v>0</c:v>
                </c:pt>
                <c:pt idx="663">
                  <c:v>-8.1300813008130524E-3</c:v>
                </c:pt>
                <c:pt idx="664">
                  <c:v>1.4051522248243575E-2</c:v>
                </c:pt>
                <c:pt idx="665">
                  <c:v>2.7713625866050862E-2</c:v>
                </c:pt>
                <c:pt idx="666">
                  <c:v>1.6853932584269593E-2</c:v>
                </c:pt>
                <c:pt idx="667">
                  <c:v>3.204419889502752E-2</c:v>
                </c:pt>
                <c:pt idx="668">
                  <c:v>1.0706638115631772E-3</c:v>
                </c:pt>
                <c:pt idx="669">
                  <c:v>8.5561497326203106E-3</c:v>
                </c:pt>
                <c:pt idx="670">
                  <c:v>-7.4231177094380429E-3</c:v>
                </c:pt>
                <c:pt idx="671">
                  <c:v>2.3504273504273643E-2</c:v>
                </c:pt>
                <c:pt idx="672">
                  <c:v>-1.0438413361169019E-3</c:v>
                </c:pt>
                <c:pt idx="673">
                  <c:v>-9.4043887147334804E-3</c:v>
                </c:pt>
                <c:pt idx="674">
                  <c:v>-1.4767932489451518E-2</c:v>
                </c:pt>
                <c:pt idx="675">
                  <c:v>0</c:v>
                </c:pt>
                <c:pt idx="676">
                  <c:v>3.2119914346895317E-3</c:v>
                </c:pt>
                <c:pt idx="677">
                  <c:v>3.3084311632870955E-2</c:v>
                </c:pt>
                <c:pt idx="678">
                  <c:v>6.1983471074380514E-3</c:v>
                </c:pt>
                <c:pt idx="679">
                  <c:v>3.0800821355234653E-3</c:v>
                </c:pt>
                <c:pt idx="680">
                  <c:v>1.535312180143289E-2</c:v>
                </c:pt>
                <c:pt idx="681">
                  <c:v>1.7137096774193505E-2</c:v>
                </c:pt>
                <c:pt idx="682">
                  <c:v>7.9286422200197659E-3</c:v>
                </c:pt>
                <c:pt idx="683">
                  <c:v>2.6548672566371723E-2</c:v>
                </c:pt>
                <c:pt idx="684">
                  <c:v>6.7049808429118229E-3</c:v>
                </c:pt>
                <c:pt idx="685">
                  <c:v>1.5223596574690745E-2</c:v>
                </c:pt>
                <c:pt idx="686">
                  <c:v>-2.811621368322359E-3</c:v>
                </c:pt>
                <c:pt idx="687">
                  <c:v>3.1015037593985051E-2</c:v>
                </c:pt>
                <c:pt idx="688">
                  <c:v>7.2926162260711358E-3</c:v>
                </c:pt>
                <c:pt idx="689">
                  <c:v>0</c:v>
                </c:pt>
                <c:pt idx="690">
                  <c:v>-1.538461538461533E-2</c:v>
                </c:pt>
                <c:pt idx="691">
                  <c:v>3.8602941176470562E-2</c:v>
                </c:pt>
                <c:pt idx="692">
                  <c:v>2.3008849557522026E-2</c:v>
                </c:pt>
                <c:pt idx="693">
                  <c:v>-3.6332179930795849E-2</c:v>
                </c:pt>
                <c:pt idx="694">
                  <c:v>1.7055655296229766E-2</c:v>
                </c:pt>
                <c:pt idx="695">
                  <c:v>1.3239187996469504E-2</c:v>
                </c:pt>
                <c:pt idx="696">
                  <c:v>9.5818815331010221E-3</c:v>
                </c:pt>
                <c:pt idx="697">
                  <c:v>1.8981880931837836E-2</c:v>
                </c:pt>
                <c:pt idx="698">
                  <c:v>-9.3141405588484938E-3</c:v>
                </c:pt>
                <c:pt idx="699">
                  <c:v>1.7094017094017255E-2</c:v>
                </c:pt>
                <c:pt idx="700">
                  <c:v>1.2605042016806678E-2</c:v>
                </c:pt>
                <c:pt idx="701">
                  <c:v>1.0788381742738551E-2</c:v>
                </c:pt>
                <c:pt idx="702">
                  <c:v>-8.2101806239737174E-3</c:v>
                </c:pt>
                <c:pt idx="703">
                  <c:v>-9.9337748344370258E-3</c:v>
                </c:pt>
                <c:pt idx="704">
                  <c:v>2.0903010033444858E-2</c:v>
                </c:pt>
                <c:pt idx="705">
                  <c:v>1.146601146601145E-2</c:v>
                </c:pt>
                <c:pt idx="706">
                  <c:v>4.8582995951418351E-3</c:v>
                </c:pt>
                <c:pt idx="707">
                  <c:v>1.0475423045930521E-2</c:v>
                </c:pt>
                <c:pt idx="708">
                  <c:v>-2.3923444976076125E-3</c:v>
                </c:pt>
                <c:pt idx="709">
                  <c:v>-5.2757793764988015E-2</c:v>
                </c:pt>
                <c:pt idx="710">
                  <c:v>-1.8565400843881807E-2</c:v>
                </c:pt>
                <c:pt idx="711">
                  <c:v>1.8056749785038573E-2</c:v>
                </c:pt>
                <c:pt idx="712">
                  <c:v>-2.5337837837837718E-3</c:v>
                </c:pt>
                <c:pt idx="713">
                  <c:v>-1.1854360711261669E-2</c:v>
                </c:pt>
                <c:pt idx="714">
                  <c:v>1.2853470437018011E-2</c:v>
                </c:pt>
                <c:pt idx="715">
                  <c:v>9.3062605752960437E-3</c:v>
                </c:pt>
                <c:pt idx="716">
                  <c:v>1.4249790444258226E-2</c:v>
                </c:pt>
                <c:pt idx="717">
                  <c:v>0</c:v>
                </c:pt>
                <c:pt idx="718">
                  <c:v>-8.2644628099171058E-4</c:v>
                </c:pt>
                <c:pt idx="719">
                  <c:v>-3.060380479735314E-2</c:v>
                </c:pt>
                <c:pt idx="720">
                  <c:v>9.385665529010101E-3</c:v>
                </c:pt>
                <c:pt idx="721">
                  <c:v>5.0718512256975323E-3</c:v>
                </c:pt>
                <c:pt idx="722">
                  <c:v>1.682085786375076E-3</c:v>
                </c:pt>
                <c:pt idx="723">
                  <c:v>-2.6868178001679288E-2</c:v>
                </c:pt>
                <c:pt idx="724">
                  <c:v>-2.5884383088869756E-2</c:v>
                </c:pt>
                <c:pt idx="725">
                  <c:v>8.8573959255988655E-4</c:v>
                </c:pt>
                <c:pt idx="726">
                  <c:v>-1.3274336283185861E-2</c:v>
                </c:pt>
                <c:pt idx="727">
                  <c:v>7.1748878923767467E-3</c:v>
                </c:pt>
                <c:pt idx="728">
                  <c:v>2.315227070347281E-2</c:v>
                </c:pt>
                <c:pt idx="729">
                  <c:v>6.0922541340295844E-3</c:v>
                </c:pt>
                <c:pt idx="730">
                  <c:v>4.325259515570945E-3</c:v>
                </c:pt>
                <c:pt idx="731">
                  <c:v>5.1679586563306845E-3</c:v>
                </c:pt>
                <c:pt idx="732">
                  <c:v>1.7137960582690681E-2</c:v>
                </c:pt>
                <c:pt idx="733">
                  <c:v>-8.4245998315080062E-4</c:v>
                </c:pt>
                <c:pt idx="734">
                  <c:v>3.3726812816190499E-3</c:v>
                </c:pt>
                <c:pt idx="735">
                  <c:v>-7.5630252100840067E-3</c:v>
                </c:pt>
                <c:pt idx="736">
                  <c:v>-1.7781541066892559E-2</c:v>
                </c:pt>
                <c:pt idx="737">
                  <c:v>1.2068965517241459E-2</c:v>
                </c:pt>
                <c:pt idx="738">
                  <c:v>3.4071550255536653E-3</c:v>
                </c:pt>
                <c:pt idx="739">
                  <c:v>8.4889643463499365E-3</c:v>
                </c:pt>
                <c:pt idx="740">
                  <c:v>1.6835016835017313E-3</c:v>
                </c:pt>
                <c:pt idx="741">
                  <c:v>1.6806722689075571E-2</c:v>
                </c:pt>
                <c:pt idx="742">
                  <c:v>1.7355371900826588E-2</c:v>
                </c:pt>
                <c:pt idx="743">
                  <c:v>-1.462225832656372E-2</c:v>
                </c:pt>
                <c:pt idx="744">
                  <c:v>-9.0684253915912505E-3</c:v>
                </c:pt>
                <c:pt idx="745">
                  <c:v>1.6638935108153063E-3</c:v>
                </c:pt>
                <c:pt idx="746">
                  <c:v>-7.475083056478371E-3</c:v>
                </c:pt>
                <c:pt idx="747">
                  <c:v>-1.2552301255229992E-2</c:v>
                </c:pt>
                <c:pt idx="748">
                  <c:v>5.9322033898303594E-3</c:v>
                </c:pt>
                <c:pt idx="749">
                  <c:v>1.7691659646166924E-2</c:v>
                </c:pt>
                <c:pt idx="750">
                  <c:v>-6.6225165562914245E-3</c:v>
                </c:pt>
                <c:pt idx="751">
                  <c:v>1.0000000000000009E-2</c:v>
                </c:pt>
                <c:pt idx="752">
                  <c:v>8.2508250825084062E-3</c:v>
                </c:pt>
                <c:pt idx="753">
                  <c:v>6.5466448445172798E-3</c:v>
                </c:pt>
                <c:pt idx="754">
                  <c:v>-2.4390243902440156E-3</c:v>
                </c:pt>
                <c:pt idx="755">
                  <c:v>4.4824775876120659E-2</c:v>
                </c:pt>
                <c:pt idx="756">
                  <c:v>6.2402496099844829E-3</c:v>
                </c:pt>
                <c:pt idx="757">
                  <c:v>6.2015503875969546E-3</c:v>
                </c:pt>
                <c:pt idx="758">
                  <c:v>1.3867488443759513E-2</c:v>
                </c:pt>
                <c:pt idx="759">
                  <c:v>5.3191489361701372E-3</c:v>
                </c:pt>
                <c:pt idx="760">
                  <c:v>-3.4013605442176909E-2</c:v>
                </c:pt>
                <c:pt idx="761">
                  <c:v>-6.2597809076682109E-3</c:v>
                </c:pt>
                <c:pt idx="762">
                  <c:v>-7.0866141732283117E-3</c:v>
                </c:pt>
                <c:pt idx="763">
                  <c:v>1.7446471054718637E-2</c:v>
                </c:pt>
                <c:pt idx="764">
                  <c:v>1.6367887763055311E-2</c:v>
                </c:pt>
                <c:pt idx="765">
                  <c:v>-1.8404907975460016E-2</c:v>
                </c:pt>
                <c:pt idx="766">
                  <c:v>4.6874999999999556E-3</c:v>
                </c:pt>
                <c:pt idx="767">
                  <c:v>-3.499222395023327E-2</c:v>
                </c:pt>
                <c:pt idx="768">
                  <c:v>3.2232070910556132E-3</c:v>
                </c:pt>
                <c:pt idx="769">
                  <c:v>1.6064257028112428E-2</c:v>
                </c:pt>
                <c:pt idx="770">
                  <c:v>7.1146245059288127E-3</c:v>
                </c:pt>
                <c:pt idx="771">
                  <c:v>1.8053375196232402E-2</c:v>
                </c:pt>
                <c:pt idx="772">
                  <c:v>3.8550501156513484E-3</c:v>
                </c:pt>
                <c:pt idx="773">
                  <c:v>0</c:v>
                </c:pt>
                <c:pt idx="774">
                  <c:v>-2.0737327188940058E-2</c:v>
                </c:pt>
                <c:pt idx="775">
                  <c:v>1.098039215686275E-2</c:v>
                </c:pt>
                <c:pt idx="776">
                  <c:v>6.9821567106282956E-3</c:v>
                </c:pt>
                <c:pt idx="777">
                  <c:v>-2.3882896764252703E-2</c:v>
                </c:pt>
                <c:pt idx="778">
                  <c:v>6.3141278610892027E-3</c:v>
                </c:pt>
                <c:pt idx="779">
                  <c:v>3.9215686274509665E-3</c:v>
                </c:pt>
                <c:pt idx="780">
                  <c:v>2.2656249999999822E-2</c:v>
                </c:pt>
                <c:pt idx="781">
                  <c:v>1.3750954927425507E-2</c:v>
                </c:pt>
                <c:pt idx="782">
                  <c:v>-1.1303692539562982E-2</c:v>
                </c:pt>
                <c:pt idx="783">
                  <c:v>1.2195121951219523E-2</c:v>
                </c:pt>
                <c:pt idx="784">
                  <c:v>1.3554216867470048E-2</c:v>
                </c:pt>
                <c:pt idx="785">
                  <c:v>1.3372956909361022E-2</c:v>
                </c:pt>
                <c:pt idx="786">
                  <c:v>-1.4662756598240567E-2</c:v>
                </c:pt>
                <c:pt idx="787">
                  <c:v>1.4880952380953438E-3</c:v>
                </c:pt>
                <c:pt idx="788">
                  <c:v>1.0401188707280795E-2</c:v>
                </c:pt>
                <c:pt idx="789">
                  <c:v>5.8823529411764497E-3</c:v>
                </c:pt>
                <c:pt idx="790">
                  <c:v>2.7046783625731097E-2</c:v>
                </c:pt>
                <c:pt idx="791">
                  <c:v>7.8291814946618299E-3</c:v>
                </c:pt>
                <c:pt idx="792">
                  <c:v>4.9435028248587809E-3</c:v>
                </c:pt>
                <c:pt idx="793">
                  <c:v>-2.8812368236120878E-2</c:v>
                </c:pt>
                <c:pt idx="794">
                  <c:v>1.9536903039073739E-2</c:v>
                </c:pt>
                <c:pt idx="795">
                  <c:v>-2.4840312278211485E-2</c:v>
                </c:pt>
                <c:pt idx="796">
                  <c:v>-9.4614264919942181E-3</c:v>
                </c:pt>
                <c:pt idx="797">
                  <c:v>1.1756061719323974E-2</c:v>
                </c:pt>
                <c:pt idx="798">
                  <c:v>3.1227305737109745E-2</c:v>
                </c:pt>
                <c:pt idx="799">
                  <c:v>2.0422535211267689E-2</c:v>
                </c:pt>
                <c:pt idx="800">
                  <c:v>1.4492753623188248E-2</c:v>
                </c:pt>
                <c:pt idx="801">
                  <c:v>1.4965986394557929E-2</c:v>
                </c:pt>
                <c:pt idx="802">
                  <c:v>-2.0107238605898137E-2</c:v>
                </c:pt>
                <c:pt idx="803">
                  <c:v>1.7099863201094356E-2</c:v>
                </c:pt>
                <c:pt idx="804">
                  <c:v>-5.3799596503025793E-3</c:v>
                </c:pt>
                <c:pt idx="805">
                  <c:v>1.6227180527383478E-2</c:v>
                </c:pt>
                <c:pt idx="806">
                  <c:v>-6.6533599467730742E-3</c:v>
                </c:pt>
                <c:pt idx="807">
                  <c:v>1.1386470194239884E-2</c:v>
                </c:pt>
                <c:pt idx="808">
                  <c:v>1.192052980132452E-2</c:v>
                </c:pt>
                <c:pt idx="809">
                  <c:v>-2.6832460732984287E-2</c:v>
                </c:pt>
                <c:pt idx="810">
                  <c:v>2.6899798251514007E-3</c:v>
                </c:pt>
                <c:pt idx="811">
                  <c:v>9.3896713615024829E-3</c:v>
                </c:pt>
                <c:pt idx="812">
                  <c:v>-2.5913621262458553E-2</c:v>
                </c:pt>
                <c:pt idx="813">
                  <c:v>-1.4324693042292003E-2</c:v>
                </c:pt>
                <c:pt idx="814">
                  <c:v>1.591695501730106E-2</c:v>
                </c:pt>
                <c:pt idx="815">
                  <c:v>6.8119891008173727E-3</c:v>
                </c:pt>
                <c:pt idx="816">
                  <c:v>-1.0825439783491264E-2</c:v>
                </c:pt>
                <c:pt idx="817">
                  <c:v>2.941176470588247E-2</c:v>
                </c:pt>
                <c:pt idx="818">
                  <c:v>3.0564784053155991E-2</c:v>
                </c:pt>
                <c:pt idx="819">
                  <c:v>1.4184397163120588E-2</c:v>
                </c:pt>
                <c:pt idx="820">
                  <c:v>8.2644628099173278E-3</c:v>
                </c:pt>
                <c:pt idx="821">
                  <c:v>5.6746532156368712E-3</c:v>
                </c:pt>
                <c:pt idx="822">
                  <c:v>6.2695924764890609E-3</c:v>
                </c:pt>
                <c:pt idx="823">
                  <c:v>2.0560747663551204E-2</c:v>
                </c:pt>
                <c:pt idx="824">
                  <c:v>1.2210012210012167E-2</c:v>
                </c:pt>
                <c:pt idx="825">
                  <c:v>6.0313630880592939E-4</c:v>
                </c:pt>
                <c:pt idx="826">
                  <c:v>-6.0277275467149893E-3</c:v>
                </c:pt>
                <c:pt idx="827">
                  <c:v>2.2437841115827917E-2</c:v>
                </c:pt>
                <c:pt idx="828">
                  <c:v>1.4234875444840034E-2</c:v>
                </c:pt>
                <c:pt idx="829">
                  <c:v>6.4327485380115679E-3</c:v>
                </c:pt>
                <c:pt idx="830">
                  <c:v>-2.0918070889017981E-2</c:v>
                </c:pt>
                <c:pt idx="831">
                  <c:v>2.0178041543026604E-2</c:v>
                </c:pt>
                <c:pt idx="832">
                  <c:v>2.0360674810936397E-2</c:v>
                </c:pt>
                <c:pt idx="833">
                  <c:v>-1.3112884834663663E-2</c:v>
                </c:pt>
                <c:pt idx="834">
                  <c:v>-1.9064124783362169E-2</c:v>
                </c:pt>
                <c:pt idx="835">
                  <c:v>1.9434628975264934E-2</c:v>
                </c:pt>
                <c:pt idx="836">
                  <c:v>-4.6216060080876975E-3</c:v>
                </c:pt>
                <c:pt idx="837">
                  <c:v>5.2234474753337201E-2</c:v>
                </c:pt>
                <c:pt idx="838">
                  <c:v>9.3767236624380246E-3</c:v>
                </c:pt>
                <c:pt idx="839">
                  <c:v>-1.1475409836065653E-2</c:v>
                </c:pt>
                <c:pt idx="840">
                  <c:v>3.0403537866224406E-2</c:v>
                </c:pt>
                <c:pt idx="841">
                  <c:v>-4.828326180257525E-3</c:v>
                </c:pt>
                <c:pt idx="842">
                  <c:v>-5.9299191374663218E-3</c:v>
                </c:pt>
                <c:pt idx="843">
                  <c:v>-3.9045553145336309E-2</c:v>
                </c:pt>
                <c:pt idx="844">
                  <c:v>-2.8781038374717682E-2</c:v>
                </c:pt>
                <c:pt idx="845">
                  <c:v>1.626961069145838E-2</c:v>
                </c:pt>
                <c:pt idx="846">
                  <c:v>-1.2006861063464713E-2</c:v>
                </c:pt>
                <c:pt idx="847">
                  <c:v>2.4305555555555358E-2</c:v>
                </c:pt>
                <c:pt idx="848">
                  <c:v>1.9209039548022666E-2</c:v>
                </c:pt>
                <c:pt idx="849">
                  <c:v>2.7716186252771724E-2</c:v>
                </c:pt>
                <c:pt idx="850">
                  <c:v>1.2405609492988079E-2</c:v>
                </c:pt>
                <c:pt idx="851">
                  <c:v>6.9259456579648937E-3</c:v>
                </c:pt>
                <c:pt idx="852">
                  <c:v>-1.6931216931216908E-2</c:v>
                </c:pt>
                <c:pt idx="853">
                  <c:v>-6.4585575888049807E-3</c:v>
                </c:pt>
                <c:pt idx="854">
                  <c:v>1.5167930660888285E-2</c:v>
                </c:pt>
                <c:pt idx="855">
                  <c:v>-7.4706510138738969E-3</c:v>
                </c:pt>
                <c:pt idx="856">
                  <c:v>9.6774193548387899E-3</c:v>
                </c:pt>
                <c:pt idx="857">
                  <c:v>2.1299254526091493E-2</c:v>
                </c:pt>
                <c:pt idx="858">
                  <c:v>-1.8769551616266922E-2</c:v>
                </c:pt>
                <c:pt idx="859">
                  <c:v>-1.5940488841658107E-3</c:v>
                </c:pt>
                <c:pt idx="860">
                  <c:v>-2.9803086748270258E-2</c:v>
                </c:pt>
                <c:pt idx="861">
                  <c:v>1.0970927043335132E-2</c:v>
                </c:pt>
                <c:pt idx="862">
                  <c:v>0</c:v>
                </c:pt>
                <c:pt idx="863">
                  <c:v>-8.6814975583288101E-3</c:v>
                </c:pt>
                <c:pt idx="864">
                  <c:v>-1.5873015873015817E-2</c:v>
                </c:pt>
                <c:pt idx="865">
                  <c:v>-2.1134593993325845E-2</c:v>
                </c:pt>
                <c:pt idx="866">
                  <c:v>2.3863636363636198E-2</c:v>
                </c:pt>
                <c:pt idx="867">
                  <c:v>1.6648168701443034E-3</c:v>
                </c:pt>
                <c:pt idx="868">
                  <c:v>-1.1634349030471003E-2</c:v>
                </c:pt>
                <c:pt idx="869">
                  <c:v>-1.4573991031390232E-2</c:v>
                </c:pt>
                <c:pt idx="870">
                  <c:v>-5.2901023890784993E-2</c:v>
                </c:pt>
                <c:pt idx="871">
                  <c:v>-4.8648648648648596E-2</c:v>
                </c:pt>
                <c:pt idx="872">
                  <c:v>-3.3459595959595911E-2</c:v>
                </c:pt>
                <c:pt idx="873">
                  <c:v>-4.0496407576747329E-2</c:v>
                </c:pt>
                <c:pt idx="874">
                  <c:v>2.8590878148400334E-2</c:v>
                </c:pt>
                <c:pt idx="875">
                  <c:v>-1.985440105890135E-2</c:v>
                </c:pt>
                <c:pt idx="876">
                  <c:v>-1.2153950033760963E-2</c:v>
                </c:pt>
                <c:pt idx="877">
                  <c:v>2.3239917976760172E-2</c:v>
                </c:pt>
                <c:pt idx="878">
                  <c:v>-1.8036072144288706E-2</c:v>
                </c:pt>
                <c:pt idx="879">
                  <c:v>2.517006802721089E-2</c:v>
                </c:pt>
                <c:pt idx="880">
                  <c:v>-1.4598540145985495E-2</c:v>
                </c:pt>
                <c:pt idx="881">
                  <c:v>-8.0808080808080218E-3</c:v>
                </c:pt>
                <c:pt idx="882">
                  <c:v>-4.0733197556008127E-2</c:v>
                </c:pt>
                <c:pt idx="883">
                  <c:v>3.8924274593064245E-2</c:v>
                </c:pt>
                <c:pt idx="884">
                  <c:v>1.3623978201635634E-3</c:v>
                </c:pt>
                <c:pt idx="885">
                  <c:v>3.1972789115646272E-2</c:v>
                </c:pt>
                <c:pt idx="886">
                  <c:v>2.1753460777851119E-2</c:v>
                </c:pt>
                <c:pt idx="887">
                  <c:v>-2.0000000000000018E-2</c:v>
                </c:pt>
                <c:pt idx="888">
                  <c:v>4.6082949308756671E-3</c:v>
                </c:pt>
                <c:pt idx="889">
                  <c:v>-1.3106159895150959E-3</c:v>
                </c:pt>
                <c:pt idx="890">
                  <c:v>-1.1154855643044637E-2</c:v>
                </c:pt>
                <c:pt idx="891">
                  <c:v>9.28998009289983E-3</c:v>
                </c:pt>
                <c:pt idx="892">
                  <c:v>2.9585798816567976E-2</c:v>
                </c:pt>
                <c:pt idx="893">
                  <c:v>2.9374201787994991E-2</c:v>
                </c:pt>
                <c:pt idx="894">
                  <c:v>-1.6129032258064613E-2</c:v>
                </c:pt>
                <c:pt idx="895">
                  <c:v>-3.7831021437577661E-3</c:v>
                </c:pt>
                <c:pt idx="896">
                  <c:v>-2.3417721518987356E-2</c:v>
                </c:pt>
                <c:pt idx="897">
                  <c:v>-1.7498379779649964E-2</c:v>
                </c:pt>
                <c:pt idx="898">
                  <c:v>-2.5065963060686092E-2</c:v>
                </c:pt>
                <c:pt idx="899">
                  <c:v>3.1799729364005547E-2</c:v>
                </c:pt>
                <c:pt idx="900">
                  <c:v>5.2459016393442415E-3</c:v>
                </c:pt>
                <c:pt idx="901">
                  <c:v>-9.7847358121331274E-3</c:v>
                </c:pt>
                <c:pt idx="902">
                  <c:v>-3.0303030303030276E-2</c:v>
                </c:pt>
                <c:pt idx="903">
                  <c:v>-4.2798913043478271E-2</c:v>
                </c:pt>
                <c:pt idx="904">
                  <c:v>2.1291696238467051E-2</c:v>
                </c:pt>
                <c:pt idx="905">
                  <c:v>2.7797081306462745E-2</c:v>
                </c:pt>
                <c:pt idx="906">
                  <c:v>-1.08181203515888E-2</c:v>
                </c:pt>
                <c:pt idx="907">
                  <c:v>-4.5796308954203724E-2</c:v>
                </c:pt>
                <c:pt idx="908">
                  <c:v>1.7191977077363862E-2</c:v>
                </c:pt>
                <c:pt idx="909">
                  <c:v>1.7605633802816989E-2</c:v>
                </c:pt>
                <c:pt idx="910">
                  <c:v>3.4602076124568004E-3</c:v>
                </c:pt>
                <c:pt idx="911">
                  <c:v>3.3103448275862091E-2</c:v>
                </c:pt>
                <c:pt idx="912">
                  <c:v>1.2016021361815676E-2</c:v>
                </c:pt>
                <c:pt idx="913">
                  <c:v>-2.6385224274406704E-3</c:v>
                </c:pt>
                <c:pt idx="914">
                  <c:v>3.1746031746031855E-2</c:v>
                </c:pt>
                <c:pt idx="915">
                  <c:v>1.7307692307692246E-2</c:v>
                </c:pt>
                <c:pt idx="916">
                  <c:v>-1.260239445494582E-3</c:v>
                </c:pt>
                <c:pt idx="917">
                  <c:v>1.4511041009463543E-2</c:v>
                </c:pt>
                <c:pt idx="918">
                  <c:v>-1.741293532338295E-2</c:v>
                </c:pt>
                <c:pt idx="919">
                  <c:v>-2.3417721518987356E-2</c:v>
                </c:pt>
                <c:pt idx="920">
                  <c:v>9.7213220998055849E-3</c:v>
                </c:pt>
                <c:pt idx="921">
                  <c:v>-8.3440308087291415E-3</c:v>
                </c:pt>
                <c:pt idx="922">
                  <c:v>-8.4142394822005473E-3</c:v>
                </c:pt>
                <c:pt idx="923">
                  <c:v>-1.4360313315926909E-2</c:v>
                </c:pt>
                <c:pt idx="924">
                  <c:v>-7.2847682119204782E-3</c:v>
                </c:pt>
                <c:pt idx="925">
                  <c:v>1.4009339559706513E-2</c:v>
                </c:pt>
                <c:pt idx="926">
                  <c:v>-2.3026315789473673E-2</c:v>
                </c:pt>
                <c:pt idx="927">
                  <c:v>2.626262626262621E-2</c:v>
                </c:pt>
                <c:pt idx="928">
                  <c:v>3.2808398950130435E-3</c:v>
                </c:pt>
                <c:pt idx="929">
                  <c:v>1.8966644865925586E-2</c:v>
                </c:pt>
                <c:pt idx="930">
                  <c:v>-5.1347881899871384E-3</c:v>
                </c:pt>
                <c:pt idx="931">
                  <c:v>-4.5161290322580649E-3</c:v>
                </c:pt>
                <c:pt idx="932">
                  <c:v>-7.7770576798443791E-3</c:v>
                </c:pt>
                <c:pt idx="933">
                  <c:v>-7.8380143696931137E-3</c:v>
                </c:pt>
                <c:pt idx="934">
                  <c:v>9.2165898617511122E-3</c:v>
                </c:pt>
                <c:pt idx="935">
                  <c:v>-2.2831050228310446E-2</c:v>
                </c:pt>
                <c:pt idx="936">
                  <c:v>-2.3364485981308358E-2</c:v>
                </c:pt>
                <c:pt idx="937">
                  <c:v>2.1189336978810536E-2</c:v>
                </c:pt>
                <c:pt idx="938">
                  <c:v>1.2048192771084265E-2</c:v>
                </c:pt>
                <c:pt idx="939">
                  <c:v>0</c:v>
                </c:pt>
                <c:pt idx="940">
                  <c:v>1.4550264550264647E-2</c:v>
                </c:pt>
                <c:pt idx="941">
                  <c:v>-7.1707953063885332E-3</c:v>
                </c:pt>
                <c:pt idx="942">
                  <c:v>-2.3637557452396707E-2</c:v>
                </c:pt>
                <c:pt idx="943">
                  <c:v>-3.4969737726966987E-2</c:v>
                </c:pt>
                <c:pt idx="944">
                  <c:v>2.2996515679442497E-2</c:v>
                </c:pt>
                <c:pt idx="945">
                  <c:v>-3.3378746594005415E-2</c:v>
                </c:pt>
                <c:pt idx="946">
                  <c:v>-2.3960535588442577E-2</c:v>
                </c:pt>
                <c:pt idx="947">
                  <c:v>7.9422382671481273E-3</c:v>
                </c:pt>
                <c:pt idx="948">
                  <c:v>-2.1489971346705383E-3</c:v>
                </c:pt>
                <c:pt idx="949">
                  <c:v>1.2921751615218913E-2</c:v>
                </c:pt>
                <c:pt idx="950">
                  <c:v>-8.5046066619418603E-3</c:v>
                </c:pt>
                <c:pt idx="951">
                  <c:v>2.3588277340957919E-2</c:v>
                </c:pt>
                <c:pt idx="952">
                  <c:v>3.0027932960893899E-2</c:v>
                </c:pt>
                <c:pt idx="953">
                  <c:v>2.7118644067796627E-2</c:v>
                </c:pt>
                <c:pt idx="954">
                  <c:v>9.2409240924091751E-3</c:v>
                </c:pt>
                <c:pt idx="955">
                  <c:v>9.1563113145847197E-3</c:v>
                </c:pt>
                <c:pt idx="956">
                  <c:v>2.2683084899546291E-2</c:v>
                </c:pt>
                <c:pt idx="957">
                  <c:v>-1.9011406844106404E-2</c:v>
                </c:pt>
                <c:pt idx="958">
                  <c:v>1.5503875968992276E-2</c:v>
                </c:pt>
                <c:pt idx="959">
                  <c:v>-2.0992366412213692E-2</c:v>
                </c:pt>
                <c:pt idx="960">
                  <c:v>7.2124756335282703E-2</c:v>
                </c:pt>
                <c:pt idx="961">
                  <c:v>1.15151515151517E-2</c:v>
                </c:pt>
                <c:pt idx="962">
                  <c:v>-5.991611743559111E-3</c:v>
                </c:pt>
                <c:pt idx="963">
                  <c:v>2.1699819168173651E-2</c:v>
                </c:pt>
                <c:pt idx="964">
                  <c:v>5.8997050147491237E-4</c:v>
                </c:pt>
                <c:pt idx="965">
                  <c:v>-7.6650943396228133E-3</c:v>
                </c:pt>
                <c:pt idx="966">
                  <c:v>1.1883541295307776E-3</c:v>
                </c:pt>
                <c:pt idx="967">
                  <c:v>4.1543026706232222E-3</c:v>
                </c:pt>
                <c:pt idx="968">
                  <c:v>-3.9598108747045058E-2</c:v>
                </c:pt>
                <c:pt idx="969">
                  <c:v>1.2307692307691465E-3</c:v>
                </c:pt>
                <c:pt idx="970">
                  <c:v>-2.5814382298709249E-2</c:v>
                </c:pt>
                <c:pt idx="971">
                  <c:v>1.7034700315457396E-2</c:v>
                </c:pt>
                <c:pt idx="972">
                  <c:v>-2.6054590570719682E-2</c:v>
                </c:pt>
                <c:pt idx="973">
                  <c:v>2.8662420382165488E-2</c:v>
                </c:pt>
                <c:pt idx="974">
                  <c:v>-2.4767801857584759E-3</c:v>
                </c:pt>
                <c:pt idx="975">
                  <c:v>9.9317194289261224E-3</c:v>
                </c:pt>
                <c:pt idx="976">
                  <c:v>-2.7043638598647779E-2</c:v>
                </c:pt>
                <c:pt idx="977">
                  <c:v>-6.3171193935565029E-3</c:v>
                </c:pt>
                <c:pt idx="978">
                  <c:v>-8.2644628099174389E-3</c:v>
                </c:pt>
                <c:pt idx="979">
                  <c:v>4.4871794871794712E-3</c:v>
                </c:pt>
                <c:pt idx="980">
                  <c:v>1.4677728142948432E-2</c:v>
                </c:pt>
                <c:pt idx="981">
                  <c:v>1.3836477987421381E-2</c:v>
                </c:pt>
                <c:pt idx="982">
                  <c:v>3.0397022332506074E-2</c:v>
                </c:pt>
                <c:pt idx="983">
                  <c:v>-6.6225165562913135E-3</c:v>
                </c:pt>
                <c:pt idx="984">
                  <c:v>-6.4848484848484822E-2</c:v>
                </c:pt>
                <c:pt idx="985">
                  <c:v>-2.5275437459494565E-2</c:v>
                </c:pt>
                <c:pt idx="986">
                  <c:v>1.7952127659574657E-2</c:v>
                </c:pt>
                <c:pt idx="987">
                  <c:v>-2.6126714565643416E-2</c:v>
                </c:pt>
                <c:pt idx="988">
                  <c:v>1.4755197853789426E-2</c:v>
                </c:pt>
                <c:pt idx="989">
                  <c:v>5.94844679444817E-3</c:v>
                </c:pt>
                <c:pt idx="990">
                  <c:v>-1.3140604467806183E-3</c:v>
                </c:pt>
                <c:pt idx="991">
                  <c:v>3.2894736842106198E-3</c:v>
                </c:pt>
                <c:pt idx="992">
                  <c:v>-3.2786885245902342E-3</c:v>
                </c:pt>
                <c:pt idx="993">
                  <c:v>2.6973684210526372E-2</c:v>
                </c:pt>
                <c:pt idx="994">
                  <c:v>-2.370275464445859E-2</c:v>
                </c:pt>
                <c:pt idx="995">
                  <c:v>1.5091863517060489E-2</c:v>
                </c:pt>
                <c:pt idx="996">
                  <c:v>-1.7453135100193973E-2</c:v>
                </c:pt>
                <c:pt idx="997">
                  <c:v>-7.2368421052630971E-3</c:v>
                </c:pt>
                <c:pt idx="998">
                  <c:v>-3.5122597746852224E-2</c:v>
                </c:pt>
                <c:pt idx="999">
                  <c:v>1.5796703296703241E-2</c:v>
                </c:pt>
                <c:pt idx="1000">
                  <c:v>-2.772143340094646E-2</c:v>
                </c:pt>
                <c:pt idx="1001">
                  <c:v>2.0166898470097339E-2</c:v>
                </c:pt>
                <c:pt idx="1002">
                  <c:v>2.3858214042263182E-2</c:v>
                </c:pt>
                <c:pt idx="1003">
                  <c:v>-5.3262316910785978E-3</c:v>
                </c:pt>
                <c:pt idx="1004">
                  <c:v>-3.3467202141900243E-3</c:v>
                </c:pt>
                <c:pt idx="1005">
                  <c:v>3.3579583613161379E-3</c:v>
                </c:pt>
                <c:pt idx="1006">
                  <c:v>2.0080321285140812E-3</c:v>
                </c:pt>
                <c:pt idx="1007">
                  <c:v>1.3360053440214514E-3</c:v>
                </c:pt>
                <c:pt idx="1008">
                  <c:v>-1.9346230820547095E-2</c:v>
                </c:pt>
                <c:pt idx="1009">
                  <c:v>6.802721088436936E-4</c:v>
                </c:pt>
                <c:pt idx="1010">
                  <c:v>1.4276002719238567E-2</c:v>
                </c:pt>
                <c:pt idx="1011">
                  <c:v>-2.6809651474529739E-3</c:v>
                </c:pt>
                <c:pt idx="1012">
                  <c:v>-1.0080645161290369E-2</c:v>
                </c:pt>
                <c:pt idx="1013">
                  <c:v>-1.4935505770536373E-2</c:v>
                </c:pt>
                <c:pt idx="1014">
                  <c:v>-3.1702274293590516E-2</c:v>
                </c:pt>
                <c:pt idx="1015">
                  <c:v>-1.7081850533807841E-2</c:v>
                </c:pt>
                <c:pt idx="1016">
                  <c:v>4.3446777697320194E-3</c:v>
                </c:pt>
                <c:pt idx="1017">
                  <c:v>1.8745493871665575E-2</c:v>
                </c:pt>
                <c:pt idx="1018">
                  <c:v>9.200283085633254E-3</c:v>
                </c:pt>
                <c:pt idx="1019">
                  <c:v>1.7531556802244053E-2</c:v>
                </c:pt>
                <c:pt idx="1020">
                  <c:v>1.7229496898690577E-2</c:v>
                </c:pt>
                <c:pt idx="1021">
                  <c:v>8.80758807588089E-3</c:v>
                </c:pt>
                <c:pt idx="1022">
                  <c:v>1.0073875083948858E-2</c:v>
                </c:pt>
                <c:pt idx="1023">
                  <c:v>2.0611702127659504E-2</c:v>
                </c:pt>
                <c:pt idx="1024">
                  <c:v>-1.9543973941367199E-3</c:v>
                </c:pt>
                <c:pt idx="1025">
                  <c:v>5.8746736292427659E-3</c:v>
                </c:pt>
                <c:pt idx="1026">
                  <c:v>-8.4360804672291012E-3</c:v>
                </c:pt>
                <c:pt idx="1027">
                  <c:v>6.544502617800152E-4</c:v>
                </c:pt>
                <c:pt idx="1028">
                  <c:v>7.1942446043167241E-3</c:v>
                </c:pt>
                <c:pt idx="1029">
                  <c:v>1.6883116883116944E-2</c:v>
                </c:pt>
                <c:pt idx="1030">
                  <c:v>-5.7471264367815467E-3</c:v>
                </c:pt>
                <c:pt idx="1031">
                  <c:v>6.4226075786777415E-4</c:v>
                </c:pt>
                <c:pt idx="1032">
                  <c:v>1.732991014120655E-2</c:v>
                </c:pt>
                <c:pt idx="1033">
                  <c:v>3.7854889589905572E-3</c:v>
                </c:pt>
                <c:pt idx="1034">
                  <c:v>-3.7712130735386706E-3</c:v>
                </c:pt>
                <c:pt idx="1035">
                  <c:v>1.4511041009463543E-2</c:v>
                </c:pt>
                <c:pt idx="1036">
                  <c:v>8.0845771144280043E-3</c:v>
                </c:pt>
                <c:pt idx="1037">
                  <c:v>-4.3183220234422892E-3</c:v>
                </c:pt>
                <c:pt idx="1038">
                  <c:v>0</c:v>
                </c:pt>
                <c:pt idx="1039">
                  <c:v>-2.4783147459727095E-3</c:v>
                </c:pt>
                <c:pt idx="1040">
                  <c:v>1.1180124223602483E-2</c:v>
                </c:pt>
                <c:pt idx="1041">
                  <c:v>8.5995085995085319E-3</c:v>
                </c:pt>
                <c:pt idx="1042">
                  <c:v>1.4616321559074219E-2</c:v>
                </c:pt>
                <c:pt idx="1043">
                  <c:v>-1.2004801920768582E-3</c:v>
                </c:pt>
                <c:pt idx="1044">
                  <c:v>9.0144230769229061E-3</c:v>
                </c:pt>
                <c:pt idx="1045">
                  <c:v>1.1316259678380014E-2</c:v>
                </c:pt>
                <c:pt idx="1046">
                  <c:v>-1.8256772673733712E-2</c:v>
                </c:pt>
                <c:pt idx="1047">
                  <c:v>1.3797240551889356E-2</c:v>
                </c:pt>
                <c:pt idx="1048">
                  <c:v>-4.7337278106507341E-3</c:v>
                </c:pt>
                <c:pt idx="1049">
                  <c:v>2.7942925089179393E-2</c:v>
                </c:pt>
                <c:pt idx="1050">
                  <c:v>-2.8918449971081506E-3</c:v>
                </c:pt>
                <c:pt idx="1051">
                  <c:v>-5.2204176334106345E-3</c:v>
                </c:pt>
                <c:pt idx="1052">
                  <c:v>7.5801749271138252E-3</c:v>
                </c:pt>
                <c:pt idx="1053">
                  <c:v>5.7870370370349811E-4</c:v>
                </c:pt>
                <c:pt idx="1054">
                  <c:v>-1.1567379988432602E-2</c:v>
                </c:pt>
                <c:pt idx="1055">
                  <c:v>2.1064950263311788E-2</c:v>
                </c:pt>
                <c:pt idx="1056">
                  <c:v>6.3037249283668384E-3</c:v>
                </c:pt>
                <c:pt idx="1057">
                  <c:v>-1.5375854214123019E-2</c:v>
                </c:pt>
                <c:pt idx="1058">
                  <c:v>2.8340080971660075E-2</c:v>
                </c:pt>
                <c:pt idx="1059">
                  <c:v>1.0123734533183271E-2</c:v>
                </c:pt>
                <c:pt idx="1060">
                  <c:v>0</c:v>
                </c:pt>
                <c:pt idx="1061">
                  <c:v>0</c:v>
                </c:pt>
                <c:pt idx="1062">
                  <c:v>1.4476614699331813E-2</c:v>
                </c:pt>
                <c:pt idx="1063">
                  <c:v>-2.195389681668436E-3</c:v>
                </c:pt>
                <c:pt idx="1064">
                  <c:v>2.7502750275027577E-2</c:v>
                </c:pt>
                <c:pt idx="1065">
                  <c:v>-5.353319057814776E-4</c:v>
                </c:pt>
                <c:pt idx="1066">
                  <c:v>6.4274236743437907E-3</c:v>
                </c:pt>
                <c:pt idx="1067">
                  <c:v>2.5013304949441428E-2</c:v>
                </c:pt>
                <c:pt idx="1068">
                  <c:v>-1.5057113187954441E-2</c:v>
                </c:pt>
                <c:pt idx="1069">
                  <c:v>8.9615181866105065E-3</c:v>
                </c:pt>
                <c:pt idx="1070">
                  <c:v>-7.575757575757569E-2</c:v>
                </c:pt>
                <c:pt idx="1071">
                  <c:v>-1.1305822498586249E-3</c:v>
                </c:pt>
                <c:pt idx="1072">
                  <c:v>-4.5274476513865292E-2</c:v>
                </c:pt>
                <c:pt idx="1073">
                  <c:v>4.2679312388855806E-2</c:v>
                </c:pt>
                <c:pt idx="1074">
                  <c:v>5.685048322910724E-3</c:v>
                </c:pt>
                <c:pt idx="1075">
                  <c:v>2.5438100621820281E-2</c:v>
                </c:pt>
                <c:pt idx="1076">
                  <c:v>7.717750826901959E-3</c:v>
                </c:pt>
                <c:pt idx="1077">
                  <c:v>2.1881838074398141E-2</c:v>
                </c:pt>
                <c:pt idx="1078">
                  <c:v>-7.4946466809422407E-3</c:v>
                </c:pt>
                <c:pt idx="1079">
                  <c:v>5.3937432578221589E-4</c:v>
                </c:pt>
                <c:pt idx="1080">
                  <c:v>1.0781671159029615E-2</c:v>
                </c:pt>
                <c:pt idx="1081">
                  <c:v>2.8799999999999937E-2</c:v>
                </c:pt>
                <c:pt idx="1082">
                  <c:v>7.7760497667185291E-3</c:v>
                </c:pt>
                <c:pt idx="1083">
                  <c:v>5.1440329218088721E-4</c:v>
                </c:pt>
                <c:pt idx="1084">
                  <c:v>3.4447300771208278E-2</c:v>
                </c:pt>
                <c:pt idx="1085">
                  <c:v>-1.3419483101391627E-2</c:v>
                </c:pt>
                <c:pt idx="1086">
                  <c:v>5.5415617128462547E-3</c:v>
                </c:pt>
                <c:pt idx="1087">
                  <c:v>-9.5190380761523974E-3</c:v>
                </c:pt>
                <c:pt idx="1088">
                  <c:v>4.0465351542742223E-3</c:v>
                </c:pt>
                <c:pt idx="1089">
                  <c:v>4.5340050377833396E-3</c:v>
                </c:pt>
                <c:pt idx="1090">
                  <c:v>-4.0120361083250122E-3</c:v>
                </c:pt>
                <c:pt idx="1091">
                  <c:v>2.3162134944612278E-2</c:v>
                </c:pt>
                <c:pt idx="1092">
                  <c:v>-3.2480314960629975E-2</c:v>
                </c:pt>
                <c:pt idx="1093">
                  <c:v>-1.322482197355046E-2</c:v>
                </c:pt>
                <c:pt idx="1094">
                  <c:v>-3.6082474226803996E-3</c:v>
                </c:pt>
                <c:pt idx="1095">
                  <c:v>3.8282462493533398E-2</c:v>
                </c:pt>
                <c:pt idx="1096">
                  <c:v>1.7937219730941756E-2</c:v>
                </c:pt>
                <c:pt idx="1097">
                  <c:v>2.1536955457660323E-2</c:v>
                </c:pt>
                <c:pt idx="1098">
                  <c:v>1.149976042165779E-2</c:v>
                </c:pt>
                <c:pt idx="1099">
                  <c:v>1.1842728564661398E-2</c:v>
                </c:pt>
                <c:pt idx="1100">
                  <c:v>-4.6816479400747513E-3</c:v>
                </c:pt>
                <c:pt idx="1101">
                  <c:v>3.2925682031984982E-2</c:v>
                </c:pt>
                <c:pt idx="1102">
                  <c:v>9.5628415300545999E-3</c:v>
                </c:pt>
                <c:pt idx="1103">
                  <c:v>-1.8042399639153217E-3</c:v>
                </c:pt>
                <c:pt idx="1104">
                  <c:v>-9.489380930862934E-3</c:v>
                </c:pt>
                <c:pt idx="1105">
                  <c:v>4.5620437956195303E-4</c:v>
                </c:pt>
                <c:pt idx="1106">
                  <c:v>9.1199270405839528E-4</c:v>
                </c:pt>
                <c:pt idx="1107">
                  <c:v>-1.4123006833712926E-2</c:v>
                </c:pt>
                <c:pt idx="1108">
                  <c:v>4.1589648798521228E-3</c:v>
                </c:pt>
                <c:pt idx="1109">
                  <c:v>-1.1504832029452405E-2</c:v>
                </c:pt>
                <c:pt idx="1110">
                  <c:v>1.1173184357541777E-2</c:v>
                </c:pt>
                <c:pt idx="1111">
                  <c:v>1.7034990791896965E-2</c:v>
                </c:pt>
                <c:pt idx="1112">
                  <c:v>-2.2634676324129188E-3</c:v>
                </c:pt>
                <c:pt idx="1113">
                  <c:v>1.588021778584392E-2</c:v>
                </c:pt>
                <c:pt idx="1114">
                  <c:v>1.6971862438588614E-2</c:v>
                </c:pt>
                <c:pt idx="1115">
                  <c:v>-1.9323671497584627E-2</c:v>
                </c:pt>
                <c:pt idx="1116">
                  <c:v>-3.6721898790864183E-2</c:v>
                </c:pt>
                <c:pt idx="1117">
                  <c:v>-2.2315202231520281E-2</c:v>
                </c:pt>
                <c:pt idx="1118">
                  <c:v>2.1398002853066922E-2</c:v>
                </c:pt>
                <c:pt idx="1119">
                  <c:v>4.655493482308426E-4</c:v>
                </c:pt>
                <c:pt idx="1120">
                  <c:v>2.5593299208934495E-2</c:v>
                </c:pt>
                <c:pt idx="1121">
                  <c:v>-2.2232304900181465E-2</c:v>
                </c:pt>
                <c:pt idx="1122">
                  <c:v>-2.7378190255220369E-2</c:v>
                </c:pt>
                <c:pt idx="1123">
                  <c:v>3.2442748091602969E-2</c:v>
                </c:pt>
                <c:pt idx="1124">
                  <c:v>1.5711645101663674E-2</c:v>
                </c:pt>
                <c:pt idx="1125">
                  <c:v>-4.5495905368517775E-3</c:v>
                </c:pt>
                <c:pt idx="1126">
                  <c:v>2.9707495429616149E-2</c:v>
                </c:pt>
                <c:pt idx="1127">
                  <c:v>1.420328450954278E-2</c:v>
                </c:pt>
                <c:pt idx="1128">
                  <c:v>-2.6258205689279057E-3</c:v>
                </c:pt>
                <c:pt idx="1129">
                  <c:v>6.5818341377799072E-3</c:v>
                </c:pt>
                <c:pt idx="1130">
                  <c:v>-2.6155187445511263E-3</c:v>
                </c:pt>
                <c:pt idx="1131">
                  <c:v>1.7482517482517501E-2</c:v>
                </c:pt>
                <c:pt idx="1132">
                  <c:v>1.0738831615120237E-2</c:v>
                </c:pt>
                <c:pt idx="1133">
                  <c:v>6.799830004249996E-3</c:v>
                </c:pt>
                <c:pt idx="1134">
                  <c:v>-1.2241452089489346E-2</c:v>
                </c:pt>
                <c:pt idx="1135">
                  <c:v>-5.9829059829058506E-3</c:v>
                </c:pt>
                <c:pt idx="1136">
                  <c:v>2.2355975924333693E-2</c:v>
                </c:pt>
                <c:pt idx="1137">
                  <c:v>-3.364171572750263E-3</c:v>
                </c:pt>
                <c:pt idx="1138">
                  <c:v>-1.6033755274261541E-2</c:v>
                </c:pt>
                <c:pt idx="1139">
                  <c:v>-2.1869639794168116E-2</c:v>
                </c:pt>
                <c:pt idx="1140">
                  <c:v>5.2608505041649156E-3</c:v>
                </c:pt>
                <c:pt idx="1141">
                  <c:v>-7.8499781945050584E-3</c:v>
                </c:pt>
                <c:pt idx="1142">
                  <c:v>3.0769230769231992E-3</c:v>
                </c:pt>
                <c:pt idx="1143">
                  <c:v>-1.8404907975460238E-2</c:v>
                </c:pt>
                <c:pt idx="1144">
                  <c:v>2.1428571428571352E-2</c:v>
                </c:pt>
                <c:pt idx="1145">
                  <c:v>2.1853146853146876E-2</c:v>
                </c:pt>
                <c:pt idx="1146">
                  <c:v>-4.2771599657820403E-4</c:v>
                </c:pt>
                <c:pt idx="1147">
                  <c:v>5.9905862216516059E-3</c:v>
                </c:pt>
                <c:pt idx="1148">
                  <c:v>7.6563164610803369E-3</c:v>
                </c:pt>
                <c:pt idx="1149">
                  <c:v>9.7087378640776656E-3</c:v>
                </c:pt>
                <c:pt idx="1150">
                  <c:v>2.5083612040133207E-3</c:v>
                </c:pt>
                <c:pt idx="1151">
                  <c:v>1.1259382819015729E-2</c:v>
                </c:pt>
                <c:pt idx="1152">
                  <c:v>1.2371134020618513E-2</c:v>
                </c:pt>
                <c:pt idx="1153">
                  <c:v>-1.0183299389002087E-2</c:v>
                </c:pt>
                <c:pt idx="1154">
                  <c:v>-2.4691358024692134E-3</c:v>
                </c:pt>
                <c:pt idx="1155">
                  <c:v>-1.5676567656765616E-2</c:v>
                </c:pt>
                <c:pt idx="1156">
                  <c:v>-2.9337803855825628E-2</c:v>
                </c:pt>
                <c:pt idx="1157">
                  <c:v>4.3177892918826455E-3</c:v>
                </c:pt>
                <c:pt idx="1158">
                  <c:v>1.9776440240756532E-2</c:v>
                </c:pt>
                <c:pt idx="1159">
                  <c:v>1.264755480607116E-3</c:v>
                </c:pt>
                <c:pt idx="1160">
                  <c:v>7.5789473684211295E-3</c:v>
                </c:pt>
                <c:pt idx="1161">
                  <c:v>1.044713748432935E-2</c:v>
                </c:pt>
                <c:pt idx="1162">
                  <c:v>-6.6170388751033427E-3</c:v>
                </c:pt>
                <c:pt idx="1163">
                  <c:v>3.7468776019984329E-3</c:v>
                </c:pt>
                <c:pt idx="1164">
                  <c:v>-2.5300705101617527E-2</c:v>
                </c:pt>
                <c:pt idx="1165">
                  <c:v>1.7021276595743373E-3</c:v>
                </c:pt>
                <c:pt idx="1166">
                  <c:v>8.4961767204760896E-4</c:v>
                </c:pt>
                <c:pt idx="1167">
                  <c:v>1.1884550084889645E-2</c:v>
                </c:pt>
                <c:pt idx="1168">
                  <c:v>-1.1744966442953086E-2</c:v>
                </c:pt>
                <c:pt idx="1169">
                  <c:v>1.4006791171477184E-2</c:v>
                </c:pt>
                <c:pt idx="1170">
                  <c:v>-1.2557555462536785E-3</c:v>
                </c:pt>
                <c:pt idx="1171">
                  <c:v>1.67644593461862E-2</c:v>
                </c:pt>
                <c:pt idx="1172">
                  <c:v>4.5342126957954587E-3</c:v>
                </c:pt>
                <c:pt idx="1173">
                  <c:v>9.0274928190396952E-3</c:v>
                </c:pt>
                <c:pt idx="1174">
                  <c:v>9.7600650671003653E-3</c:v>
                </c:pt>
                <c:pt idx="1175">
                  <c:v>8.8602496979461876E-3</c:v>
                </c:pt>
                <c:pt idx="1176">
                  <c:v>-2.7944111776446734E-3</c:v>
                </c:pt>
                <c:pt idx="1177">
                  <c:v>-5.2041633306645352E-3</c:v>
                </c:pt>
                <c:pt idx="1178">
                  <c:v>1.247484909456742E-2</c:v>
                </c:pt>
                <c:pt idx="1179">
                  <c:v>1.152623211446735E-2</c:v>
                </c:pt>
                <c:pt idx="1180">
                  <c:v>3.9292730844793233E-3</c:v>
                </c:pt>
                <c:pt idx="1181">
                  <c:v>-1.3698630136986356E-2</c:v>
                </c:pt>
                <c:pt idx="1182">
                  <c:v>-8.3333333333334147E-3</c:v>
                </c:pt>
                <c:pt idx="1183">
                  <c:v>1.6006402561026256E-3</c:v>
                </c:pt>
                <c:pt idx="1184">
                  <c:v>7.1913703555732678E-3</c:v>
                </c:pt>
                <c:pt idx="1185">
                  <c:v>-1.9833399444664779E-2</c:v>
                </c:pt>
                <c:pt idx="1186">
                  <c:v>-5.6657223796033884E-3</c:v>
                </c:pt>
                <c:pt idx="1187">
                  <c:v>6.5120065120065629E-3</c:v>
                </c:pt>
                <c:pt idx="1188">
                  <c:v>-9.3004448038819243E-3</c:v>
                </c:pt>
                <c:pt idx="1189">
                  <c:v>2.0408163265306367E-3</c:v>
                </c:pt>
                <c:pt idx="1190">
                  <c:v>-1.4256619144602856E-2</c:v>
                </c:pt>
                <c:pt idx="1191">
                  <c:v>-7.024793388429651E-3</c:v>
                </c:pt>
                <c:pt idx="1192">
                  <c:v>2.0391177694548457E-2</c:v>
                </c:pt>
                <c:pt idx="1193">
                  <c:v>1.0603588907014849E-2</c:v>
                </c:pt>
                <c:pt idx="1194">
                  <c:v>-1.210653753026647E-3</c:v>
                </c:pt>
                <c:pt idx="1195">
                  <c:v>2.1010101010100923E-2</c:v>
                </c:pt>
                <c:pt idx="1196">
                  <c:v>1.543332014246146E-2</c:v>
                </c:pt>
                <c:pt idx="1197">
                  <c:v>-1.5588464536242519E-3</c:v>
                </c:pt>
                <c:pt idx="1198">
                  <c:v>1.6393442622950838E-2</c:v>
                </c:pt>
                <c:pt idx="1199">
                  <c:v>4.2242703533026393E-3</c:v>
                </c:pt>
                <c:pt idx="1200">
                  <c:v>3.8240917782026429E-3</c:v>
                </c:pt>
                <c:pt idx="1201">
                  <c:v>1.1047619047618973E-2</c:v>
                </c:pt>
                <c:pt idx="1202">
                  <c:v>-1.7332328560663135E-2</c:v>
                </c:pt>
                <c:pt idx="1203">
                  <c:v>-2.3006134969324465E-3</c:v>
                </c:pt>
                <c:pt idx="1204">
                  <c:v>1.9215987701768356E-3</c:v>
                </c:pt>
                <c:pt idx="1205">
                  <c:v>1.1891062523973872E-2</c:v>
                </c:pt>
                <c:pt idx="1206">
                  <c:v>-2.1607278241091765E-2</c:v>
                </c:pt>
                <c:pt idx="1207">
                  <c:v>-2.7121270825262167E-3</c:v>
                </c:pt>
                <c:pt idx="1208">
                  <c:v>-4.2735042735042583E-3</c:v>
                </c:pt>
                <c:pt idx="1209">
                  <c:v>1.0534529847834539E-2</c:v>
                </c:pt>
                <c:pt idx="1210">
                  <c:v>-2.3166023166022454E-3</c:v>
                </c:pt>
                <c:pt idx="1211">
                  <c:v>1.3157894736842035E-2</c:v>
                </c:pt>
                <c:pt idx="1212">
                  <c:v>0</c:v>
                </c:pt>
                <c:pt idx="1213">
                  <c:v>-7.257448433919067E-3</c:v>
                </c:pt>
                <c:pt idx="1214">
                  <c:v>-2.9242016160061501E-2</c:v>
                </c:pt>
                <c:pt idx="1215">
                  <c:v>-1.6250495441934243E-2</c:v>
                </c:pt>
                <c:pt idx="1216">
                  <c:v>-8.058017727638922E-3</c:v>
                </c:pt>
                <c:pt idx="1217">
                  <c:v>-1.7059301380991099E-2</c:v>
                </c:pt>
                <c:pt idx="1218">
                  <c:v>2.1900826446280997E-2</c:v>
                </c:pt>
                <c:pt idx="1219">
                  <c:v>9.3004448038820353E-3</c:v>
                </c:pt>
                <c:pt idx="1220">
                  <c:v>-4.8076923076924016E-3</c:v>
                </c:pt>
                <c:pt idx="1221">
                  <c:v>7.6489533011272481E-3</c:v>
                </c:pt>
                <c:pt idx="1222">
                  <c:v>-1.9576508190171871E-2</c:v>
                </c:pt>
                <c:pt idx="1223">
                  <c:v>-1.8337408312958381E-2</c:v>
                </c:pt>
                <c:pt idx="1224">
                  <c:v>-1.1207970112079635E-2</c:v>
                </c:pt>
                <c:pt idx="1225">
                  <c:v>8.3963056255242918E-4</c:v>
                </c:pt>
                <c:pt idx="1226">
                  <c:v>1.5520134228187876E-2</c:v>
                </c:pt>
                <c:pt idx="1227">
                  <c:v>6.1957868649318293E-3</c:v>
                </c:pt>
                <c:pt idx="1228">
                  <c:v>2.0525451559934016E-3</c:v>
                </c:pt>
                <c:pt idx="1229">
                  <c:v>-2.4580090126996579E-3</c:v>
                </c:pt>
                <c:pt idx="1230">
                  <c:v>-4.9281314168377888E-3</c:v>
                </c:pt>
                <c:pt idx="1231">
                  <c:v>2.1460998761865469E-2</c:v>
                </c:pt>
                <c:pt idx="1232">
                  <c:v>1.2121212121212199E-3</c:v>
                </c:pt>
                <c:pt idx="1233">
                  <c:v>-6.4568200161420064E-3</c:v>
                </c:pt>
                <c:pt idx="1234">
                  <c:v>-1.0966693744922762E-2</c:v>
                </c:pt>
                <c:pt idx="1235">
                  <c:v>-2.5051334702258843E-2</c:v>
                </c:pt>
                <c:pt idx="1236">
                  <c:v>-7.1609098567817497E-3</c:v>
                </c:pt>
                <c:pt idx="1237">
                  <c:v>-1.8243529910903722E-2</c:v>
                </c:pt>
                <c:pt idx="1238">
                  <c:v>3.5004321521175497E-2</c:v>
                </c:pt>
                <c:pt idx="1239">
                  <c:v>-2.713987473903956E-2</c:v>
                </c:pt>
                <c:pt idx="1240">
                  <c:v>1.2446351931330479E-2</c:v>
                </c:pt>
                <c:pt idx="1241">
                  <c:v>2.9673590504450953E-3</c:v>
                </c:pt>
                <c:pt idx="1242">
                  <c:v>2.0287404902789463E-2</c:v>
                </c:pt>
                <c:pt idx="1243">
                  <c:v>8.6992543496271502E-3</c:v>
                </c:pt>
                <c:pt idx="1244">
                  <c:v>7.8028747433263046E-3</c:v>
                </c:pt>
                <c:pt idx="1245">
                  <c:v>2.852485737571353E-3</c:v>
                </c:pt>
                <c:pt idx="1246">
                  <c:v>-2.8443722064201982E-3</c:v>
                </c:pt>
                <c:pt idx="1247">
                  <c:v>-4.0749796251018378E-3</c:v>
                </c:pt>
                <c:pt idx="1248">
                  <c:v>9.0016366612111209E-3</c:v>
                </c:pt>
                <c:pt idx="1249">
                  <c:v>1.2976480129764711E-2</c:v>
                </c:pt>
                <c:pt idx="1250">
                  <c:v>-8.8070456365091365E-3</c:v>
                </c:pt>
                <c:pt idx="1251">
                  <c:v>9.2891760904683096E-3</c:v>
                </c:pt>
                <c:pt idx="1252">
                  <c:v>-7.6030412164864725E-3</c:v>
                </c:pt>
                <c:pt idx="1253">
                  <c:v>4.0322580645146822E-4</c:v>
                </c:pt>
                <c:pt idx="1254">
                  <c:v>4.8367593712212997E-3</c:v>
                </c:pt>
                <c:pt idx="1255">
                  <c:v>2.0056157240272654E-2</c:v>
                </c:pt>
                <c:pt idx="1256">
                  <c:v>1.6515926071569043E-2</c:v>
                </c:pt>
                <c:pt idx="1257">
                  <c:v>8.8974854932299952E-3</c:v>
                </c:pt>
                <c:pt idx="1258">
                  <c:v>8.4355828220858964E-3</c:v>
                </c:pt>
                <c:pt idx="1259">
                  <c:v>-6.8441064638783411E-3</c:v>
                </c:pt>
                <c:pt idx="1260">
                  <c:v>-7.6569678407349961E-3</c:v>
                </c:pt>
                <c:pt idx="1261">
                  <c:v>8.8734567901234129E-3</c:v>
                </c:pt>
                <c:pt idx="1262">
                  <c:v>1.4149139579350045E-2</c:v>
                </c:pt>
                <c:pt idx="1263">
                  <c:v>6.4102564102563875E-3</c:v>
                </c:pt>
                <c:pt idx="1264">
                  <c:v>4.4960659423003424E-3</c:v>
                </c:pt>
                <c:pt idx="1265">
                  <c:v>-9.3248787765759511E-3</c:v>
                </c:pt>
                <c:pt idx="1266">
                  <c:v>2.4472891566265087E-2</c:v>
                </c:pt>
                <c:pt idx="1267">
                  <c:v>1.35979419331127E-2</c:v>
                </c:pt>
                <c:pt idx="1268">
                  <c:v>1.3052936910805002E-2</c:v>
                </c:pt>
                <c:pt idx="1269">
                  <c:v>-5.7265569076592193E-3</c:v>
                </c:pt>
                <c:pt idx="1270">
                  <c:v>1.7278617710583255E-2</c:v>
                </c:pt>
                <c:pt idx="1271">
                  <c:v>1.3800424628449992E-2</c:v>
                </c:pt>
                <c:pt idx="1272">
                  <c:v>5.2356020942410098E-3</c:v>
                </c:pt>
                <c:pt idx="1273">
                  <c:v>6.5972222222221433E-3</c:v>
                </c:pt>
                <c:pt idx="1274">
                  <c:v>6.8989306657469829E-3</c:v>
                </c:pt>
                <c:pt idx="1275">
                  <c:v>-3.0832476875641834E-3</c:v>
                </c:pt>
                <c:pt idx="1276">
                  <c:v>-1.7869415807560296E-2</c:v>
                </c:pt>
                <c:pt idx="1277">
                  <c:v>1.6095171448565537E-2</c:v>
                </c:pt>
                <c:pt idx="1278">
                  <c:v>5.5096418732782926E-3</c:v>
                </c:pt>
                <c:pt idx="1279">
                  <c:v>1.3356164383561575E-2</c:v>
                </c:pt>
                <c:pt idx="1280">
                  <c:v>1.8587360594795488E-2</c:v>
                </c:pt>
                <c:pt idx="1281">
                  <c:v>-2.6542800265428879E-3</c:v>
                </c:pt>
                <c:pt idx="1282">
                  <c:v>8.3166999334665093E-3</c:v>
                </c:pt>
                <c:pt idx="1283">
                  <c:v>1.8805674694820196E-2</c:v>
                </c:pt>
                <c:pt idx="1284">
                  <c:v>-1.6191709844559532E-2</c:v>
                </c:pt>
                <c:pt idx="1285">
                  <c:v>1.1191573403555033E-2</c:v>
                </c:pt>
                <c:pt idx="1286">
                  <c:v>1.5950520833333481E-2</c:v>
                </c:pt>
                <c:pt idx="1287">
                  <c:v>-1.7622556872797235E-2</c:v>
                </c:pt>
                <c:pt idx="1288">
                  <c:v>-5.2185257664709717E-3</c:v>
                </c:pt>
                <c:pt idx="1289">
                  <c:v>1.1147540983606596E-2</c:v>
                </c:pt>
                <c:pt idx="1290">
                  <c:v>2.8210116731517632E-2</c:v>
                </c:pt>
                <c:pt idx="1291">
                  <c:v>2.1759697256385824E-2</c:v>
                </c:pt>
                <c:pt idx="1292">
                  <c:v>-3.395061728395099E-3</c:v>
                </c:pt>
                <c:pt idx="1293">
                  <c:v>1.1768349334159156E-2</c:v>
                </c:pt>
                <c:pt idx="1294">
                  <c:v>-2.9384756657483968E-2</c:v>
                </c:pt>
                <c:pt idx="1295">
                  <c:v>1.3245033112582849E-2</c:v>
                </c:pt>
                <c:pt idx="1296">
                  <c:v>-1.400560224089642E-2</c:v>
                </c:pt>
                <c:pt idx="1297">
                  <c:v>3.2512626262626299E-2</c:v>
                </c:pt>
                <c:pt idx="1298">
                  <c:v>2.5374503210027433E-2</c:v>
                </c:pt>
                <c:pt idx="1299">
                  <c:v>-2.6833631484792786E-3</c:v>
                </c:pt>
                <c:pt idx="1300">
                  <c:v>3.2884902840059516E-2</c:v>
                </c:pt>
                <c:pt idx="1301">
                  <c:v>-1.7366136034731028E-3</c:v>
                </c:pt>
                <c:pt idx="1302">
                  <c:v>2.029573789504191E-3</c:v>
                </c:pt>
                <c:pt idx="1303">
                  <c:v>1.3310185185185119E-2</c:v>
                </c:pt>
                <c:pt idx="1304">
                  <c:v>9.9942889777269173E-3</c:v>
                </c:pt>
                <c:pt idx="1305">
                  <c:v>1.7246253887475138E-2</c:v>
                </c:pt>
                <c:pt idx="1306">
                  <c:v>-1.8065591995553021E-2</c:v>
                </c:pt>
                <c:pt idx="1307">
                  <c:v>-1.41522785168402E-3</c:v>
                </c:pt>
                <c:pt idx="1308">
                  <c:v>4.5351473922901064E-3</c:v>
                </c:pt>
                <c:pt idx="1309">
                  <c:v>2.1162528216704279E-2</c:v>
                </c:pt>
                <c:pt idx="1310">
                  <c:v>2.1276595744680993E-2</c:v>
                </c:pt>
                <c:pt idx="1311">
                  <c:v>5.1406926406925013E-3</c:v>
                </c:pt>
                <c:pt idx="1312">
                  <c:v>-6.9986541049797957E-3</c:v>
                </c:pt>
                <c:pt idx="1313">
                  <c:v>-8.6744375169423016E-3</c:v>
                </c:pt>
                <c:pt idx="1314">
                  <c:v>2.5977577249111317E-2</c:v>
                </c:pt>
                <c:pt idx="1315">
                  <c:v>-4.5309168443496861E-2</c:v>
                </c:pt>
                <c:pt idx="1316">
                  <c:v>1.0050251256281451E-2</c:v>
                </c:pt>
                <c:pt idx="1317">
                  <c:v>2.1558872305140975E-2</c:v>
                </c:pt>
                <c:pt idx="1318">
                  <c:v>-2.7056277056269895E-4</c:v>
                </c:pt>
                <c:pt idx="1319">
                  <c:v>1.0554803788903833E-2</c:v>
                </c:pt>
                <c:pt idx="1320">
                  <c:v>1.6604177825388255E-2</c:v>
                </c:pt>
                <c:pt idx="1321">
                  <c:v>1.3171759747101497E-3</c:v>
                </c:pt>
                <c:pt idx="1322">
                  <c:v>-1.3154433043934821E-3</c:v>
                </c:pt>
                <c:pt idx="1323">
                  <c:v>-1.8440463645943428E-3</c:v>
                </c:pt>
                <c:pt idx="1324">
                  <c:v>-1.1876484560570111E-2</c:v>
                </c:pt>
                <c:pt idx="1325">
                  <c:v>8.0128205128207064E-3</c:v>
                </c:pt>
                <c:pt idx="1326">
                  <c:v>5.0344462109166432E-3</c:v>
                </c:pt>
                <c:pt idx="1327">
                  <c:v>1.1600316372264663E-2</c:v>
                </c:pt>
                <c:pt idx="1328">
                  <c:v>2.2934584310659423E-2</c:v>
                </c:pt>
                <c:pt idx="1329">
                  <c:v>2.1656050955414008E-2</c:v>
                </c:pt>
                <c:pt idx="1330">
                  <c:v>2.1446384039900179E-2</c:v>
                </c:pt>
                <c:pt idx="1331">
                  <c:v>5.615234375E-3</c:v>
                </c:pt>
                <c:pt idx="1332">
                  <c:v>3.520271910657935E-2</c:v>
                </c:pt>
                <c:pt idx="1333">
                  <c:v>-5.6285178236398226E-3</c:v>
                </c:pt>
                <c:pt idx="1334">
                  <c:v>1.4150943396226356E-2</c:v>
                </c:pt>
                <c:pt idx="1335">
                  <c:v>1.2093023255814073E-2</c:v>
                </c:pt>
                <c:pt idx="1336">
                  <c:v>-2.2058823529411797E-2</c:v>
                </c:pt>
                <c:pt idx="1337">
                  <c:v>-8.2236842105263275E-3</c:v>
                </c:pt>
                <c:pt idx="1338">
                  <c:v>-4.5013030087656114E-3</c:v>
                </c:pt>
                <c:pt idx="1339">
                  <c:v>2.3084245597334574E-2</c:v>
                </c:pt>
                <c:pt idx="1340">
                  <c:v>1.4189346359618549E-2</c:v>
                </c:pt>
                <c:pt idx="1341">
                  <c:v>6.651376146789012E-3</c:v>
                </c:pt>
                <c:pt idx="1342">
                  <c:v>2.7341079972658999E-2</c:v>
                </c:pt>
                <c:pt idx="1343">
                  <c:v>1.1976047904191489E-2</c:v>
                </c:pt>
                <c:pt idx="1344">
                  <c:v>-4.2954196800350619E-2</c:v>
                </c:pt>
                <c:pt idx="1345">
                  <c:v>-2.9539729791618896E-2</c:v>
                </c:pt>
                <c:pt idx="1346">
                  <c:v>-2.7371401604530554E-2</c:v>
                </c:pt>
                <c:pt idx="1347">
                  <c:v>3.3236293061620792E-2</c:v>
                </c:pt>
                <c:pt idx="1348">
                  <c:v>-5.1655318149801399E-3</c:v>
                </c:pt>
                <c:pt idx="1349">
                  <c:v>3.7526551805522779E-2</c:v>
                </c:pt>
                <c:pt idx="1350">
                  <c:v>2.9117379435850799E-2</c:v>
                </c:pt>
                <c:pt idx="1351">
                  <c:v>6.6312997347479641E-3</c:v>
                </c:pt>
                <c:pt idx="1352">
                  <c:v>3.0742204655247463E-3</c:v>
                </c:pt>
                <c:pt idx="1353">
                  <c:v>-5.2539404553415547E-3</c:v>
                </c:pt>
                <c:pt idx="1354">
                  <c:v>9.9031690140845008E-3</c:v>
                </c:pt>
                <c:pt idx="1355">
                  <c:v>-1.6561342340379093E-2</c:v>
                </c:pt>
                <c:pt idx="1356">
                  <c:v>8.198537558165242E-3</c:v>
                </c:pt>
                <c:pt idx="1357">
                  <c:v>-4.3956043956050461E-4</c:v>
                </c:pt>
                <c:pt idx="1358">
                  <c:v>-7.4758135444150664E-3</c:v>
                </c:pt>
                <c:pt idx="1359">
                  <c:v>-1.0412051395657929E-2</c:v>
                </c:pt>
                <c:pt idx="1360">
                  <c:v>-3.2460264159391183E-2</c:v>
                </c:pt>
                <c:pt idx="1361">
                  <c:v>3.007866728366615E-3</c:v>
                </c:pt>
                <c:pt idx="1362">
                  <c:v>3.2987312572087646E-2</c:v>
                </c:pt>
                <c:pt idx="1363">
                  <c:v>-2.5457793657883032E-2</c:v>
                </c:pt>
                <c:pt idx="1364">
                  <c:v>2.0164986251145711E-2</c:v>
                </c:pt>
                <c:pt idx="1365">
                  <c:v>1.7969451931715952E-2</c:v>
                </c:pt>
                <c:pt idx="1366">
                  <c:v>1.0812003530450198E-2</c:v>
                </c:pt>
                <c:pt idx="1367">
                  <c:v>1.9428072473259173E-2</c:v>
                </c:pt>
                <c:pt idx="1368">
                  <c:v>3.0835117773019283E-2</c:v>
                </c:pt>
                <c:pt idx="1369">
                  <c:v>1.4333194848358932E-2</c:v>
                </c:pt>
                <c:pt idx="1370">
                  <c:v>-7.1677247593692206E-3</c:v>
                </c:pt>
                <c:pt idx="1371">
                  <c:v>7.6320132013201203E-3</c:v>
                </c:pt>
                <c:pt idx="1372">
                  <c:v>-1.842374616171949E-2</c:v>
                </c:pt>
                <c:pt idx="1373">
                  <c:v>-3.9624608967675501E-3</c:v>
                </c:pt>
                <c:pt idx="1374">
                  <c:v>4.8157453936348293E-3</c:v>
                </c:pt>
                <c:pt idx="1375">
                  <c:v>1.0835590748072388E-2</c:v>
                </c:pt>
                <c:pt idx="1376">
                  <c:v>-2.8653885796742995E-2</c:v>
                </c:pt>
                <c:pt idx="1377">
                  <c:v>-1.5492359932088196E-2</c:v>
                </c:pt>
                <c:pt idx="1378">
                  <c:v>-3.8154774735934538E-2</c:v>
                </c:pt>
                <c:pt idx="1379">
                  <c:v>2.151501568803238E-2</c:v>
                </c:pt>
                <c:pt idx="1380">
                  <c:v>-9.6533567354102345E-3</c:v>
                </c:pt>
                <c:pt idx="1381">
                  <c:v>2.7248560035445291E-2</c:v>
                </c:pt>
                <c:pt idx="1382">
                  <c:v>4.7444468406299123E-3</c:v>
                </c:pt>
                <c:pt idx="1383">
                  <c:v>8.1562567074477954E-3</c:v>
                </c:pt>
                <c:pt idx="1384">
                  <c:v>2.2780498190334342E-2</c:v>
                </c:pt>
                <c:pt idx="1385">
                  <c:v>1.4154870940882525E-2</c:v>
                </c:pt>
                <c:pt idx="1386">
                  <c:v>1.2931034482758674E-2</c:v>
                </c:pt>
                <c:pt idx="1387">
                  <c:v>-5.4711246200608299E-3</c:v>
                </c:pt>
                <c:pt idx="1388">
                  <c:v>1.140994295028519E-2</c:v>
                </c:pt>
                <c:pt idx="1389">
                  <c:v>-1.1079774375503559E-2</c:v>
                </c:pt>
                <c:pt idx="1390">
                  <c:v>-5.5001018537380597E-3</c:v>
                </c:pt>
                <c:pt idx="1391">
                  <c:v>-1.782056534207288E-2</c:v>
                </c:pt>
                <c:pt idx="1392">
                  <c:v>-9.1762252346194728E-3</c:v>
                </c:pt>
                <c:pt idx="1393">
                  <c:v>6.3144601136604361E-3</c:v>
                </c:pt>
                <c:pt idx="1394">
                  <c:v>-1.2549675800041848E-2</c:v>
                </c:pt>
                <c:pt idx="1395">
                  <c:v>-1.3344630374920619E-2</c:v>
                </c:pt>
                <c:pt idx="1396">
                  <c:v>-2.6406182911120624E-2</c:v>
                </c:pt>
                <c:pt idx="1397">
                  <c:v>2.4255788313120252E-2</c:v>
                </c:pt>
                <c:pt idx="1398">
                  <c:v>1.1840688912809316E-2</c:v>
                </c:pt>
                <c:pt idx="1399">
                  <c:v>-1.6170212765957426E-2</c:v>
                </c:pt>
                <c:pt idx="1400">
                  <c:v>6.4878892733566396E-4</c:v>
                </c:pt>
                <c:pt idx="1401">
                  <c:v>1.5344715798573549E-2</c:v>
                </c:pt>
                <c:pt idx="1402">
                  <c:v>-1.3622818220519251E-2</c:v>
                </c:pt>
                <c:pt idx="1403">
                  <c:v>-1.294777729823049E-2</c:v>
                </c:pt>
                <c:pt idx="1404">
                  <c:v>-1.3117621337997432E-2</c:v>
                </c:pt>
                <c:pt idx="1405">
                  <c:v>-1.3291980505095724E-3</c:v>
                </c:pt>
                <c:pt idx="1406">
                  <c:v>4.3478260869565188E-2</c:v>
                </c:pt>
                <c:pt idx="1407">
                  <c:v>-1.0629251700680298E-2</c:v>
                </c:pt>
                <c:pt idx="1408">
                  <c:v>-3.6527718091964312E-3</c:v>
                </c:pt>
                <c:pt idx="1409">
                  <c:v>4.0974768169075304E-3</c:v>
                </c:pt>
                <c:pt idx="1410">
                  <c:v>2.1477663230238253E-3</c:v>
                </c:pt>
                <c:pt idx="1411">
                  <c:v>-1.0287183883411877E-2</c:v>
                </c:pt>
                <c:pt idx="1412">
                  <c:v>-3.3347769597228183E-2</c:v>
                </c:pt>
                <c:pt idx="1413">
                  <c:v>4.0322580645160144E-3</c:v>
                </c:pt>
                <c:pt idx="1414">
                  <c:v>-4.4622936189201434E-3</c:v>
                </c:pt>
                <c:pt idx="1415">
                  <c:v>-2.9134917077543676E-2</c:v>
                </c:pt>
                <c:pt idx="1416">
                  <c:v>4.3859649122806044E-3</c:v>
                </c:pt>
                <c:pt idx="1417">
                  <c:v>-6.8949666743278737E-4</c:v>
                </c:pt>
                <c:pt idx="1418">
                  <c:v>5.9797608095677468E-3</c:v>
                </c:pt>
                <c:pt idx="1419">
                  <c:v>7.5445816186556769E-3</c:v>
                </c:pt>
                <c:pt idx="1420">
                  <c:v>-4.5382346267308638E-4</c:v>
                </c:pt>
                <c:pt idx="1421">
                  <c:v>2.2701475595932052E-4</c:v>
                </c:pt>
                <c:pt idx="1422">
                  <c:v>1.1348161597819484E-3</c:v>
                </c:pt>
                <c:pt idx="1423">
                  <c:v>8.6148265699388382E-3</c:v>
                </c:pt>
                <c:pt idx="1424">
                  <c:v>1.2362328613171325E-2</c:v>
                </c:pt>
                <c:pt idx="1425">
                  <c:v>8.2149200710479597E-3</c:v>
                </c:pt>
                <c:pt idx="1426">
                  <c:v>1.9819423034574957E-3</c:v>
                </c:pt>
                <c:pt idx="1427">
                  <c:v>1.8461538461538529E-2</c:v>
                </c:pt>
                <c:pt idx="1428">
                  <c:v>5.3949072075960558E-3</c:v>
                </c:pt>
                <c:pt idx="1429">
                  <c:v>1.2019746726765312E-2</c:v>
                </c:pt>
                <c:pt idx="1430">
                  <c:v>1.2725344644750614E-3</c:v>
                </c:pt>
                <c:pt idx="1431">
                  <c:v>4.6600296547341102E-3</c:v>
                </c:pt>
                <c:pt idx="1432">
                  <c:v>4.6384145055871073E-3</c:v>
                </c:pt>
                <c:pt idx="1433">
                  <c:v>1.0493179433368249E-2</c:v>
                </c:pt>
                <c:pt idx="1434">
                  <c:v>-2.0768431983385294E-2</c:v>
                </c:pt>
                <c:pt idx="1435">
                  <c:v>4.665959703075373E-3</c:v>
                </c:pt>
                <c:pt idx="1436">
                  <c:v>2.7865737808739688E-2</c:v>
                </c:pt>
                <c:pt idx="1437">
                  <c:v>8.0098582871226398E-3</c:v>
                </c:pt>
                <c:pt idx="1438">
                  <c:v>-1.0187449062754705E-2</c:v>
                </c:pt>
                <c:pt idx="1439">
                  <c:v>-2.6759983532317344E-3</c:v>
                </c:pt>
                <c:pt idx="1440">
                  <c:v>-1.5892672858617174E-2</c:v>
                </c:pt>
                <c:pt idx="1441">
                  <c:v>-1.5939597315436149E-2</c:v>
                </c:pt>
                <c:pt idx="1442">
                  <c:v>-2.3231031543052061E-2</c:v>
                </c:pt>
                <c:pt idx="1443">
                  <c:v>-2.8802094697796266E-2</c:v>
                </c:pt>
                <c:pt idx="1444">
                  <c:v>1.5951471579420451E-2</c:v>
                </c:pt>
                <c:pt idx="1445">
                  <c:v>-1.1941618752764227E-2</c:v>
                </c:pt>
                <c:pt idx="1446">
                  <c:v>2.6857654431511335E-3</c:v>
                </c:pt>
                <c:pt idx="1447">
                  <c:v>-2.4776785714285654E-2</c:v>
                </c:pt>
                <c:pt idx="1448">
                  <c:v>-2.60929274433509E-2</c:v>
                </c:pt>
                <c:pt idx="1449">
                  <c:v>5.640423031727515E-3</c:v>
                </c:pt>
                <c:pt idx="1450">
                  <c:v>-4.3234400560878794E-2</c:v>
                </c:pt>
                <c:pt idx="1451">
                  <c:v>-1.4899853444064526E-2</c:v>
                </c:pt>
                <c:pt idx="1452">
                  <c:v>6.4468137862634389E-3</c:v>
                </c:pt>
                <c:pt idx="1453">
                  <c:v>-3.6954915003697408E-3</c:v>
                </c:pt>
                <c:pt idx="1454">
                  <c:v>-6.1819980217606707E-3</c:v>
                </c:pt>
                <c:pt idx="1455">
                  <c:v>4.478726051256432E-3</c:v>
                </c:pt>
                <c:pt idx="1456">
                  <c:v>1.2385434728759082E-2</c:v>
                </c:pt>
                <c:pt idx="1457">
                  <c:v>2.0797651088818148E-2</c:v>
                </c:pt>
                <c:pt idx="1458">
                  <c:v>-9.8274209012463309E-3</c:v>
                </c:pt>
                <c:pt idx="1459">
                  <c:v>-1.4040183974824649E-2</c:v>
                </c:pt>
                <c:pt idx="1460">
                  <c:v>-3.0689909157868844E-2</c:v>
                </c:pt>
                <c:pt idx="1461">
                  <c:v>7.5987841945290846E-3</c:v>
                </c:pt>
                <c:pt idx="1462">
                  <c:v>2.7400703871292009E-2</c:v>
                </c:pt>
                <c:pt idx="1463">
                  <c:v>-1.2233912405187231E-2</c:v>
                </c:pt>
                <c:pt idx="1464">
                  <c:v>1.8082734703988246E-2</c:v>
                </c:pt>
                <c:pt idx="1465">
                  <c:v>1.4841849148418573E-2</c:v>
                </c:pt>
                <c:pt idx="1466">
                  <c:v>-2.3975065931425288E-4</c:v>
                </c:pt>
                <c:pt idx="1467">
                  <c:v>7.1942446043160579E-4</c:v>
                </c:pt>
                <c:pt idx="1468">
                  <c:v>-9.5854301461777425E-3</c:v>
                </c:pt>
                <c:pt idx="1469">
                  <c:v>-1.0887974836680248E-2</c:v>
                </c:pt>
                <c:pt idx="1470">
                  <c:v>-9.7847358121327943E-4</c:v>
                </c:pt>
                <c:pt idx="1471">
                  <c:v>3.0117531831537647E-2</c:v>
                </c:pt>
                <c:pt idx="1472">
                  <c:v>6.1801758973138998E-3</c:v>
                </c:pt>
                <c:pt idx="1473">
                  <c:v>2.1261516654855761E-3</c:v>
                </c:pt>
                <c:pt idx="1474">
                  <c:v>-5.1862329090051063E-3</c:v>
                </c:pt>
                <c:pt idx="1475">
                  <c:v>-1.7061611374407759E-2</c:v>
                </c:pt>
                <c:pt idx="1476">
                  <c:v>6.2680810028930001E-3</c:v>
                </c:pt>
                <c:pt idx="1477">
                  <c:v>2.3239099185433654E-2</c:v>
                </c:pt>
                <c:pt idx="1478">
                  <c:v>1.5218918286115546E-2</c:v>
                </c:pt>
                <c:pt idx="1479">
                  <c:v>7.6107011070110087E-3</c:v>
                </c:pt>
                <c:pt idx="1480">
                  <c:v>7.0954451819638109E-3</c:v>
                </c:pt>
                <c:pt idx="1481">
                  <c:v>-1.4545454545454528E-2</c:v>
                </c:pt>
                <c:pt idx="1482">
                  <c:v>1.1761992619926165E-2</c:v>
                </c:pt>
                <c:pt idx="1483">
                  <c:v>5.0148165033052639E-3</c:v>
                </c:pt>
                <c:pt idx="1484">
                  <c:v>1.2474484009979525E-2</c:v>
                </c:pt>
                <c:pt idx="1485">
                  <c:v>8.5125448028673389E-3</c:v>
                </c:pt>
                <c:pt idx="1486">
                  <c:v>-3.7760995113282902E-3</c:v>
                </c:pt>
                <c:pt idx="1487">
                  <c:v>1.1148272017835748E-3</c:v>
                </c:pt>
                <c:pt idx="1488">
                  <c:v>1.269487750556797E-2</c:v>
                </c:pt>
                <c:pt idx="1489">
                  <c:v>5.4981306355839088E-3</c:v>
                </c:pt>
                <c:pt idx="1490">
                  <c:v>1.0936132983379032E-3</c:v>
                </c:pt>
                <c:pt idx="1491">
                  <c:v>2.6218046755516644E-2</c:v>
                </c:pt>
                <c:pt idx="1492">
                  <c:v>1.1070896316798029E-2</c:v>
                </c:pt>
                <c:pt idx="1493">
                  <c:v>1.1791956201305354E-2</c:v>
                </c:pt>
                <c:pt idx="1494">
                  <c:v>-1.144640998959412E-2</c:v>
                </c:pt>
                <c:pt idx="1495">
                  <c:v>4.8421052631577588E-3</c:v>
                </c:pt>
                <c:pt idx="1496">
                  <c:v>4.1902367483759306E-4</c:v>
                </c:pt>
                <c:pt idx="1497">
                  <c:v>4.6073298429318843E-3</c:v>
                </c:pt>
                <c:pt idx="1498">
                  <c:v>1.167396289347522E-2</c:v>
                </c:pt>
                <c:pt idx="1499">
                  <c:v>1.7927055429631134E-2</c:v>
                </c:pt>
                <c:pt idx="1500">
                  <c:v>5.2631578947368585E-3</c:v>
                </c:pt>
                <c:pt idx="1501">
                  <c:v>1.4297221103503954E-2</c:v>
                </c:pt>
                <c:pt idx="1502">
                  <c:v>2.0250148898153686E-2</c:v>
                </c:pt>
                <c:pt idx="1503">
                  <c:v>1.362132710644115E-3</c:v>
                </c:pt>
                <c:pt idx="1504">
                  <c:v>-1.2631169840652934E-2</c:v>
                </c:pt>
                <c:pt idx="1505">
                  <c:v>1.0234205864987134E-2</c:v>
                </c:pt>
                <c:pt idx="1506">
                  <c:v>1.8118059614260718E-2</c:v>
                </c:pt>
                <c:pt idx="1507">
                  <c:v>1.5882127822426373E-2</c:v>
                </c:pt>
                <c:pt idx="1508">
                  <c:v>-7.3460161989075123E-3</c:v>
                </c:pt>
                <c:pt idx="1509">
                  <c:v>-4.174573055028552E-3</c:v>
                </c:pt>
                <c:pt idx="1510">
                  <c:v>-3.8109756097548519E-4</c:v>
                </c:pt>
                <c:pt idx="1511">
                  <c:v>1.4487228364468141E-2</c:v>
                </c:pt>
                <c:pt idx="1512">
                  <c:v>1.5971439308530622E-2</c:v>
                </c:pt>
                <c:pt idx="1513">
                  <c:v>7.3978176437949905E-4</c:v>
                </c:pt>
                <c:pt idx="1514">
                  <c:v>2.4579560155239211E-2</c:v>
                </c:pt>
                <c:pt idx="1515">
                  <c:v>5.9523809523811533E-3</c:v>
                </c:pt>
                <c:pt idx="1516">
                  <c:v>7.1723148646229973E-4</c:v>
                </c:pt>
                <c:pt idx="1517">
                  <c:v>3.4044078122199561E-3</c:v>
                </c:pt>
                <c:pt idx="1518">
                  <c:v>-1.0357142857142843E-2</c:v>
                </c:pt>
                <c:pt idx="1519">
                  <c:v>-1.8946228798267795E-2</c:v>
                </c:pt>
                <c:pt idx="1520">
                  <c:v>9.1962479308449474E-4</c:v>
                </c:pt>
                <c:pt idx="1521">
                  <c:v>2.0213156927600062E-2</c:v>
                </c:pt>
                <c:pt idx="1522">
                  <c:v>-1.9812680115275372E-3</c:v>
                </c:pt>
                <c:pt idx="1523">
                  <c:v>1.4437827107020462E-2</c:v>
                </c:pt>
                <c:pt idx="1524">
                  <c:v>8.1835972246930844E-3</c:v>
                </c:pt>
                <c:pt idx="1525">
                  <c:v>-4.9408858302453229E-3</c:v>
                </c:pt>
                <c:pt idx="1526">
                  <c:v>-1.1172193651356688E-2</c:v>
                </c:pt>
                <c:pt idx="1527">
                  <c:v>1.2195121951219523E-2</c:v>
                </c:pt>
                <c:pt idx="1528">
                  <c:v>-3.8979447200566675E-3</c:v>
                </c:pt>
                <c:pt idx="1529">
                  <c:v>3.0238349341871196E-2</c:v>
                </c:pt>
                <c:pt idx="1530">
                  <c:v>6.9060773480655868E-4</c:v>
                </c:pt>
                <c:pt idx="1531">
                  <c:v>-5.3485162180815227E-3</c:v>
                </c:pt>
                <c:pt idx="1532">
                  <c:v>-5.7241977450129822E-3</c:v>
                </c:pt>
                <c:pt idx="1533">
                  <c:v>1.465457083042554E-2</c:v>
                </c:pt>
                <c:pt idx="1534">
                  <c:v>2.9229711141678383E-3</c:v>
                </c:pt>
                <c:pt idx="1535">
                  <c:v>6.0003428767358979E-3</c:v>
                </c:pt>
                <c:pt idx="1536">
                  <c:v>-1.9938650306748462E-2</c:v>
                </c:pt>
                <c:pt idx="1537">
                  <c:v>-4.3470700747696434E-3</c:v>
                </c:pt>
                <c:pt idx="1538">
                  <c:v>-2.2703457911280589E-3</c:v>
                </c:pt>
                <c:pt idx="1539">
                  <c:v>1.487834762821616E-2</c:v>
                </c:pt>
                <c:pt idx="1540">
                  <c:v>2.2421524663677195E-2</c:v>
                </c:pt>
                <c:pt idx="1541">
                  <c:v>1.0627530364372362E-2</c:v>
                </c:pt>
                <c:pt idx="1542">
                  <c:v>-1.2018027040560875E-2</c:v>
                </c:pt>
                <c:pt idx="1543">
                  <c:v>7.7715830376752226E-3</c:v>
                </c:pt>
                <c:pt idx="1544">
                  <c:v>1.4417435037719972E-2</c:v>
                </c:pt>
                <c:pt idx="1545">
                  <c:v>-1.0576764171211339E-2</c:v>
                </c:pt>
                <c:pt idx="1546">
                  <c:v>-9.6876565892767275E-3</c:v>
                </c:pt>
                <c:pt idx="1547">
                  <c:v>-3.5419126328217754E-3</c:v>
                </c:pt>
                <c:pt idx="1548">
                  <c:v>6.9397427217332552E-3</c:v>
                </c:pt>
                <c:pt idx="1549">
                  <c:v>-1.5969070432005461E-2</c:v>
                </c:pt>
                <c:pt idx="1550">
                  <c:v>-1.9303040655961778E-2</c:v>
                </c:pt>
                <c:pt idx="1551">
                  <c:v>-2.2992510015676593E-2</c:v>
                </c:pt>
                <c:pt idx="1552">
                  <c:v>1.1410233553218019E-2</c:v>
                </c:pt>
                <c:pt idx="1553">
                  <c:v>8.2848580997709753E-3</c:v>
                </c:pt>
                <c:pt idx="1554">
                  <c:v>-3.4965034965035446E-3</c:v>
                </c:pt>
                <c:pt idx="1555">
                  <c:v>5.7894736842105665E-3</c:v>
                </c:pt>
                <c:pt idx="1556">
                  <c:v>-1.3431013431013383E-2</c:v>
                </c:pt>
                <c:pt idx="1557">
                  <c:v>1.6973125884016893E-2</c:v>
                </c:pt>
                <c:pt idx="1558">
                  <c:v>1.3908205841446364E-3</c:v>
                </c:pt>
                <c:pt idx="1559">
                  <c:v>-1.302083333333337E-2</c:v>
                </c:pt>
                <c:pt idx="1560">
                  <c:v>2.1108179419524475E-3</c:v>
                </c:pt>
                <c:pt idx="1561">
                  <c:v>1.2813761628927667E-2</c:v>
                </c:pt>
                <c:pt idx="1562">
                  <c:v>1.9930675909878737E-2</c:v>
                </c:pt>
                <c:pt idx="1563">
                  <c:v>5.097706032286542E-4</c:v>
                </c:pt>
                <c:pt idx="1564">
                  <c:v>4.4157608695651884E-3</c:v>
                </c:pt>
                <c:pt idx="1565">
                  <c:v>-2.367264119039536E-3</c:v>
                </c:pt>
                <c:pt idx="1566">
                  <c:v>1.5084745762711904E-2</c:v>
                </c:pt>
                <c:pt idx="1567">
                  <c:v>-6.5119385540156616E-3</c:v>
                </c:pt>
                <c:pt idx="1568">
                  <c:v>-1.8823529411764683E-2</c:v>
                </c:pt>
                <c:pt idx="1569">
                  <c:v>-1.712915381980129E-2</c:v>
                </c:pt>
                <c:pt idx="1570">
                  <c:v>-3.0846985012199402E-2</c:v>
                </c:pt>
                <c:pt idx="1571">
                  <c:v>6.6534795900017318E-3</c:v>
                </c:pt>
                <c:pt idx="1572">
                  <c:v>-9.2890317970703018E-3</c:v>
                </c:pt>
                <c:pt idx="1573">
                  <c:v>1.4064190407500954E-2</c:v>
                </c:pt>
                <c:pt idx="1574">
                  <c:v>-1.4224751066856944E-3</c:v>
                </c:pt>
                <c:pt idx="1575">
                  <c:v>-2.8311965811965711E-2</c:v>
                </c:pt>
                <c:pt idx="1576">
                  <c:v>-6.0472787245738902E-3</c:v>
                </c:pt>
                <c:pt idx="1577">
                  <c:v>1.4196165191740384E-2</c:v>
                </c:pt>
                <c:pt idx="1578">
                  <c:v>1.7633157607707561E-2</c:v>
                </c:pt>
                <c:pt idx="1579">
                  <c:v>-9.8249374776705478E-3</c:v>
                </c:pt>
                <c:pt idx="1580">
                  <c:v>1.731914125924594E-2</c:v>
                </c:pt>
                <c:pt idx="1581">
                  <c:v>7.093456286575428E-4</c:v>
                </c:pt>
                <c:pt idx="1582">
                  <c:v>-1.7898281056175747E-2</c:v>
                </c:pt>
                <c:pt idx="1583">
                  <c:v>-1.8946228798267795E-2</c:v>
                </c:pt>
                <c:pt idx="1584">
                  <c:v>6.9891484274415827E-3</c:v>
                </c:pt>
                <c:pt idx="1585">
                  <c:v>1.0045662100456543E-2</c:v>
                </c:pt>
                <c:pt idx="1586">
                  <c:v>9.584086799276692E-3</c:v>
                </c:pt>
                <c:pt idx="1587">
                  <c:v>-1.6120365394948211E-3</c:v>
                </c:pt>
                <c:pt idx="1588">
                  <c:v>8.7908144958737111E-3</c:v>
                </c:pt>
                <c:pt idx="1589">
                  <c:v>3.0944335763827269E-2</c:v>
                </c:pt>
                <c:pt idx="1590">
                  <c:v>-9.1426599965499511E-3</c:v>
                </c:pt>
                <c:pt idx="1591">
                  <c:v>4.1782729805013297E-3</c:v>
                </c:pt>
                <c:pt idx="1592">
                  <c:v>-1.0748959778085987E-2</c:v>
                </c:pt>
                <c:pt idx="1593">
                  <c:v>5.6081317910972039E-3</c:v>
                </c:pt>
                <c:pt idx="1594">
                  <c:v>-2.3178807947019986E-2</c:v>
                </c:pt>
                <c:pt idx="1595">
                  <c:v>-2.3728813559321993E-2</c:v>
                </c:pt>
                <c:pt idx="1596">
                  <c:v>1.4437134502923943E-2</c:v>
                </c:pt>
                <c:pt idx="1597">
                  <c:v>-1.2610340479193294E-3</c:v>
                </c:pt>
                <c:pt idx="1598">
                  <c:v>2.2005772005772029E-2</c:v>
                </c:pt>
                <c:pt idx="1599">
                  <c:v>6.177197317331462E-3</c:v>
                </c:pt>
                <c:pt idx="1600">
                  <c:v>1.0349061568146078E-2</c:v>
                </c:pt>
                <c:pt idx="1601">
                  <c:v>-1.0416666666666741E-2</c:v>
                </c:pt>
                <c:pt idx="1602">
                  <c:v>-1.5614035087719302E-2</c:v>
                </c:pt>
                <c:pt idx="1603">
                  <c:v>-1.7822135091783986E-2</c:v>
                </c:pt>
                <c:pt idx="1604">
                  <c:v>-2.1956087824351322E-2</c:v>
                </c:pt>
                <c:pt idx="1605">
                  <c:v>-7.0500927643784017E-3</c:v>
                </c:pt>
                <c:pt idx="1606">
                  <c:v>9.5291479820627245E-3</c:v>
                </c:pt>
                <c:pt idx="1607">
                  <c:v>1.5361836017027564E-2</c:v>
                </c:pt>
                <c:pt idx="1608">
                  <c:v>-2.8071454611738988E-2</c:v>
                </c:pt>
                <c:pt idx="1609">
                  <c:v>1.6879219804950552E-3</c:v>
                </c:pt>
                <c:pt idx="1610">
                  <c:v>2.7897397491106535E-2</c:v>
                </c:pt>
                <c:pt idx="1611">
                  <c:v>1.7668488160291318E-2</c:v>
                </c:pt>
                <c:pt idx="1612">
                  <c:v>-8.9493466976908742E-4</c:v>
                </c:pt>
                <c:pt idx="1613">
                  <c:v>5.5535650304550099E-3</c:v>
                </c:pt>
                <c:pt idx="1614">
                  <c:v>-1.3183680741136627E-2</c:v>
                </c:pt>
                <c:pt idx="1615">
                  <c:v>2.2747788409460235E-2</c:v>
                </c:pt>
                <c:pt idx="1616">
                  <c:v>9.7087378640776656E-3</c:v>
                </c:pt>
                <c:pt idx="1617">
                  <c:v>4.1958041958041203E-3</c:v>
                </c:pt>
                <c:pt idx="1618">
                  <c:v>1.1664345403899823E-2</c:v>
                </c:pt>
                <c:pt idx="1619">
                  <c:v>6.3672345551539777E-3</c:v>
                </c:pt>
                <c:pt idx="1620">
                  <c:v>1.9151846785225857E-2</c:v>
                </c:pt>
                <c:pt idx="1621">
                  <c:v>6.0402684563758413E-3</c:v>
                </c:pt>
                <c:pt idx="1622">
                  <c:v>2.1347565043362327E-2</c:v>
                </c:pt>
                <c:pt idx="1623">
                  <c:v>1.6002612671456529E-2</c:v>
                </c:pt>
                <c:pt idx="1624">
                  <c:v>-1.1571841851494624E-2</c:v>
                </c:pt>
                <c:pt idx="1625">
                  <c:v>9.7560975609756184E-3</c:v>
                </c:pt>
                <c:pt idx="1626">
                  <c:v>1.1916264090177098E-2</c:v>
                </c:pt>
                <c:pt idx="1627">
                  <c:v>1.7663908338637846E-2</c:v>
                </c:pt>
                <c:pt idx="1628">
                  <c:v>-7.3494917904614043E-3</c:v>
                </c:pt>
                <c:pt idx="1629">
                  <c:v>1.7643352236925036E-2</c:v>
                </c:pt>
                <c:pt idx="1630">
                  <c:v>-2.7863777089781605E-3</c:v>
                </c:pt>
                <c:pt idx="1631">
                  <c:v>9.9348028562558088E-3</c:v>
                </c:pt>
                <c:pt idx="1632">
                  <c:v>1.3833384568090912E-2</c:v>
                </c:pt>
                <c:pt idx="1633">
                  <c:v>6.2158884172227591E-3</c:v>
                </c:pt>
                <c:pt idx="1634">
                  <c:v>-9.0402290191352597E-3</c:v>
                </c:pt>
                <c:pt idx="1635">
                  <c:v>-6.9940702447923719E-3</c:v>
                </c:pt>
                <c:pt idx="1636">
                  <c:v>1.8527024957893046E-2</c:v>
                </c:pt>
                <c:pt idx="1637">
                  <c:v>-1.0523150932049141E-3</c:v>
                </c:pt>
                <c:pt idx="1638">
                  <c:v>1.2340105342362628E-2</c:v>
                </c:pt>
                <c:pt idx="1639">
                  <c:v>-1.2486992715920797E-2</c:v>
                </c:pt>
                <c:pt idx="1640">
                  <c:v>4.5160319132921956E-3</c:v>
                </c:pt>
                <c:pt idx="1641">
                  <c:v>-1.0490034467257603E-3</c:v>
                </c:pt>
                <c:pt idx="1642">
                  <c:v>-2.2202220222022007E-2</c:v>
                </c:pt>
                <c:pt idx="1643">
                  <c:v>-3.0684258975166578E-4</c:v>
                </c:pt>
                <c:pt idx="1644">
                  <c:v>-7.9803560466543688E-3</c:v>
                </c:pt>
                <c:pt idx="1645">
                  <c:v>1.7481435643564192E-2</c:v>
                </c:pt>
                <c:pt idx="1646">
                  <c:v>-7.4502052607571256E-3</c:v>
                </c:pt>
                <c:pt idx="1647">
                  <c:v>-6.4338235294117974E-3</c:v>
                </c:pt>
                <c:pt idx="1648">
                  <c:v>2.8522972556275006E-2</c:v>
                </c:pt>
                <c:pt idx="1649">
                  <c:v>1.9037625543397052E-2</c:v>
                </c:pt>
                <c:pt idx="1650">
                  <c:v>1.1768167107972793E-3</c:v>
                </c:pt>
                <c:pt idx="1651">
                  <c:v>3.3793711431091555E-3</c:v>
                </c:pt>
                <c:pt idx="1652">
                  <c:v>-9.0789281007468414E-3</c:v>
                </c:pt>
                <c:pt idx="1653">
                  <c:v>7.6843505246046995E-3</c:v>
                </c:pt>
                <c:pt idx="1654">
                  <c:v>-4.5461211321308204E-3</c:v>
                </c:pt>
                <c:pt idx="1655">
                  <c:v>-3.3883323512078345E-3</c:v>
                </c:pt>
                <c:pt idx="1656">
                  <c:v>-1.3747228381374876E-2</c:v>
                </c:pt>
                <c:pt idx="1657">
                  <c:v>1.4988009592342699E-4</c:v>
                </c:pt>
                <c:pt idx="1658">
                  <c:v>1.8582346770567915E-2</c:v>
                </c:pt>
                <c:pt idx="1659">
                  <c:v>1.029866117404854E-3</c:v>
                </c:pt>
                <c:pt idx="1660">
                  <c:v>6.4667842445620405E-3</c:v>
                </c:pt>
                <c:pt idx="1661">
                  <c:v>-2.0443925233645244E-3</c:v>
                </c:pt>
                <c:pt idx="1662">
                  <c:v>1.6534972197834286E-2</c:v>
                </c:pt>
                <c:pt idx="1663">
                  <c:v>2.3031524399021119E-2</c:v>
                </c:pt>
                <c:pt idx="1664">
                  <c:v>7.7388490220910988E-3</c:v>
                </c:pt>
                <c:pt idx="1665">
                  <c:v>3.0717676626641488E-3</c:v>
                </c:pt>
                <c:pt idx="1666">
                  <c:v>-9.1870824053451594E-3</c:v>
                </c:pt>
                <c:pt idx="1667">
                  <c:v>1.2082045518404083E-2</c:v>
                </c:pt>
                <c:pt idx="1668">
                  <c:v>-4.1643531371460263E-4</c:v>
                </c:pt>
                <c:pt idx="1669">
                  <c:v>-1.5275656158866946E-2</c:v>
                </c:pt>
                <c:pt idx="1670">
                  <c:v>9.0255253137780933E-3</c:v>
                </c:pt>
                <c:pt idx="1671">
                  <c:v>-2.6415094339622636E-2</c:v>
                </c:pt>
                <c:pt idx="1672">
                  <c:v>-7.1777203560141611E-4</c:v>
                </c:pt>
                <c:pt idx="1673">
                  <c:v>-1.2354546760522944E-2</c:v>
                </c:pt>
                <c:pt idx="1674">
                  <c:v>-9.0181818181819251E-3</c:v>
                </c:pt>
                <c:pt idx="1675">
                  <c:v>2.4658740642888644E-2</c:v>
                </c:pt>
                <c:pt idx="1676">
                  <c:v>9.597478871221865E-3</c:v>
                </c:pt>
                <c:pt idx="1677">
                  <c:v>1.5607264472190518E-3</c:v>
                </c:pt>
                <c:pt idx="1678">
                  <c:v>-6.0915143788072834E-3</c:v>
                </c:pt>
                <c:pt idx="1679">
                  <c:v>0</c:v>
                </c:pt>
                <c:pt idx="1680">
                  <c:v>3.7058152793614241E-3</c:v>
                </c:pt>
                <c:pt idx="1681">
                  <c:v>7.3842658335698808E-3</c:v>
                </c:pt>
                <c:pt idx="1682">
                  <c:v>-6.9072455596277393E-3</c:v>
                </c:pt>
                <c:pt idx="1683">
                  <c:v>-1.2775017743080319E-2</c:v>
                </c:pt>
                <c:pt idx="1684">
                  <c:v>-1.0208483105679234E-2</c:v>
                </c:pt>
                <c:pt idx="1685">
                  <c:v>-1.3654851830331216E-2</c:v>
                </c:pt>
                <c:pt idx="1686">
                  <c:v>1.0162002945508064E-2</c:v>
                </c:pt>
                <c:pt idx="1687">
                  <c:v>-3.33867910774166E-2</c:v>
                </c:pt>
                <c:pt idx="1688">
                  <c:v>-9.0497737556560764E-4</c:v>
                </c:pt>
                <c:pt idx="1689">
                  <c:v>-5.4196859903381633E-2</c:v>
                </c:pt>
                <c:pt idx="1690">
                  <c:v>1.8675179569034306E-2</c:v>
                </c:pt>
                <c:pt idx="1691">
                  <c:v>-6.8160451269194677E-2</c:v>
                </c:pt>
                <c:pt idx="1692">
                  <c:v>-1.5133680847485564E-3</c:v>
                </c:pt>
                <c:pt idx="1693">
                  <c:v>-1.5661839003031308E-2</c:v>
                </c:pt>
                <c:pt idx="1694">
                  <c:v>-4.3798118049615087E-2</c:v>
                </c:pt>
                <c:pt idx="1695">
                  <c:v>-5.7434245840042975E-2</c:v>
                </c:pt>
                <c:pt idx="1696">
                  <c:v>3.9293849658314395E-2</c:v>
                </c:pt>
                <c:pt idx="1697">
                  <c:v>2.5936073059360742E-2</c:v>
                </c:pt>
                <c:pt idx="1698">
                  <c:v>2.9553142246750763E-2</c:v>
                </c:pt>
                <c:pt idx="1699">
                  <c:v>-1.76379042019712E-2</c:v>
                </c:pt>
                <c:pt idx="1700">
                  <c:v>6.8649885583524917E-3</c:v>
                </c:pt>
                <c:pt idx="1701">
                  <c:v>1.6083916083915906E-2</c:v>
                </c:pt>
                <c:pt idx="1702">
                  <c:v>-9.8072952512043843E-3</c:v>
                </c:pt>
                <c:pt idx="1703">
                  <c:v>2.536924413553443E-2</c:v>
                </c:pt>
                <c:pt idx="1704">
                  <c:v>9.659379766141285E-3</c:v>
                </c:pt>
                <c:pt idx="1705">
                  <c:v>-7.7207116482040927E-3</c:v>
                </c:pt>
                <c:pt idx="1706">
                  <c:v>-1.2516914749661656E-2</c:v>
                </c:pt>
                <c:pt idx="1707">
                  <c:v>8.7358684480987048E-3</c:v>
                </c:pt>
                <c:pt idx="1708">
                  <c:v>-2.0376974019358118E-2</c:v>
                </c:pt>
                <c:pt idx="1709">
                  <c:v>-2.461431790604951E-2</c:v>
                </c:pt>
                <c:pt idx="1710">
                  <c:v>1.4217167229429561E-2</c:v>
                </c:pt>
                <c:pt idx="1711">
                  <c:v>-2.102680918170674E-3</c:v>
                </c:pt>
                <c:pt idx="1712">
                  <c:v>-2.3880597014925398E-2</c:v>
                </c:pt>
                <c:pt idx="1713">
                  <c:v>-1.8888289260658442E-2</c:v>
                </c:pt>
                <c:pt idx="1714">
                  <c:v>5.8855885588558809E-2</c:v>
                </c:pt>
                <c:pt idx="1715">
                  <c:v>1.783549783549776E-2</c:v>
                </c:pt>
                <c:pt idx="1716">
                  <c:v>2.3477373256209466E-2</c:v>
                </c:pt>
                <c:pt idx="1717">
                  <c:v>2.2938829787234161E-2</c:v>
                </c:pt>
                <c:pt idx="1718">
                  <c:v>1.1699707507312196E-2</c:v>
                </c:pt>
                <c:pt idx="1719">
                  <c:v>1.2849341471249609E-2</c:v>
                </c:pt>
                <c:pt idx="1720">
                  <c:v>-7.7703774183317531E-3</c:v>
                </c:pt>
                <c:pt idx="1721">
                  <c:v>1.1187470033562352E-3</c:v>
                </c:pt>
                <c:pt idx="1722">
                  <c:v>5.1085568326947328E-3</c:v>
                </c:pt>
                <c:pt idx="1723">
                  <c:v>1.8583227445997386E-2</c:v>
                </c:pt>
                <c:pt idx="1724">
                  <c:v>1.1227194760642378E-2</c:v>
                </c:pt>
                <c:pt idx="1725">
                  <c:v>5.0886661526601262E-3</c:v>
                </c:pt>
                <c:pt idx="1726">
                  <c:v>1.1353175820803862E-2</c:v>
                </c:pt>
                <c:pt idx="1727">
                  <c:v>5.9162621359223344E-3</c:v>
                </c:pt>
                <c:pt idx="1728">
                  <c:v>-2.1112954305534393E-3</c:v>
                </c:pt>
                <c:pt idx="1729">
                  <c:v>3.6270213087501446E-3</c:v>
                </c:pt>
                <c:pt idx="1730">
                  <c:v>-7.3784068664356495E-3</c:v>
                </c:pt>
                <c:pt idx="1731">
                  <c:v>-2.7609223300970931E-2</c:v>
                </c:pt>
                <c:pt idx="1732">
                  <c:v>1.9188767550702091E-2</c:v>
                </c:pt>
                <c:pt idx="1733">
                  <c:v>9.1841420480638369E-3</c:v>
                </c:pt>
                <c:pt idx="1734">
                  <c:v>3.9435765205519946E-3</c:v>
                </c:pt>
                <c:pt idx="1735">
                  <c:v>5.7410484967517217E-3</c:v>
                </c:pt>
                <c:pt idx="1736">
                  <c:v>2.5687246507435813E-2</c:v>
                </c:pt>
                <c:pt idx="1737">
                  <c:v>7.1763327475102834E-3</c:v>
                </c:pt>
                <c:pt idx="1738">
                  <c:v>6.6889632107025587E-3</c:v>
                </c:pt>
                <c:pt idx="1739">
                  <c:v>6.7889643218257412E-3</c:v>
                </c:pt>
                <c:pt idx="1740">
                  <c:v>4.734576757532194E-3</c:v>
                </c:pt>
                <c:pt idx="1741">
                  <c:v>6.9970012851634511E-3</c:v>
                </c:pt>
                <c:pt idx="1742">
                  <c:v>-3.2614861032329578E-3</c:v>
                </c:pt>
                <c:pt idx="1743">
                  <c:v>-3.8412291933420661E-3</c:v>
                </c:pt>
                <c:pt idx="1744">
                  <c:v>1.1139674378748854E-2</c:v>
                </c:pt>
                <c:pt idx="1745">
                  <c:v>-5.5084745762712384E-3</c:v>
                </c:pt>
                <c:pt idx="1746">
                  <c:v>-2.2724044879988137E-3</c:v>
                </c:pt>
                <c:pt idx="1747">
                  <c:v>0</c:v>
                </c:pt>
                <c:pt idx="1748">
                  <c:v>-1.2526690391459039E-2</c:v>
                </c:pt>
                <c:pt idx="1749">
                  <c:v>1.2253135361107059E-2</c:v>
                </c:pt>
                <c:pt idx="1750">
                  <c:v>-8.2597550555396637E-3</c:v>
                </c:pt>
                <c:pt idx="1751">
                  <c:v>-1.8523836875359079E-2</c:v>
                </c:pt>
                <c:pt idx="1752">
                  <c:v>2.7798098024873763E-3</c:v>
                </c:pt>
                <c:pt idx="1753">
                  <c:v>1.1088415523781592E-2</c:v>
                </c:pt>
                <c:pt idx="1754">
                  <c:v>1.7027417027417169E-2</c:v>
                </c:pt>
                <c:pt idx="1755">
                  <c:v>1.4330306469920506E-2</c:v>
                </c:pt>
                <c:pt idx="1756">
                  <c:v>3.7767519932858651E-3</c:v>
                </c:pt>
                <c:pt idx="1757">
                  <c:v>1.0312151616499454E-2</c:v>
                </c:pt>
                <c:pt idx="1758">
                  <c:v>4.6896551724138202E-3</c:v>
                </c:pt>
                <c:pt idx="1759">
                  <c:v>4.5304777594727952E-3</c:v>
                </c:pt>
                <c:pt idx="1760">
                  <c:v>1.7766844335109777E-3</c:v>
                </c:pt>
                <c:pt idx="1761">
                  <c:v>-1.5961800818553917E-2</c:v>
                </c:pt>
                <c:pt idx="1762">
                  <c:v>9.9819769859974539E-3</c:v>
                </c:pt>
                <c:pt idx="1763">
                  <c:v>-7.9615648592998856E-3</c:v>
                </c:pt>
                <c:pt idx="1764">
                  <c:v>1.4528850145288486E-2</c:v>
                </c:pt>
                <c:pt idx="1765">
                  <c:v>9.4108019639935758E-3</c:v>
                </c:pt>
                <c:pt idx="1766">
                  <c:v>-2.4321037697608849E-3</c:v>
                </c:pt>
                <c:pt idx="1767">
                  <c:v>-6.3659758905594277E-3</c:v>
                </c:pt>
                <c:pt idx="1768">
                  <c:v>-1.3767720828789631E-2</c:v>
                </c:pt>
                <c:pt idx="1769">
                  <c:v>-3.7871458189357221E-2</c:v>
                </c:pt>
                <c:pt idx="1770">
                  <c:v>5.2004022410573336E-2</c:v>
                </c:pt>
                <c:pt idx="1771">
                  <c:v>1.0514816332104271E-2</c:v>
                </c:pt>
                <c:pt idx="1772">
                  <c:v>8.1081081081091355E-4</c:v>
                </c:pt>
                <c:pt idx="1773">
                  <c:v>2.9705644072373083E-3</c:v>
                </c:pt>
                <c:pt idx="1774">
                  <c:v>2.154011847065096E-3</c:v>
                </c:pt>
                <c:pt idx="1775">
                  <c:v>1.4239656098871567E-2</c:v>
                </c:pt>
                <c:pt idx="1776">
                  <c:v>9.8013245033112817E-3</c:v>
                </c:pt>
                <c:pt idx="1777">
                  <c:v>4.1972717733473885E-3</c:v>
                </c:pt>
                <c:pt idx="1778">
                  <c:v>7.1839080459770166E-3</c:v>
                </c:pt>
                <c:pt idx="1779">
                  <c:v>-9.0779406043306476E-4</c:v>
                </c:pt>
                <c:pt idx="1780">
                  <c:v>1.8172377985461452E-3</c:v>
                </c:pt>
                <c:pt idx="1781">
                  <c:v>3.8870173620109139E-3</c:v>
                </c:pt>
                <c:pt idx="1782">
                  <c:v>1.8069179143005432E-3</c:v>
                </c:pt>
                <c:pt idx="1783">
                  <c:v>2.3189899510434042E-3</c:v>
                </c:pt>
                <c:pt idx="1784">
                  <c:v>6.5552699228792477E-3</c:v>
                </c:pt>
                <c:pt idx="1785">
                  <c:v>1.0598901800536353E-2</c:v>
                </c:pt>
                <c:pt idx="1786">
                  <c:v>-2.7798837503159035E-3</c:v>
                </c:pt>
                <c:pt idx="1787">
                  <c:v>3.4211860111503789E-3</c:v>
                </c:pt>
                <c:pt idx="1788">
                  <c:v>9.4708927894935346E-3</c:v>
                </c:pt>
                <c:pt idx="1789">
                  <c:v>-1.1258443832875553E-3</c:v>
                </c:pt>
                <c:pt idx="1790">
                  <c:v>8.7664370695053062E-3</c:v>
                </c:pt>
                <c:pt idx="1791">
                  <c:v>-9.9317194289261224E-3</c:v>
                </c:pt>
                <c:pt idx="1792">
                  <c:v>5.2664576802508023E-3</c:v>
                </c:pt>
                <c:pt idx="1793">
                  <c:v>1.0352999875264945E-2</c:v>
                </c:pt>
                <c:pt idx="1794">
                  <c:v>1.2345679012344402E-3</c:v>
                </c:pt>
                <c:pt idx="1795">
                  <c:v>-4.5622688039456127E-3</c:v>
                </c:pt>
                <c:pt idx="1796">
                  <c:v>-4.4593088071348541E-3</c:v>
                </c:pt>
                <c:pt idx="1797">
                  <c:v>-1.6797312430011258E-2</c:v>
                </c:pt>
                <c:pt idx="1798">
                  <c:v>7.3399139458365514E-3</c:v>
                </c:pt>
                <c:pt idx="1799">
                  <c:v>1.6206030150753836E-2</c:v>
                </c:pt>
                <c:pt idx="1800">
                  <c:v>7.0466065026577596E-3</c:v>
                </c:pt>
                <c:pt idx="1801">
                  <c:v>1.3994598575988171E-2</c:v>
                </c:pt>
                <c:pt idx="1802">
                  <c:v>9.2009685230025617E-3</c:v>
                </c:pt>
                <c:pt idx="1803">
                  <c:v>7.7975047984646384E-3</c:v>
                </c:pt>
                <c:pt idx="1804">
                  <c:v>-6.5468396619451363E-3</c:v>
                </c:pt>
                <c:pt idx="1805">
                  <c:v>-3.3549005511620544E-3</c:v>
                </c:pt>
                <c:pt idx="1806">
                  <c:v>-1.5869199326761341E-2</c:v>
                </c:pt>
                <c:pt idx="1807">
                  <c:v>5.9858294649399735E-3</c:v>
                </c:pt>
                <c:pt idx="1808">
                  <c:v>-3.400121432908354E-3</c:v>
                </c:pt>
                <c:pt idx="1809">
                  <c:v>-9.7477762885345154E-4</c:v>
                </c:pt>
                <c:pt idx="1810">
                  <c:v>9.3913891938042227E-3</c:v>
                </c:pt>
                <c:pt idx="1811">
                  <c:v>8.3373610439825274E-3</c:v>
                </c:pt>
                <c:pt idx="1812">
                  <c:v>3.594967046136599E-4</c:v>
                </c:pt>
                <c:pt idx="1813">
                  <c:v>8.7446094873022684E-3</c:v>
                </c:pt>
                <c:pt idx="1814">
                  <c:v>1.7812611328822392E-3</c:v>
                </c:pt>
                <c:pt idx="1815">
                  <c:v>1.0194404931247014E-2</c:v>
                </c:pt>
                <c:pt idx="1816">
                  <c:v>-4.5763905186575471E-3</c:v>
                </c:pt>
                <c:pt idx="1817">
                  <c:v>3.6543675586466762E-3</c:v>
                </c:pt>
                <c:pt idx="1818">
                  <c:v>-3.2887009631196173E-3</c:v>
                </c:pt>
                <c:pt idx="1819">
                  <c:v>4.3601225547962308E-3</c:v>
                </c:pt>
                <c:pt idx="1820">
                  <c:v>-2.3465915757370226E-4</c:v>
                </c:pt>
                <c:pt idx="1821">
                  <c:v>1.2557211594883322E-2</c:v>
                </c:pt>
                <c:pt idx="1822">
                  <c:v>-1.2980992118683421E-2</c:v>
                </c:pt>
                <c:pt idx="1823">
                  <c:v>-9.5115077501174428E-3</c:v>
                </c:pt>
                <c:pt idx="1824">
                  <c:v>-8.1802015411973628E-3</c:v>
                </c:pt>
                <c:pt idx="1825">
                  <c:v>7.530480516375837E-3</c:v>
                </c:pt>
                <c:pt idx="1826">
                  <c:v>-1.6609324949579118E-3</c:v>
                </c:pt>
                <c:pt idx="1827">
                  <c:v>7.1301247771835552E-3</c:v>
                </c:pt>
                <c:pt idx="1828">
                  <c:v>7.3156342182891798E-3</c:v>
                </c:pt>
                <c:pt idx="1829">
                  <c:v>9.8395220803559891E-3</c:v>
                </c:pt>
                <c:pt idx="1830">
                  <c:v>6.1477786799675194E-3</c:v>
                </c:pt>
                <c:pt idx="1831">
                  <c:v>9.4535393128891698E-3</c:v>
                </c:pt>
                <c:pt idx="1832">
                  <c:v>-3.0835998172681345E-3</c:v>
                </c:pt>
                <c:pt idx="1833">
                  <c:v>-1.2830793905372895E-2</c:v>
                </c:pt>
                <c:pt idx="1834">
                  <c:v>4.6419867703373363E-4</c:v>
                </c:pt>
                <c:pt idx="1835">
                  <c:v>1.4151490546340462E-2</c:v>
                </c:pt>
                <c:pt idx="1836">
                  <c:v>-7.2057646116894247E-3</c:v>
                </c:pt>
                <c:pt idx="1837">
                  <c:v>4.72350230414742E-3</c:v>
                </c:pt>
                <c:pt idx="1838">
                  <c:v>-4.2426327256047669E-3</c:v>
                </c:pt>
                <c:pt idx="1839">
                  <c:v>-7.369875633348677E-3</c:v>
                </c:pt>
                <c:pt idx="1840">
                  <c:v>3.8283062645010357E-3</c:v>
                </c:pt>
                <c:pt idx="1841">
                  <c:v>1.1903386108863989E-2</c:v>
                </c:pt>
                <c:pt idx="1842">
                  <c:v>6.7382366377342073E-3</c:v>
                </c:pt>
                <c:pt idx="1843">
                  <c:v>8.2813386273397072E-3</c:v>
                </c:pt>
                <c:pt idx="1844">
                  <c:v>2.58775877587758E-3</c:v>
                </c:pt>
                <c:pt idx="1845">
                  <c:v>8.3043429469193963E-3</c:v>
                </c:pt>
                <c:pt idx="1846">
                  <c:v>2.7824151363382565E-3</c:v>
                </c:pt>
                <c:pt idx="1847">
                  <c:v>-1.4983351831298508E-2</c:v>
                </c:pt>
                <c:pt idx="1848">
                  <c:v>-3.7183098591548891E-3</c:v>
                </c:pt>
                <c:pt idx="1849">
                  <c:v>-1.4815652567292448E-2</c:v>
                </c:pt>
                <c:pt idx="1850">
                  <c:v>-2.2844679141315494E-2</c:v>
                </c:pt>
                <c:pt idx="1851">
                  <c:v>2.5845864661653284E-3</c:v>
                </c:pt>
                <c:pt idx="1852">
                  <c:v>-2.6716662760721821E-2</c:v>
                </c:pt>
                <c:pt idx="1853">
                  <c:v>2.5282928003852678E-2</c:v>
                </c:pt>
                <c:pt idx="1854">
                  <c:v>6.4584311883513212E-3</c:v>
                </c:pt>
                <c:pt idx="1855">
                  <c:v>-2.3334500058336261E-4</c:v>
                </c:pt>
                <c:pt idx="1856">
                  <c:v>-1.8905356517680105E-2</c:v>
                </c:pt>
                <c:pt idx="1857">
                  <c:v>1.4035922445581051E-2</c:v>
                </c:pt>
                <c:pt idx="1858">
                  <c:v>9.6187683284456593E-3</c:v>
                </c:pt>
                <c:pt idx="1859">
                  <c:v>8.1329150691298313E-3</c:v>
                </c:pt>
                <c:pt idx="1860">
                  <c:v>-9.2197764204215993E-4</c:v>
                </c:pt>
                <c:pt idx="1861">
                  <c:v>5.8830314915214732E-3</c:v>
                </c:pt>
                <c:pt idx="1862">
                  <c:v>9.8623853211008417E-3</c:v>
                </c:pt>
                <c:pt idx="1863">
                  <c:v>1.203724733136502E-2</c:v>
                </c:pt>
                <c:pt idx="1864">
                  <c:v>1.0435368043087978E-2</c:v>
                </c:pt>
                <c:pt idx="1865">
                  <c:v>-3.3314825097174872E-4</c:v>
                </c:pt>
                <c:pt idx="1866">
                  <c:v>-1.3330371028659194E-3</c:v>
                </c:pt>
                <c:pt idx="1867">
                  <c:v>1.0567296996662812E-2</c:v>
                </c:pt>
                <c:pt idx="1868">
                  <c:v>5.8337919647770686E-3</c:v>
                </c:pt>
                <c:pt idx="1869">
                  <c:v>6.5659881812214493E-3</c:v>
                </c:pt>
                <c:pt idx="1870">
                  <c:v>4.7836486192649463E-3</c:v>
                </c:pt>
                <c:pt idx="1871">
                  <c:v>-5.4100843973159396E-4</c:v>
                </c:pt>
                <c:pt idx="1872">
                  <c:v>1.9486846378693468E-3</c:v>
                </c:pt>
                <c:pt idx="1873">
                  <c:v>-3.349540788762817E-3</c:v>
                </c:pt>
                <c:pt idx="1874">
                  <c:v>-2.2766695576755813E-3</c:v>
                </c:pt>
                <c:pt idx="1875">
                  <c:v>-8.2581766815169599E-3</c:v>
                </c:pt>
                <c:pt idx="1876">
                  <c:v>5.806946422701964E-3</c:v>
                </c:pt>
                <c:pt idx="1877">
                  <c:v>3.0501089324619368E-3</c:v>
                </c:pt>
                <c:pt idx="1878">
                  <c:v>1.1946133796698621E-3</c:v>
                </c:pt>
                <c:pt idx="1879">
                  <c:v>2.6033192320209508E-3</c:v>
                </c:pt>
                <c:pt idx="1880">
                  <c:v>7.6814886941467542E-3</c:v>
                </c:pt>
                <c:pt idx="1881">
                  <c:v>3.8651492377066443E-3</c:v>
                </c:pt>
                <c:pt idx="1882">
                  <c:v>-3.2085561497330328E-4</c:v>
                </c:pt>
                <c:pt idx="1883">
                  <c:v>-1.7117791804857063E-3</c:v>
                </c:pt>
                <c:pt idx="1884">
                  <c:v>-5.3584824777619389E-4</c:v>
                </c:pt>
                <c:pt idx="1885">
                  <c:v>5.8974908856959107E-3</c:v>
                </c:pt>
                <c:pt idx="1886">
                  <c:v>-1.4923782112781225E-2</c:v>
                </c:pt>
                <c:pt idx="1887">
                  <c:v>-1.3743101395952806E-2</c:v>
                </c:pt>
                <c:pt idx="1888">
                  <c:v>-2.0847048496818177E-2</c:v>
                </c:pt>
                <c:pt idx="1889">
                  <c:v>-4.3702375616315736E-3</c:v>
                </c:pt>
                <c:pt idx="1890">
                  <c:v>-3.6015756893640338E-3</c:v>
                </c:pt>
                <c:pt idx="1891">
                  <c:v>1.1408562069355144E-2</c:v>
                </c:pt>
                <c:pt idx="1892">
                  <c:v>4.4672771945497569E-3</c:v>
                </c:pt>
                <c:pt idx="1893">
                  <c:v>2.0235712697353803E-2</c:v>
                </c:pt>
                <c:pt idx="1894">
                  <c:v>2.5065387968612463E-3</c:v>
                </c:pt>
                <c:pt idx="1895">
                  <c:v>3.0438091096858244E-3</c:v>
                </c:pt>
                <c:pt idx="1896">
                  <c:v>-1.3113688089303022E-2</c:v>
                </c:pt>
                <c:pt idx="1897">
                  <c:v>-3.5361300241598892E-2</c:v>
                </c:pt>
                <c:pt idx="1898">
                  <c:v>-2.6980874316939962E-2</c:v>
                </c:pt>
                <c:pt idx="1899">
                  <c:v>-4.6800046800032913E-4</c:v>
                </c:pt>
                <c:pt idx="1900">
                  <c:v>2.2240430762027197E-2</c:v>
                </c:pt>
                <c:pt idx="1901">
                  <c:v>-1.4542539791595033E-2</c:v>
                </c:pt>
                <c:pt idx="1902">
                  <c:v>4.415524052986175E-3</c:v>
                </c:pt>
                <c:pt idx="1903">
                  <c:v>8.0981027302184927E-4</c:v>
                </c:pt>
                <c:pt idx="1904">
                  <c:v>8.0915501098122178E-4</c:v>
                </c:pt>
                <c:pt idx="1905">
                  <c:v>-1.1203511203511152E-2</c:v>
                </c:pt>
                <c:pt idx="1906">
                  <c:v>2.3361756804111566E-2</c:v>
                </c:pt>
                <c:pt idx="1907">
                  <c:v>-6.0495377240040726E-3</c:v>
                </c:pt>
                <c:pt idx="1908">
                  <c:v>-1.9177767570050519E-2</c:v>
                </c:pt>
                <c:pt idx="1909">
                  <c:v>-2.1191897904226709E-2</c:v>
                </c:pt>
                <c:pt idx="1910">
                  <c:v>4.784688995215447E-3</c:v>
                </c:pt>
                <c:pt idx="1911">
                  <c:v>-9.8809523809523236E-3</c:v>
                </c:pt>
                <c:pt idx="1912">
                  <c:v>-4.2683659973548171E-2</c:v>
                </c:pt>
                <c:pt idx="1913">
                  <c:v>-4.0316503391107816E-2</c:v>
                </c:pt>
                <c:pt idx="1914">
                  <c:v>1.3218165161628104E-2</c:v>
                </c:pt>
                <c:pt idx="1915">
                  <c:v>-1.459571170240237E-2</c:v>
                </c:pt>
                <c:pt idx="1916">
                  <c:v>4.8499147987940638E-2</c:v>
                </c:pt>
                <c:pt idx="1917">
                  <c:v>-2.9003625453181581E-2</c:v>
                </c:pt>
                <c:pt idx="1918">
                  <c:v>-1.4291232135959842E-2</c:v>
                </c:pt>
                <c:pt idx="1919">
                  <c:v>-4.3887147335423204E-2</c:v>
                </c:pt>
                <c:pt idx="1920">
                  <c:v>4.644808743169393E-2</c:v>
                </c:pt>
                <c:pt idx="1921">
                  <c:v>2.0757180156657951E-2</c:v>
                </c:pt>
                <c:pt idx="1922">
                  <c:v>2.6218186468857985E-2</c:v>
                </c:pt>
                <c:pt idx="1923">
                  <c:v>7.1036889332005693E-3</c:v>
                </c:pt>
                <c:pt idx="1924">
                  <c:v>1.3983417893824956E-2</c:v>
                </c:pt>
                <c:pt idx="1925">
                  <c:v>-8.2987551867218512E-3</c:v>
                </c:pt>
                <c:pt idx="1926">
                  <c:v>-5.0455328574946501E-3</c:v>
                </c:pt>
                <c:pt idx="1927">
                  <c:v>-8.9053803339517179E-3</c:v>
                </c:pt>
                <c:pt idx="1928">
                  <c:v>2.508423811306626E-2</c:v>
                </c:pt>
                <c:pt idx="1929">
                  <c:v>-6.8176284392500452E-3</c:v>
                </c:pt>
                <c:pt idx="1930">
                  <c:v>-1.3483696984555316E-3</c:v>
                </c:pt>
                <c:pt idx="1931">
                  <c:v>-1.3992880815023923E-2</c:v>
                </c:pt>
                <c:pt idx="1932">
                  <c:v>2.3030001244864984E-2</c:v>
                </c:pt>
                <c:pt idx="1933">
                  <c:v>2.8595765393039541E-2</c:v>
                </c:pt>
                <c:pt idx="1934">
                  <c:v>1.8218384005678434E-2</c:v>
                </c:pt>
                <c:pt idx="1935">
                  <c:v>1.0456605088882132E-3</c:v>
                </c:pt>
                <c:pt idx="1936">
                  <c:v>1.3927576601671321E-2</c:v>
                </c:pt>
                <c:pt idx="1937">
                  <c:v>1.4880952380951218E-3</c:v>
                </c:pt>
                <c:pt idx="1938">
                  <c:v>4.5719510801234264E-3</c:v>
                </c:pt>
                <c:pt idx="1939">
                  <c:v>-5.4613721697577278E-3</c:v>
                </c:pt>
                <c:pt idx="1940">
                  <c:v>1.0067497997940933E-2</c:v>
                </c:pt>
                <c:pt idx="1941">
                  <c:v>6.7957866123002919E-3</c:v>
                </c:pt>
                <c:pt idx="1942">
                  <c:v>1.5299808752390565E-2</c:v>
                </c:pt>
                <c:pt idx="1943">
                  <c:v>7.6454293628809289E-3</c:v>
                </c:pt>
                <c:pt idx="1944">
                  <c:v>-8.137233340664074E-3</c:v>
                </c:pt>
                <c:pt idx="1945">
                  <c:v>-9.3126385809313428E-3</c:v>
                </c:pt>
                <c:pt idx="1946">
                  <c:v>1.1974037600716247E-2</c:v>
                </c:pt>
                <c:pt idx="1947">
                  <c:v>2.0678978215193933E-2</c:v>
                </c:pt>
                <c:pt idx="1948">
                  <c:v>1.8526543878656598E-2</c:v>
                </c:pt>
                <c:pt idx="1949">
                  <c:v>4.5739814913305921E-3</c:v>
                </c:pt>
                <c:pt idx="1950">
                  <c:v>-1.0165184243964398E-2</c:v>
                </c:pt>
                <c:pt idx="1951">
                  <c:v>-1.5083440308087392E-2</c:v>
                </c:pt>
                <c:pt idx="1952">
                  <c:v>-1.1838818290431097E-2</c:v>
                </c:pt>
                <c:pt idx="1953">
                  <c:v>-1.3079797757748923E-2</c:v>
                </c:pt>
                <c:pt idx="1954">
                  <c:v>1.9712662880053466E-2</c:v>
                </c:pt>
                <c:pt idx="1955">
                  <c:v>1.070336391437321E-2</c:v>
                </c:pt>
                <c:pt idx="1956">
                  <c:v>-5.8353144586125172E-3</c:v>
                </c:pt>
                <c:pt idx="1957">
                  <c:v>-1.4782608695652177E-2</c:v>
                </c:pt>
                <c:pt idx="1958">
                  <c:v>1.1584289496910927E-2</c:v>
                </c:pt>
                <c:pt idx="1959">
                  <c:v>1.1451630494055953E-2</c:v>
                </c:pt>
                <c:pt idx="1960">
                  <c:v>1.4017683847315165E-2</c:v>
                </c:pt>
                <c:pt idx="1961">
                  <c:v>4.7851977881752106E-3</c:v>
                </c:pt>
                <c:pt idx="1962">
                  <c:v>1.4181394856598528E-2</c:v>
                </c:pt>
                <c:pt idx="1963">
                  <c:v>-7.0958989877908385E-3</c:v>
                </c:pt>
                <c:pt idx="1964">
                  <c:v>-3.8885969521808006E-3</c:v>
                </c:pt>
                <c:pt idx="1965">
                  <c:v>-2.1945558134627507E-2</c:v>
                </c:pt>
                <c:pt idx="1966">
                  <c:v>1.0571736785329078E-2</c:v>
                </c:pt>
                <c:pt idx="1967">
                  <c:v>7.2587532023911105E-3</c:v>
                </c:pt>
                <c:pt idx="1968">
                  <c:v>2.0241627808393448E-2</c:v>
                </c:pt>
                <c:pt idx="1969">
                  <c:v>7.5828399293653703E-3</c:v>
                </c:pt>
                <c:pt idx="1970">
                  <c:v>-2.9896907216495627E-3</c:v>
                </c:pt>
                <c:pt idx="1971">
                  <c:v>5.6871057801677338E-3</c:v>
                </c:pt>
                <c:pt idx="1972">
                  <c:v>-1.2954966070326979E-2</c:v>
                </c:pt>
                <c:pt idx="1973">
                  <c:v>-6.4583333333333437E-3</c:v>
                </c:pt>
                <c:pt idx="1974">
                  <c:v>-4.403438876074639E-3</c:v>
                </c:pt>
                <c:pt idx="1975">
                  <c:v>-3.3487784330244241E-2</c:v>
                </c:pt>
                <c:pt idx="1976">
                  <c:v>4.6851165831334196E-3</c:v>
                </c:pt>
                <c:pt idx="1977">
                  <c:v>6.6153345624118121E-3</c:v>
                </c:pt>
                <c:pt idx="1978">
                  <c:v>1.1635423400129463E-2</c:v>
                </c:pt>
                <c:pt idx="1979">
                  <c:v>6.389776357827337E-3</c:v>
                </c:pt>
                <c:pt idx="1980">
                  <c:v>9.7354497354498193E-3</c:v>
                </c:pt>
                <c:pt idx="1981">
                  <c:v>-4.0871934604904681E-3</c:v>
                </c:pt>
                <c:pt idx="1982">
                  <c:v>1.7889087656530744E-3</c:v>
                </c:pt>
                <c:pt idx="1983">
                  <c:v>1.3340336134453734E-2</c:v>
                </c:pt>
                <c:pt idx="1984">
                  <c:v>-5.4939359386337872E-3</c:v>
                </c:pt>
                <c:pt idx="1985">
                  <c:v>8.1300813008129413E-3</c:v>
                </c:pt>
                <c:pt idx="1986">
                  <c:v>-1.5301902398676681E-2</c:v>
                </c:pt>
                <c:pt idx="1987">
                  <c:v>-1.8794624107517754E-2</c:v>
                </c:pt>
                <c:pt idx="1988">
                  <c:v>-1.2627073301230696E-2</c:v>
                </c:pt>
                <c:pt idx="1989">
                  <c:v>-2.6118998591091347E-2</c:v>
                </c:pt>
                <c:pt idx="1990">
                  <c:v>1.1128421989761161E-3</c:v>
                </c:pt>
                <c:pt idx="1991">
                  <c:v>1.0337927967985827E-2</c:v>
                </c:pt>
                <c:pt idx="1992">
                  <c:v>-1.9584112663659337E-2</c:v>
                </c:pt>
                <c:pt idx="1993">
                  <c:v>-8.9776680507236417E-4</c:v>
                </c:pt>
                <c:pt idx="1994">
                  <c:v>7.8625182522729098E-4</c:v>
                </c:pt>
                <c:pt idx="1995">
                  <c:v>-7.6318742985408417E-3</c:v>
                </c:pt>
                <c:pt idx="1996">
                  <c:v>2.0131192038000512E-2</c:v>
                </c:pt>
                <c:pt idx="1997">
                  <c:v>3.425720620842565E-2</c:v>
                </c:pt>
                <c:pt idx="1998">
                  <c:v>3.4730410547754165E-2</c:v>
                </c:pt>
                <c:pt idx="1999">
                  <c:v>-7.0444421423392356E-3</c:v>
                </c:pt>
                <c:pt idx="2000">
                  <c:v>1.4188836724047915E-2</c:v>
                </c:pt>
                <c:pt idx="2001">
                  <c:v>1.4916160888797547E-2</c:v>
                </c:pt>
                <c:pt idx="2002">
                  <c:v>-1.6217311980538662E-3</c:v>
                </c:pt>
                <c:pt idx="2003">
                  <c:v>-1.6243654822334919E-2</c:v>
                </c:pt>
                <c:pt idx="2004">
                  <c:v>2.5799793601650745E-3</c:v>
                </c:pt>
                <c:pt idx="2005">
                  <c:v>1.5748841996912066E-2</c:v>
                </c:pt>
                <c:pt idx="2006">
                  <c:v>2.6246453182002361E-2</c:v>
                </c:pt>
                <c:pt idx="2007">
                  <c:v>-1.3824429742272937E-3</c:v>
                </c:pt>
                <c:pt idx="2008">
                  <c:v>-4.6474834371600382E-3</c:v>
                </c:pt>
                <c:pt idx="2009">
                  <c:v>-1.072918736340156E-2</c:v>
                </c:pt>
                <c:pt idx="2010">
                  <c:v>1.3356095601526397E-2</c:v>
                </c:pt>
                <c:pt idx="2011">
                  <c:v>1.417104350411269E-2</c:v>
                </c:pt>
                <c:pt idx="2012">
                  <c:v>-1.8370138753175835E-2</c:v>
                </c:pt>
                <c:pt idx="2013">
                  <c:v>-2.1102926537925448E-2</c:v>
                </c:pt>
                <c:pt idx="2014">
                  <c:v>-1.7388651616839668E-2</c:v>
                </c:pt>
                <c:pt idx="2015">
                  <c:v>3.9325261306013548E-3</c:v>
                </c:pt>
                <c:pt idx="2016">
                  <c:v>1.7214720131945249E-2</c:v>
                </c:pt>
                <c:pt idx="2017">
                  <c:v>1.0133765707331932E-4</c:v>
                </c:pt>
                <c:pt idx="2018">
                  <c:v>1.7225656094843611E-3</c:v>
                </c:pt>
                <c:pt idx="2019">
                  <c:v>2.3669836131903654E-2</c:v>
                </c:pt>
                <c:pt idx="2020">
                  <c:v>-3.3596837944663838E-3</c:v>
                </c:pt>
                <c:pt idx="2021">
                  <c:v>7.9317866349395416E-3</c:v>
                </c:pt>
                <c:pt idx="2022">
                  <c:v>6.3938618925831747E-3</c:v>
                </c:pt>
                <c:pt idx="2023">
                  <c:v>1.368390186687507E-2</c:v>
                </c:pt>
                <c:pt idx="2024">
                  <c:v>-5.1104040111848992E-3</c:v>
                </c:pt>
                <c:pt idx="2025">
                  <c:v>1.589455320798594E-2</c:v>
                </c:pt>
                <c:pt idx="2026">
                  <c:v>-5.9149017363098189E-3</c:v>
                </c:pt>
                <c:pt idx="2027">
                  <c:v>-1.0940499040307139E-2</c:v>
                </c:pt>
                <c:pt idx="2028">
                  <c:v>8.6357461672812441E-3</c:v>
                </c:pt>
                <c:pt idx="2029">
                  <c:v>1.7604617604617623E-2</c:v>
                </c:pt>
                <c:pt idx="2030">
                  <c:v>4.9158631121195562E-3</c:v>
                </c:pt>
                <c:pt idx="2031">
                  <c:v>1.9473189087488407E-2</c:v>
                </c:pt>
                <c:pt idx="2032">
                  <c:v>-4.0601642520993186E-3</c:v>
                </c:pt>
                <c:pt idx="2033">
                  <c:v>-3.2428425831558805E-3</c:v>
                </c:pt>
                <c:pt idx="2034">
                  <c:v>-1.152630600483362E-2</c:v>
                </c:pt>
                <c:pt idx="2035">
                  <c:v>-1.5046078615760794E-2</c:v>
                </c:pt>
                <c:pt idx="2036">
                  <c:v>-7.1605881229711565E-3</c:v>
                </c:pt>
                <c:pt idx="2037">
                  <c:v>-2.94259063371477E-2</c:v>
                </c:pt>
                <c:pt idx="2038">
                  <c:v>1.0898642623600407E-2</c:v>
                </c:pt>
                <c:pt idx="2039">
                  <c:v>3.4303636185435415E-3</c:v>
                </c:pt>
                <c:pt idx="2040">
                  <c:v>6.1535456143779754E-3</c:v>
                </c:pt>
                <c:pt idx="2041">
                  <c:v>5.04805358703031E-3</c:v>
                </c:pt>
                <c:pt idx="2042">
                  <c:v>7.727228822562715E-4</c:v>
                </c:pt>
                <c:pt idx="2043">
                  <c:v>-3.5131744040150625E-2</c:v>
                </c:pt>
                <c:pt idx="2044">
                  <c:v>-1.8405521656497004E-2</c:v>
                </c:pt>
                <c:pt idx="2045">
                  <c:v>5.2990930398451042E-3</c:v>
                </c:pt>
                <c:pt idx="2046">
                  <c:v>-6.588950836289964E-3</c:v>
                </c:pt>
                <c:pt idx="2047">
                  <c:v>1.6632653061224412E-2</c:v>
                </c:pt>
                <c:pt idx="2048">
                  <c:v>1.8869818327813093E-2</c:v>
                </c:pt>
                <c:pt idx="2049">
                  <c:v>-8.1765343315929329E-3</c:v>
                </c:pt>
                <c:pt idx="2050">
                  <c:v>9.6344854986094575E-3</c:v>
                </c:pt>
                <c:pt idx="2051">
                  <c:v>-4.0334481062470617E-3</c:v>
                </c:pt>
                <c:pt idx="2052">
                  <c:v>4.7412090082972203E-3</c:v>
                </c:pt>
                <c:pt idx="2053">
                  <c:v>2.2414471097129463E-2</c:v>
                </c:pt>
                <c:pt idx="2054">
                  <c:v>1.0096153846153921E-2</c:v>
                </c:pt>
                <c:pt idx="2055">
                  <c:v>8.4721561161351655E-3</c:v>
                </c:pt>
                <c:pt idx="2056">
                  <c:v>-1.2743062110628589E-2</c:v>
                </c:pt>
                <c:pt idx="2057">
                  <c:v>-1.0804092169423574E-2</c:v>
                </c:pt>
                <c:pt idx="2058">
                  <c:v>-1.295186545524829E-2</c:v>
                </c:pt>
                <c:pt idx="2059">
                  <c:v>-3.3979631805718724E-2</c:v>
                </c:pt>
                <c:pt idx="2060">
                  <c:v>-2.0070957932083133E-2</c:v>
                </c:pt>
                <c:pt idx="2061">
                  <c:v>6.8273507810074907E-3</c:v>
                </c:pt>
                <c:pt idx="2062">
                  <c:v>2.342545977601973E-2</c:v>
                </c:pt>
                <c:pt idx="2063">
                  <c:v>-3.8550346350768039E-2</c:v>
                </c:pt>
                <c:pt idx="2064">
                  <c:v>-8.5621802234518984E-3</c:v>
                </c:pt>
                <c:pt idx="2065">
                  <c:v>-3.0437072143233324E-2</c:v>
                </c:pt>
                <c:pt idx="2066">
                  <c:v>1.531609819682811E-2</c:v>
                </c:pt>
                <c:pt idx="2067">
                  <c:v>5.0283513426767623E-3</c:v>
                </c:pt>
                <c:pt idx="2068">
                  <c:v>6.3870555673828378E-4</c:v>
                </c:pt>
                <c:pt idx="2069">
                  <c:v>2.0425531914893602E-2</c:v>
                </c:pt>
                <c:pt idx="2070">
                  <c:v>-4.2743953294411829E-3</c:v>
                </c:pt>
                <c:pt idx="2071">
                  <c:v>-1.9579101664747189E-2</c:v>
                </c:pt>
                <c:pt idx="2072">
                  <c:v>5.2328064929516582E-3</c:v>
                </c:pt>
                <c:pt idx="2073">
                  <c:v>1.1261021990863762E-2</c:v>
                </c:pt>
                <c:pt idx="2074">
                  <c:v>-1.0820464334488911E-2</c:v>
                </c:pt>
                <c:pt idx="2075">
                  <c:v>-1.0301614273576898E-2</c:v>
                </c:pt>
                <c:pt idx="2076">
                  <c:v>3.9703830883142111E-3</c:v>
                </c:pt>
                <c:pt idx="2077">
                  <c:v>2.8751603249251856E-2</c:v>
                </c:pt>
                <c:pt idx="2078">
                  <c:v>1.9428571428571573E-2</c:v>
                </c:pt>
                <c:pt idx="2079">
                  <c:v>-8.9686098654709889E-3</c:v>
                </c:pt>
                <c:pt idx="2080">
                  <c:v>1.0489510489510634E-2</c:v>
                </c:pt>
                <c:pt idx="2081">
                  <c:v>-1.211072664359869E-2</c:v>
                </c:pt>
                <c:pt idx="2082">
                  <c:v>-2.8330071082723784E-2</c:v>
                </c:pt>
                <c:pt idx="2083">
                  <c:v>-5.4071246819337171E-3</c:v>
                </c:pt>
                <c:pt idx="2084">
                  <c:v>-2.2172476281846265E-2</c:v>
                </c:pt>
                <c:pt idx="2085">
                  <c:v>-1.002943420909197E-2</c:v>
                </c:pt>
                <c:pt idx="2086">
                  <c:v>6.2768417575156388E-3</c:v>
                </c:pt>
                <c:pt idx="2087">
                  <c:v>5.5810899540380543E-3</c:v>
                </c:pt>
                <c:pt idx="2088">
                  <c:v>1.2079660463597763E-2</c:v>
                </c:pt>
                <c:pt idx="2089">
                  <c:v>-6.4516129032257119E-3</c:v>
                </c:pt>
                <c:pt idx="2090">
                  <c:v>-1.6017316017316041E-2</c:v>
                </c:pt>
                <c:pt idx="2091">
                  <c:v>-2.0347558293004941E-2</c:v>
                </c:pt>
                <c:pt idx="2092">
                  <c:v>-4.5469855170090945E-2</c:v>
                </c:pt>
                <c:pt idx="2093">
                  <c:v>1.5408139261350318E-2</c:v>
                </c:pt>
                <c:pt idx="2094">
                  <c:v>2.4325263523690133E-3</c:v>
                </c:pt>
                <c:pt idx="2095">
                  <c:v>1.7217471689392028E-2</c:v>
                </c:pt>
                <c:pt idx="2096">
                  <c:v>1.6698852663864505E-2</c:v>
                </c:pt>
                <c:pt idx="2097">
                  <c:v>-6.7039106145250216E-4</c:v>
                </c:pt>
                <c:pt idx="2098">
                  <c:v>-1.7665474060822861E-2</c:v>
                </c:pt>
                <c:pt idx="2099">
                  <c:v>-9.1053949465057515E-3</c:v>
                </c:pt>
                <c:pt idx="2100">
                  <c:v>3.2850907420169939E-2</c:v>
                </c:pt>
                <c:pt idx="2101">
                  <c:v>-5.8941281138790158E-3</c:v>
                </c:pt>
                <c:pt idx="2102">
                  <c:v>-1.286497371070594E-2</c:v>
                </c:pt>
                <c:pt idx="2103">
                  <c:v>-2.9125113327289176E-2</c:v>
                </c:pt>
                <c:pt idx="2104">
                  <c:v>-3.3850822925178048E-2</c:v>
                </c:pt>
                <c:pt idx="2105">
                  <c:v>-1.6068623897547374E-2</c:v>
                </c:pt>
                <c:pt idx="2106">
                  <c:v>-2.4557956777996104E-2</c:v>
                </c:pt>
                <c:pt idx="2107">
                  <c:v>-3.1973816717019043E-2</c:v>
                </c:pt>
                <c:pt idx="2108">
                  <c:v>-6.0468140442132667E-2</c:v>
                </c:pt>
                <c:pt idx="2109">
                  <c:v>5.9515570934256079E-2</c:v>
                </c:pt>
                <c:pt idx="2110">
                  <c:v>-4.9640757674721536E-3</c:v>
                </c:pt>
                <c:pt idx="2111">
                  <c:v>-2.5731915452277931E-2</c:v>
                </c:pt>
                <c:pt idx="2112">
                  <c:v>3.8269774962943037E-2</c:v>
                </c:pt>
                <c:pt idx="2113">
                  <c:v>-4.6463335496430891E-2</c:v>
                </c:pt>
                <c:pt idx="2114">
                  <c:v>-7.4860487273716858E-3</c:v>
                </c:pt>
                <c:pt idx="2115">
                  <c:v>2.2627537026878697E-2</c:v>
                </c:pt>
                <c:pt idx="2116">
                  <c:v>4.1839881990076488E-2</c:v>
                </c:pt>
                <c:pt idx="2117">
                  <c:v>1.6733170292186905E-3</c:v>
                </c:pt>
                <c:pt idx="2118">
                  <c:v>2.9555384219994707E-3</c:v>
                </c:pt>
                <c:pt idx="2119">
                  <c:v>-9.8654708520178325E-3</c:v>
                </c:pt>
                <c:pt idx="2120">
                  <c:v>-2.717391304347816E-2</c:v>
                </c:pt>
                <c:pt idx="2121">
                  <c:v>5.4003724394785735E-2</c:v>
                </c:pt>
                <c:pt idx="2122">
                  <c:v>3.3064109035840561E-2</c:v>
                </c:pt>
                <c:pt idx="2123">
                  <c:v>1.1849499144881426E-2</c:v>
                </c:pt>
                <c:pt idx="2124">
                  <c:v>-3.7426053362308309E-3</c:v>
                </c:pt>
                <c:pt idx="2125">
                  <c:v>1.211827435773305E-3</c:v>
                </c:pt>
                <c:pt idx="2126">
                  <c:v>1.6339869281045694E-2</c:v>
                </c:pt>
                <c:pt idx="2127">
                  <c:v>1.417172799809463E-2</c:v>
                </c:pt>
                <c:pt idx="2128">
                  <c:v>-9.3940817285109723E-4</c:v>
                </c:pt>
                <c:pt idx="2129">
                  <c:v>-9.4029149036201076E-3</c:v>
                </c:pt>
                <c:pt idx="2130">
                  <c:v>-6.0512577123873479E-3</c:v>
                </c:pt>
                <c:pt idx="2131">
                  <c:v>-6.2074728423062719E-3</c:v>
                </c:pt>
                <c:pt idx="2132">
                  <c:v>1.1651651651651607E-2</c:v>
                </c:pt>
                <c:pt idx="2133">
                  <c:v>-1.0092614580859638E-2</c:v>
                </c:pt>
                <c:pt idx="2134">
                  <c:v>4.198152812762368E-3</c:v>
                </c:pt>
                <c:pt idx="2135">
                  <c:v>2.6397515527950333E-2</c:v>
                </c:pt>
                <c:pt idx="2136">
                  <c:v>4.1079948795531118E-2</c:v>
                </c:pt>
                <c:pt idx="2137">
                  <c:v>8.9425441538117934E-3</c:v>
                </c:pt>
                <c:pt idx="2138">
                  <c:v>-4.4316419233336735E-4</c:v>
                </c:pt>
                <c:pt idx="2139">
                  <c:v>4.3227665706051521E-3</c:v>
                </c:pt>
                <c:pt idx="2140">
                  <c:v>1.699591656550048E-2</c:v>
                </c:pt>
                <c:pt idx="2141">
                  <c:v>4.3407487791635724E-4</c:v>
                </c:pt>
                <c:pt idx="2142">
                  <c:v>9.1116173120728838E-3</c:v>
                </c:pt>
                <c:pt idx="2143">
                  <c:v>1.9886058260776052E-2</c:v>
                </c:pt>
                <c:pt idx="2144">
                  <c:v>1.0539629005059004E-2</c:v>
                </c:pt>
                <c:pt idx="2145">
                  <c:v>1.0951188986232818E-2</c:v>
                </c:pt>
                <c:pt idx="2146">
                  <c:v>1.5475085112968134E-2</c:v>
                </c:pt>
                <c:pt idx="2147">
                  <c:v>-1.7169562125368354E-2</c:v>
                </c:pt>
                <c:pt idx="2148">
                  <c:v>1.0336985734960003E-4</c:v>
                </c:pt>
                <c:pt idx="2149">
                  <c:v>2.2842377260981817E-2</c:v>
                </c:pt>
                <c:pt idx="2150">
                  <c:v>6.1641067097817359E-3</c:v>
                </c:pt>
                <c:pt idx="2151">
                  <c:v>1.4462187405845262E-2</c:v>
                </c:pt>
                <c:pt idx="2152">
                  <c:v>-1.0494010494010553E-2</c:v>
                </c:pt>
                <c:pt idx="2153">
                  <c:v>6.1030515257629592E-3</c:v>
                </c:pt>
                <c:pt idx="2154">
                  <c:v>1.5314240254574285E-2</c:v>
                </c:pt>
                <c:pt idx="2155">
                  <c:v>1.3614103819784562E-2</c:v>
                </c:pt>
                <c:pt idx="2156">
                  <c:v>5.4111508358296589E-3</c:v>
                </c:pt>
                <c:pt idx="2157">
                  <c:v>-9.610764055741905E-4</c:v>
                </c:pt>
                <c:pt idx="2158">
                  <c:v>-1.0389610389610393E-2</c:v>
                </c:pt>
                <c:pt idx="2159">
                  <c:v>-6.4158646835813515E-3</c:v>
                </c:pt>
                <c:pt idx="2160">
                  <c:v>-1.1936209764210948E-2</c:v>
                </c:pt>
                <c:pt idx="2161">
                  <c:v>-1.3466679869293952E-2</c:v>
                </c:pt>
                <c:pt idx="2162">
                  <c:v>1.6762019472046585E-2</c:v>
                </c:pt>
                <c:pt idx="2163">
                  <c:v>-2.2704837117473176E-3</c:v>
                </c:pt>
                <c:pt idx="2164">
                  <c:v>-2.0777678836449875E-2</c:v>
                </c:pt>
                <c:pt idx="2165">
                  <c:v>-9.9019905021724419E-3</c:v>
                </c:pt>
                <c:pt idx="2166">
                  <c:v>1.8267170119399934E-2</c:v>
                </c:pt>
                <c:pt idx="2167">
                  <c:v>9.1200641411104399E-3</c:v>
                </c:pt>
                <c:pt idx="2168">
                  <c:v>-1.5691727083126383E-2</c:v>
                </c:pt>
                <c:pt idx="2169">
                  <c:v>-1.7152658662092923E-3</c:v>
                </c:pt>
                <c:pt idx="2170">
                  <c:v>-3.395997574287446E-2</c:v>
                </c:pt>
                <c:pt idx="2171">
                  <c:v>-1.3915044988491276E-2</c:v>
                </c:pt>
                <c:pt idx="2172">
                  <c:v>1.5278514588859426E-2</c:v>
                </c:pt>
                <c:pt idx="2173">
                  <c:v>2.7589089769045838E-2</c:v>
                </c:pt>
                <c:pt idx="2174">
                  <c:v>2.1865147971117826E-2</c:v>
                </c:pt>
                <c:pt idx="2175">
                  <c:v>2.0899681528661063E-3</c:v>
                </c:pt>
                <c:pt idx="2176">
                  <c:v>-2.6814976661038159E-3</c:v>
                </c:pt>
                <c:pt idx="2177">
                  <c:v>-4.5807608046206649E-3</c:v>
                </c:pt>
                <c:pt idx="2178">
                  <c:v>-1.8107242897158704E-2</c:v>
                </c:pt>
                <c:pt idx="2179">
                  <c:v>7.9470198675497539E-3</c:v>
                </c:pt>
                <c:pt idx="2180">
                  <c:v>4.3465076316586693E-3</c:v>
                </c:pt>
                <c:pt idx="2181">
                  <c:v>-1.5801127214170596E-2</c:v>
                </c:pt>
                <c:pt idx="2182">
                  <c:v>-2.3315267409755647E-2</c:v>
                </c:pt>
                <c:pt idx="2183">
                  <c:v>-1.3401738037901789E-2</c:v>
                </c:pt>
                <c:pt idx="2184">
                  <c:v>2.4408362517243098E-3</c:v>
                </c:pt>
                <c:pt idx="2185">
                  <c:v>-2.4772390429811497E-2</c:v>
                </c:pt>
                <c:pt idx="2186">
                  <c:v>-5.5362570560139046E-3</c:v>
                </c:pt>
                <c:pt idx="2187">
                  <c:v>3.6022268311319827E-3</c:v>
                </c:pt>
                <c:pt idx="2188">
                  <c:v>5.5688492495105546E-2</c:v>
                </c:pt>
                <c:pt idx="2189">
                  <c:v>6.4908304141766404E-3</c:v>
                </c:pt>
                <c:pt idx="2190">
                  <c:v>2.6307708056095835E-2</c:v>
                </c:pt>
                <c:pt idx="2191">
                  <c:v>4.7875523638538642E-3</c:v>
                </c:pt>
                <c:pt idx="2192">
                  <c:v>1.3400833829660508E-2</c:v>
                </c:pt>
                <c:pt idx="2193">
                  <c:v>1.3517484572435956E-2</c:v>
                </c:pt>
                <c:pt idx="2194">
                  <c:v>-7.731709674301257E-4</c:v>
                </c:pt>
                <c:pt idx="2195">
                  <c:v>2.5147499758197966E-3</c:v>
                </c:pt>
                <c:pt idx="2196">
                  <c:v>4.920405209840828E-3</c:v>
                </c:pt>
                <c:pt idx="2197">
                  <c:v>6.7204301075269868E-3</c:v>
                </c:pt>
                <c:pt idx="2198">
                  <c:v>2.0980354758726172E-3</c:v>
                </c:pt>
                <c:pt idx="2199">
                  <c:v>1.9033117624667195E-3</c:v>
                </c:pt>
                <c:pt idx="2200">
                  <c:v>8.5486322188450536E-3</c:v>
                </c:pt>
                <c:pt idx="2201">
                  <c:v>1.657562629497078E-2</c:v>
                </c:pt>
                <c:pt idx="2202">
                  <c:v>3.9836946451732302E-3</c:v>
                </c:pt>
                <c:pt idx="2203">
                  <c:v>-4.1524407123743057E-3</c:v>
                </c:pt>
                <c:pt idx="2204">
                  <c:v>-3.7064492216457579E-3</c:v>
                </c:pt>
                <c:pt idx="2205">
                  <c:v>-2.9761904761904656E-3</c:v>
                </c:pt>
                <c:pt idx="2206">
                  <c:v>2.2574626865671688E-2</c:v>
                </c:pt>
                <c:pt idx="2207">
                  <c:v>2.0069330414158593E-3</c:v>
                </c:pt>
                <c:pt idx="2208">
                  <c:v>-8.6489439184268546E-3</c:v>
                </c:pt>
                <c:pt idx="2209">
                  <c:v>-1.1203967306456009E-2</c:v>
                </c:pt>
                <c:pt idx="2210">
                  <c:v>-9.6591436797622832E-3</c:v>
                </c:pt>
                <c:pt idx="2211">
                  <c:v>-2.3445559411047201E-3</c:v>
                </c:pt>
                <c:pt idx="2212">
                  <c:v>2.4440684339161578E-2</c:v>
                </c:pt>
                <c:pt idx="2213">
                  <c:v>1.5415672600477048E-2</c:v>
                </c:pt>
                <c:pt idx="2214">
                  <c:v>-8.4041207301643883E-3</c:v>
                </c:pt>
                <c:pt idx="2215">
                  <c:v>-2.6155107992344884E-2</c:v>
                </c:pt>
                <c:pt idx="2216">
                  <c:v>1.4037057832678279E-2</c:v>
                </c:pt>
                <c:pt idx="2217">
                  <c:v>-8.3056478405318934E-4</c:v>
                </c:pt>
                <c:pt idx="2218">
                  <c:v>-1.0436870785997976E-2</c:v>
                </c:pt>
                <c:pt idx="2219">
                  <c:v>1.4467052454732121E-2</c:v>
                </c:pt>
                <c:pt idx="2220">
                  <c:v>-1.7388904223019641E-2</c:v>
                </c:pt>
                <c:pt idx="2221">
                  <c:v>-1.3108614232210103E-3</c:v>
                </c:pt>
                <c:pt idx="2222">
                  <c:v>6.7504219013687639E-3</c:v>
                </c:pt>
                <c:pt idx="2223">
                  <c:v>2.8403799590240419E-2</c:v>
                </c:pt>
                <c:pt idx="2224">
                  <c:v>1.3764375622566272E-2</c:v>
                </c:pt>
                <c:pt idx="2225">
                  <c:v>-1.6971862438588392E-3</c:v>
                </c:pt>
                <c:pt idx="2226">
                  <c:v>-9.7530422333572675E-3</c:v>
                </c:pt>
                <c:pt idx="2227">
                  <c:v>7.5901328273244584E-3</c:v>
                </c:pt>
                <c:pt idx="2228">
                  <c:v>-1.2196215586046111E-2</c:v>
                </c:pt>
                <c:pt idx="2229">
                  <c:v>-1.2165229232864339E-2</c:v>
                </c:pt>
                <c:pt idx="2230">
                  <c:v>-2.6651962135834095E-3</c:v>
                </c:pt>
                <c:pt idx="2231">
                  <c:v>1.8706229266494567E-2</c:v>
                </c:pt>
                <c:pt idx="2232">
                  <c:v>-8.4124830393486061E-3</c:v>
                </c:pt>
                <c:pt idx="2233">
                  <c:v>-1.5508118956394812E-2</c:v>
                </c:pt>
                <c:pt idx="2234">
                  <c:v>1.2231282431430568E-2</c:v>
                </c:pt>
                <c:pt idx="2235">
                  <c:v>1.2632735261808969E-2</c:v>
                </c:pt>
                <c:pt idx="2236">
                  <c:v>3.2543843789549776E-2</c:v>
                </c:pt>
                <c:pt idx="2237">
                  <c:v>-4.2899667308702316E-3</c:v>
                </c:pt>
                <c:pt idx="2238">
                  <c:v>1.5475248395322216E-2</c:v>
                </c:pt>
                <c:pt idx="2239">
                  <c:v>1.5412589834617796E-2</c:v>
                </c:pt>
                <c:pt idx="2240">
                  <c:v>9.3800631022422643E-4</c:v>
                </c:pt>
                <c:pt idx="2241">
                  <c:v>1.2608621570966205E-2</c:v>
                </c:pt>
                <c:pt idx="2242">
                  <c:v>-5.0479555779908702E-3</c:v>
                </c:pt>
                <c:pt idx="2243">
                  <c:v>-2.0547945205479534E-2</c:v>
                </c:pt>
                <c:pt idx="2244">
                  <c:v>1.9166019166019233E-2</c:v>
                </c:pt>
                <c:pt idx="2245">
                  <c:v>1.541719610334602E-2</c:v>
                </c:pt>
                <c:pt idx="2246">
                  <c:v>-4.7551514140319329E-3</c:v>
                </c:pt>
                <c:pt idx="2247">
                  <c:v>-4.3587594300082966E-3</c:v>
                </c:pt>
                <c:pt idx="2248">
                  <c:v>-1.9616096986024623E-2</c:v>
                </c:pt>
                <c:pt idx="2249">
                  <c:v>-1.8033490768570304E-2</c:v>
                </c:pt>
                <c:pt idx="2250">
                  <c:v>2.8858766943595793E-3</c:v>
                </c:pt>
                <c:pt idx="2251">
                  <c:v>2.6159748866410037E-3</c:v>
                </c:pt>
                <c:pt idx="2252">
                  <c:v>-1.5828839798225802E-2</c:v>
                </c:pt>
                <c:pt idx="2253">
                  <c:v>-7.7765995051254366E-3</c:v>
                </c:pt>
                <c:pt idx="2254">
                  <c:v>1.3448521553259818E-2</c:v>
                </c:pt>
                <c:pt idx="2255">
                  <c:v>-2.1970296159592451E-3</c:v>
                </c:pt>
                <c:pt idx="2256">
                  <c:v>-4.1042804298044855E-2</c:v>
                </c:pt>
                <c:pt idx="2257">
                  <c:v>2.4246877296105751E-2</c:v>
                </c:pt>
                <c:pt idx="2258">
                  <c:v>-2.0086083213773254E-2</c:v>
                </c:pt>
                <c:pt idx="2259">
                  <c:v>2.5622254758418617E-2</c:v>
                </c:pt>
                <c:pt idx="2260">
                  <c:v>8.0299785867232742E-4</c:v>
                </c:pt>
                <c:pt idx="2261">
                  <c:v>-4.4040295979317134E-2</c:v>
                </c:pt>
                <c:pt idx="2262">
                  <c:v>3.5158071435232641E-2</c:v>
                </c:pt>
                <c:pt idx="2263">
                  <c:v>-2.5495495495495457E-2</c:v>
                </c:pt>
                <c:pt idx="2264">
                  <c:v>-3.9844688915595894E-2</c:v>
                </c:pt>
                <c:pt idx="2265">
                  <c:v>3.9283651068746428E-2</c:v>
                </c:pt>
                <c:pt idx="2266">
                  <c:v>-3.7150268667778263E-2</c:v>
                </c:pt>
                <c:pt idx="2267">
                  <c:v>2.9827768690464662E-2</c:v>
                </c:pt>
                <c:pt idx="2268">
                  <c:v>-1.8032327384845392E-2</c:v>
                </c:pt>
                <c:pt idx="2269">
                  <c:v>-1.3320647002854291E-2</c:v>
                </c:pt>
                <c:pt idx="2270">
                  <c:v>5.4001928640308172E-3</c:v>
                </c:pt>
                <c:pt idx="2271">
                  <c:v>-2.8582390178400141E-2</c:v>
                </c:pt>
                <c:pt idx="2272">
                  <c:v>2.7744865718799305E-2</c:v>
                </c:pt>
                <c:pt idx="2273">
                  <c:v>2.9301565952541075E-2</c:v>
                </c:pt>
                <c:pt idx="2274">
                  <c:v>2.2867276460705632E-2</c:v>
                </c:pt>
                <c:pt idx="2275">
                  <c:v>-2.8287252486540848E-2</c:v>
                </c:pt>
                <c:pt idx="2276">
                  <c:v>-1.615175133815383E-2</c:v>
                </c:pt>
                <c:pt idx="2277">
                  <c:v>-2.348000381788673E-2</c:v>
                </c:pt>
                <c:pt idx="2278">
                  <c:v>-6.744208777245575E-3</c:v>
                </c:pt>
                <c:pt idx="2279">
                  <c:v>2.588073213934261E-2</c:v>
                </c:pt>
                <c:pt idx="2280">
                  <c:v>4.8920863309354079E-3</c:v>
                </c:pt>
                <c:pt idx="2281">
                  <c:v>-3.0546009927453488E-3</c:v>
                </c:pt>
                <c:pt idx="2282">
                  <c:v>2.6426656453466091E-2</c:v>
                </c:pt>
                <c:pt idx="2283">
                  <c:v>1.1473880597014929E-2</c:v>
                </c:pt>
                <c:pt idx="2284">
                  <c:v>1.3096006640228586E-2</c:v>
                </c:pt>
                <c:pt idx="2285">
                  <c:v>1.4474283113336428E-2</c:v>
                </c:pt>
                <c:pt idx="2286">
                  <c:v>-1.0947595118449338E-2</c:v>
                </c:pt>
                <c:pt idx="2287">
                  <c:v>1.0524405733986608E-2</c:v>
                </c:pt>
                <c:pt idx="2288">
                  <c:v>-3.8696354821332379E-2</c:v>
                </c:pt>
                <c:pt idx="2289">
                  <c:v>-1.6531241244045924E-2</c:v>
                </c:pt>
                <c:pt idx="2290">
                  <c:v>-1.3485280151946832E-2</c:v>
                </c:pt>
                <c:pt idx="2291">
                  <c:v>-4.2741624951867507E-2</c:v>
                </c:pt>
                <c:pt idx="2292">
                  <c:v>-3.4995977473853634E-2</c:v>
                </c:pt>
                <c:pt idx="2293">
                  <c:v>5.7315548145062678E-3</c:v>
                </c:pt>
                <c:pt idx="2294">
                  <c:v>-3.3364418195005685E-2</c:v>
                </c:pt>
                <c:pt idx="2295">
                  <c:v>2.6798156286846897E-3</c:v>
                </c:pt>
                <c:pt idx="2296">
                  <c:v>4.2762454564891916E-2</c:v>
                </c:pt>
                <c:pt idx="2297">
                  <c:v>1.3942997744515129E-2</c:v>
                </c:pt>
                <c:pt idx="2298">
                  <c:v>-5.298281092012147E-2</c:v>
                </c:pt>
                <c:pt idx="2299">
                  <c:v>2.0286141362374499E-2</c:v>
                </c:pt>
                <c:pt idx="2300">
                  <c:v>1.1197153620761791E-2</c:v>
                </c:pt>
                <c:pt idx="2301">
                  <c:v>-1.3556866397599121E-2</c:v>
                </c:pt>
                <c:pt idx="2302">
                  <c:v>-3.1368023499790176E-2</c:v>
                </c:pt>
                <c:pt idx="2303">
                  <c:v>-6.4984295461933961E-4</c:v>
                </c:pt>
                <c:pt idx="2304">
                  <c:v>3.3813807304649446E-2</c:v>
                </c:pt>
                <c:pt idx="2305">
                  <c:v>1.4676590837614523E-3</c:v>
                </c:pt>
                <c:pt idx="2306">
                  <c:v>2.3552810635402599E-2</c:v>
                </c:pt>
                <c:pt idx="2307">
                  <c:v>1.5340560441808204E-2</c:v>
                </c:pt>
                <c:pt idx="2308">
                  <c:v>-2.0245769540693015E-2</c:v>
                </c:pt>
                <c:pt idx="2309">
                  <c:v>-3.3823378225557699E-2</c:v>
                </c:pt>
                <c:pt idx="2310">
                  <c:v>-1.0321344967014201E-2</c:v>
                </c:pt>
                <c:pt idx="2311">
                  <c:v>-9.5688635630577501E-3</c:v>
                </c:pt>
                <c:pt idx="2312">
                  <c:v>1.7694311767260107E-2</c:v>
                </c:pt>
                <c:pt idx="2313">
                  <c:v>-3.8079999999999892E-2</c:v>
                </c:pt>
                <c:pt idx="2314">
                  <c:v>1.2308715901530265E-2</c:v>
                </c:pt>
                <c:pt idx="2315">
                  <c:v>1.9717384160367057E-3</c:v>
                </c:pt>
                <c:pt idx="2316">
                  <c:v>-3.5640100579425016E-2</c:v>
                </c:pt>
                <c:pt idx="2317">
                  <c:v>4.1945357669199712E-3</c:v>
                </c:pt>
                <c:pt idx="2318">
                  <c:v>-1.4675999096861569E-2</c:v>
                </c:pt>
                <c:pt idx="2319">
                  <c:v>6.0380384967919198E-2</c:v>
                </c:pt>
                <c:pt idx="2320">
                  <c:v>-1.3506212857914646E-2</c:v>
                </c:pt>
                <c:pt idx="2321">
                  <c:v>-4.2059145673603582E-2</c:v>
                </c:pt>
                <c:pt idx="2322">
                  <c:v>-1.669334552938484E-2</c:v>
                </c:pt>
                <c:pt idx="2323">
                  <c:v>-2.7209302325581386E-2</c:v>
                </c:pt>
                <c:pt idx="2324">
                  <c:v>-6.096103275161302E-3</c:v>
                </c:pt>
                <c:pt idx="2325">
                  <c:v>4.6903187011424485E-3</c:v>
                </c:pt>
                <c:pt idx="2326">
                  <c:v>-1.3646157529327296E-2</c:v>
                </c:pt>
                <c:pt idx="2327">
                  <c:v>-4.6237864077669943E-2</c:v>
                </c:pt>
                <c:pt idx="2328">
                  <c:v>2.8884081944267725E-2</c:v>
                </c:pt>
                <c:pt idx="2329">
                  <c:v>-6.418501113034869E-2</c:v>
                </c:pt>
                <c:pt idx="2330">
                  <c:v>-5.444694066340694E-2</c:v>
                </c:pt>
                <c:pt idx="2331">
                  <c:v>8.3857442348009847E-3</c:v>
                </c:pt>
                <c:pt idx="2332">
                  <c:v>-1.0117810117810211E-2</c:v>
                </c:pt>
                <c:pt idx="2333">
                  <c:v>-8.7090450854102497E-2</c:v>
                </c:pt>
                <c:pt idx="2334">
                  <c:v>7.5766871165644067E-2</c:v>
                </c:pt>
                <c:pt idx="2335">
                  <c:v>-7.413743940690054E-2</c:v>
                </c:pt>
                <c:pt idx="2336">
                  <c:v>-4.0036957191253331E-2</c:v>
                </c:pt>
                <c:pt idx="2337">
                  <c:v>0.14116137311517485</c:v>
                </c:pt>
                <c:pt idx="2338">
                  <c:v>1.6024739949395572E-2</c:v>
                </c:pt>
                <c:pt idx="2339">
                  <c:v>-2.9883785279468666E-2</c:v>
                </c:pt>
                <c:pt idx="2340">
                  <c:v>5.3622361665715879E-2</c:v>
                </c:pt>
                <c:pt idx="2341">
                  <c:v>1.3941526800216542E-2</c:v>
                </c:pt>
                <c:pt idx="2342">
                  <c:v>-4.0048057669203052E-2</c:v>
                </c:pt>
                <c:pt idx="2343">
                  <c:v>-4.1857877902934049E-2</c:v>
                </c:pt>
                <c:pt idx="2344">
                  <c:v>1.5529753265602242E-2</c:v>
                </c:pt>
                <c:pt idx="2345">
                  <c:v>-7.0887523224238858E-2</c:v>
                </c:pt>
                <c:pt idx="2346">
                  <c:v>3.1687432702660834E-2</c:v>
                </c:pt>
                <c:pt idx="2347">
                  <c:v>-2.3855673177276548E-3</c:v>
                </c:pt>
                <c:pt idx="2348">
                  <c:v>3.4374532954715153E-3</c:v>
                </c:pt>
                <c:pt idx="2349">
                  <c:v>5.3172475424485999E-2</c:v>
                </c:pt>
                <c:pt idx="2350">
                  <c:v>2.6870315372648834E-2</c:v>
                </c:pt>
                <c:pt idx="2351">
                  <c:v>-2.2724142680071724E-2</c:v>
                </c:pt>
                <c:pt idx="2352">
                  <c:v>2.8466741826381314E-2</c:v>
                </c:pt>
                <c:pt idx="2353">
                  <c:v>5.4809536859413477E-2</c:v>
                </c:pt>
                <c:pt idx="2354">
                  <c:v>2.1434138737334241E-2</c:v>
                </c:pt>
                <c:pt idx="2355">
                  <c:v>3.6500063588960963E-2</c:v>
                </c:pt>
                <c:pt idx="2356">
                  <c:v>1.3742331288343568E-2</c:v>
                </c:pt>
                <c:pt idx="2357">
                  <c:v>-1.2466715081094204E-2</c:v>
                </c:pt>
                <c:pt idx="2358">
                  <c:v>3.32148547616129E-2</c:v>
                </c:pt>
                <c:pt idx="2359">
                  <c:v>5.4567022538554166E-3</c:v>
                </c:pt>
                <c:pt idx="2360">
                  <c:v>-1.6163284568192604E-2</c:v>
                </c:pt>
                <c:pt idx="2361">
                  <c:v>5.5162489507134538E-3</c:v>
                </c:pt>
                <c:pt idx="2362">
                  <c:v>-3.5420393559928431E-2</c:v>
                </c:pt>
                <c:pt idx="2363">
                  <c:v>4.0801186943620227E-2</c:v>
                </c:pt>
                <c:pt idx="2364">
                  <c:v>2.5184129246851761E-2</c:v>
                </c:pt>
                <c:pt idx="2365">
                  <c:v>3.7079953650058783E-3</c:v>
                </c:pt>
                <c:pt idx="2366">
                  <c:v>3.0016162549064918E-2</c:v>
                </c:pt>
                <c:pt idx="2367">
                  <c:v>1.468280654561771E-2</c:v>
                </c:pt>
                <c:pt idx="2368">
                  <c:v>-1.1046062078867713E-3</c:v>
                </c:pt>
                <c:pt idx="2369">
                  <c:v>1.6587415680635598E-3</c:v>
                </c:pt>
                <c:pt idx="2370">
                  <c:v>6.2927798631045029E-3</c:v>
                </c:pt>
                <c:pt idx="2371">
                  <c:v>1.4591332967635706E-2</c:v>
                </c:pt>
                <c:pt idx="2372">
                  <c:v>-2.1193771626297653E-2</c:v>
                </c:pt>
                <c:pt idx="2373">
                  <c:v>2.308882015024305E-2</c:v>
                </c:pt>
                <c:pt idx="2374">
                  <c:v>2.3755533959615605E-2</c:v>
                </c:pt>
                <c:pt idx="2375">
                  <c:v>-4.7463347748127882E-3</c:v>
                </c:pt>
                <c:pt idx="2376">
                  <c:v>3.1793132683339831E-3</c:v>
                </c:pt>
                <c:pt idx="2377">
                  <c:v>-1.5423621381787433E-2</c:v>
                </c:pt>
                <c:pt idx="2378">
                  <c:v>-4.1952789699570725E-2</c:v>
                </c:pt>
                <c:pt idx="2379">
                  <c:v>-1.4559301153544757E-2</c:v>
                </c:pt>
                <c:pt idx="2380">
                  <c:v>-2.2388907830435234E-2</c:v>
                </c:pt>
                <c:pt idx="2381">
                  <c:v>3.9525691699604515E-3</c:v>
                </c:pt>
                <c:pt idx="2382">
                  <c:v>-2.4085224641037462E-2</c:v>
                </c:pt>
                <c:pt idx="2383">
                  <c:v>3.084954912197424E-2</c:v>
                </c:pt>
                <c:pt idx="2384">
                  <c:v>-1.4502762430939176E-2</c:v>
                </c:pt>
                <c:pt idx="2385">
                  <c:v>-2.7096472786732106E-2</c:v>
                </c:pt>
                <c:pt idx="2386">
                  <c:v>3.0972388955582186E-2</c:v>
                </c:pt>
                <c:pt idx="2387">
                  <c:v>3.6096879366558365E-3</c:v>
                </c:pt>
                <c:pt idx="2388">
                  <c:v>-2.7845457709710919E-3</c:v>
                </c:pt>
                <c:pt idx="2389">
                  <c:v>2.6294357184409423E-2</c:v>
                </c:pt>
                <c:pt idx="2390">
                  <c:v>7.368779049994334E-3</c:v>
                </c:pt>
                <c:pt idx="2391">
                  <c:v>1.0916047715507471E-2</c:v>
                </c:pt>
                <c:pt idx="2392">
                  <c:v>-8.7943894022041169E-3</c:v>
                </c:pt>
                <c:pt idx="2393">
                  <c:v>3.2569631626233608E-3</c:v>
                </c:pt>
                <c:pt idx="2394">
                  <c:v>1.8358893988581704E-2</c:v>
                </c:pt>
                <c:pt idx="2395">
                  <c:v>-1.5829394305815092E-2</c:v>
                </c:pt>
                <c:pt idx="2396">
                  <c:v>1.9099743102870548E-2</c:v>
                </c:pt>
                <c:pt idx="2397">
                  <c:v>-4.8443665059184626E-2</c:v>
                </c:pt>
                <c:pt idx="2398">
                  <c:v>1.1633264224833129E-2</c:v>
                </c:pt>
                <c:pt idx="2399">
                  <c:v>1.1044062393259724E-2</c:v>
                </c:pt>
                <c:pt idx="2400">
                  <c:v>1.6328828828828801E-2</c:v>
                </c:pt>
                <c:pt idx="2401">
                  <c:v>7.2022160664819701E-3</c:v>
                </c:pt>
                <c:pt idx="2402">
                  <c:v>4.4554455445544594E-2</c:v>
                </c:pt>
                <c:pt idx="2403">
                  <c:v>2.1590310689836745E-2</c:v>
                </c:pt>
                <c:pt idx="2404">
                  <c:v>2.2783505154639005E-2</c:v>
                </c:pt>
                <c:pt idx="2405">
                  <c:v>1.6631387964922917E-2</c:v>
                </c:pt>
                <c:pt idx="2406">
                  <c:v>-1.3880626611144198E-2</c:v>
                </c:pt>
                <c:pt idx="2407">
                  <c:v>2.111401568469784E-3</c:v>
                </c:pt>
                <c:pt idx="2408">
                  <c:v>2.438045550316037E-2</c:v>
                </c:pt>
                <c:pt idx="2409">
                  <c:v>-2.3408423114593568E-2</c:v>
                </c:pt>
                <c:pt idx="2410">
                  <c:v>-6.0174506067595113E-3</c:v>
                </c:pt>
                <c:pt idx="2411">
                  <c:v>1.7657148622742369E-2</c:v>
                </c:pt>
                <c:pt idx="2412">
                  <c:v>-2.7761253222288174E-3</c:v>
                </c:pt>
                <c:pt idx="2413">
                  <c:v>2.2569099224497791E-2</c:v>
                </c:pt>
                <c:pt idx="2414">
                  <c:v>-5.8337384540592119E-3</c:v>
                </c:pt>
                <c:pt idx="2415">
                  <c:v>-1.8581907090464589E-2</c:v>
                </c:pt>
                <c:pt idx="2416">
                  <c:v>3.1888390632786034E-3</c:v>
                </c:pt>
                <c:pt idx="2417">
                  <c:v>1.6092182378067088E-2</c:v>
                </c:pt>
                <c:pt idx="2418">
                  <c:v>-6.3544823540914175E-3</c:v>
                </c:pt>
                <c:pt idx="2419">
                  <c:v>2.3612750885477762E-3</c:v>
                </c:pt>
                <c:pt idx="2420">
                  <c:v>-5.300353356890386E-3</c:v>
                </c:pt>
                <c:pt idx="2421">
                  <c:v>-7.8942174856910796E-4</c:v>
                </c:pt>
                <c:pt idx="2422">
                  <c:v>-1.0665613272763164E-2</c:v>
                </c:pt>
                <c:pt idx="2423">
                  <c:v>-1.0281493312038315E-2</c:v>
                </c:pt>
                <c:pt idx="2424">
                  <c:v>1.785173978819965E-2</c:v>
                </c:pt>
                <c:pt idx="2425">
                  <c:v>2.8141101862861673E-2</c:v>
                </c:pt>
                <c:pt idx="2426">
                  <c:v>-3.8550501156520145E-4</c:v>
                </c:pt>
                <c:pt idx="2427">
                  <c:v>3.7601234091786395E-3</c:v>
                </c:pt>
                <c:pt idx="2428">
                  <c:v>8.3565459610028814E-3</c:v>
                </c:pt>
                <c:pt idx="2429">
                  <c:v>-2.8576871785102043E-3</c:v>
                </c:pt>
                <c:pt idx="2430">
                  <c:v>-5.9228123805884492E-3</c:v>
                </c:pt>
                <c:pt idx="2431">
                  <c:v>-5.9581010955218616E-3</c:v>
                </c:pt>
                <c:pt idx="2432">
                  <c:v>3.3836040216550511E-3</c:v>
                </c:pt>
                <c:pt idx="2433">
                  <c:v>4.4320262067636396E-3</c:v>
                </c:pt>
                <c:pt idx="2434">
                  <c:v>-1.8033573141486792E-2</c:v>
                </c:pt>
                <c:pt idx="2435">
                  <c:v>-8.6939533066328067E-3</c:v>
                </c:pt>
                <c:pt idx="2436">
                  <c:v>2.7788726842727485E-2</c:v>
                </c:pt>
                <c:pt idx="2437">
                  <c:v>3.3557046979866278E-3</c:v>
                </c:pt>
                <c:pt idx="2438">
                  <c:v>1.5480172001911097E-2</c:v>
                </c:pt>
                <c:pt idx="2439">
                  <c:v>4.9872965088924026E-3</c:v>
                </c:pt>
                <c:pt idx="2440">
                  <c:v>-2.462546816479394E-2</c:v>
                </c:pt>
                <c:pt idx="2441">
                  <c:v>-1.5455505423826454E-2</c:v>
                </c:pt>
                <c:pt idx="2442">
                  <c:v>-1.6673166926677196E-2</c:v>
                </c:pt>
                <c:pt idx="2443">
                  <c:v>-8.8249876053544396E-3</c:v>
                </c:pt>
                <c:pt idx="2444">
                  <c:v>2.941176470588247E-2</c:v>
                </c:pt>
                <c:pt idx="2445">
                  <c:v>-2.0213799805636645E-2</c:v>
                </c:pt>
                <c:pt idx="2446">
                  <c:v>-1.5671493751239773E-2</c:v>
                </c:pt>
                <c:pt idx="2447">
                  <c:v>2.7005239822652127E-2</c:v>
                </c:pt>
                <c:pt idx="2448">
                  <c:v>1.2068288854003129E-2</c:v>
                </c:pt>
                <c:pt idx="2449">
                  <c:v>-3.7809015996121964E-3</c:v>
                </c:pt>
                <c:pt idx="2450">
                  <c:v>1.8878941222265411E-2</c:v>
                </c:pt>
                <c:pt idx="2451">
                  <c:v>-4.2024832855778183E-3</c:v>
                </c:pt>
                <c:pt idx="2452">
                  <c:v>5.56301553807792E-3</c:v>
                </c:pt>
                <c:pt idx="2453">
                  <c:v>2.49904616558565E-2</c:v>
                </c:pt>
                <c:pt idx="2454">
                  <c:v>-2.2799181090638276E-2</c:v>
                </c:pt>
                <c:pt idx="2455">
                  <c:v>-9.5229025807066492E-3</c:v>
                </c:pt>
                <c:pt idx="2456">
                  <c:v>-6.633977502163324E-3</c:v>
                </c:pt>
                <c:pt idx="2457">
                  <c:v>-1.3453348819202349E-2</c:v>
                </c:pt>
                <c:pt idx="2458">
                  <c:v>-4.9053271853238822E-4</c:v>
                </c:pt>
                <c:pt idx="2459">
                  <c:v>-1.629367883784838E-2</c:v>
                </c:pt>
                <c:pt idx="2460">
                  <c:v>2.6940730393134604E-3</c:v>
                </c:pt>
                <c:pt idx="2461">
                  <c:v>-1.0050751318539053E-2</c:v>
                </c:pt>
                <c:pt idx="2462">
                  <c:v>1.7289907519099312E-2</c:v>
                </c:pt>
                <c:pt idx="2463">
                  <c:v>-5.4347826086956763E-3</c:v>
                </c:pt>
                <c:pt idx="2464">
                  <c:v>1.2021857923497192E-2</c:v>
                </c:pt>
                <c:pt idx="2465">
                  <c:v>-2.7488709994109572E-2</c:v>
                </c:pt>
                <c:pt idx="2466">
                  <c:v>1.5142337976983278E-3</c:v>
                </c:pt>
                <c:pt idx="2467">
                  <c:v>-8.6684809998992529E-3</c:v>
                </c:pt>
                <c:pt idx="2468">
                  <c:v>2.7351296390442315E-2</c:v>
                </c:pt>
                <c:pt idx="2469">
                  <c:v>-2.573238321456861E-2</c:v>
                </c:pt>
                <c:pt idx="2470">
                  <c:v>0</c:v>
                </c:pt>
                <c:pt idx="2471">
                  <c:v>1.0666395774075577E-2</c:v>
                </c:pt>
                <c:pt idx="2472">
                  <c:v>-4.6235802593225239E-3</c:v>
                </c:pt>
                <c:pt idx="2473">
                  <c:v>4.2411390487731015E-3</c:v>
                </c:pt>
                <c:pt idx="2474">
                  <c:v>-3.1975867269985025E-2</c:v>
                </c:pt>
                <c:pt idx="2475">
                  <c:v>1.4750181780409211E-2</c:v>
                </c:pt>
                <c:pt idx="2476">
                  <c:v>7.8820759545501495E-3</c:v>
                </c:pt>
                <c:pt idx="2477">
                  <c:v>1.5336177127767581E-2</c:v>
                </c:pt>
                <c:pt idx="2478">
                  <c:v>1.2203661098329377E-2</c:v>
                </c:pt>
                <c:pt idx="2479">
                  <c:v>-1.0771815396778406E-2</c:v>
                </c:pt>
                <c:pt idx="2480">
                  <c:v>-3.0969030969030253E-3</c:v>
                </c:pt>
                <c:pt idx="2481">
                  <c:v>3.9082072351939168E-3</c:v>
                </c:pt>
                <c:pt idx="2482">
                  <c:v>1.487322818925918E-2</c:v>
                </c:pt>
                <c:pt idx="2483">
                  <c:v>-2.7736795514901269E-2</c:v>
                </c:pt>
                <c:pt idx="2484">
                  <c:v>-9.1047040971159454E-4</c:v>
                </c:pt>
                <c:pt idx="2485">
                  <c:v>-8.9104900769543249E-3</c:v>
                </c:pt>
                <c:pt idx="2486">
                  <c:v>-3.7801389456476597E-3</c:v>
                </c:pt>
                <c:pt idx="2487">
                  <c:v>-1.4870269715926643E-2</c:v>
                </c:pt>
                <c:pt idx="2488">
                  <c:v>1.4470122839891797E-2</c:v>
                </c:pt>
                <c:pt idx="2489">
                  <c:v>-1.1082606464853706E-2</c:v>
                </c:pt>
                <c:pt idx="2490">
                  <c:v>1.1414340562414527E-3</c:v>
                </c:pt>
                <c:pt idx="2491">
                  <c:v>-1.492537313432829E-2</c:v>
                </c:pt>
                <c:pt idx="2492">
                  <c:v>1.5677609427609429E-2</c:v>
                </c:pt>
                <c:pt idx="2493">
                  <c:v>-5.8013052936910503E-3</c:v>
                </c:pt>
                <c:pt idx="2494">
                  <c:v>-2.5112014171095098E-2</c:v>
                </c:pt>
                <c:pt idx="2495">
                  <c:v>-1.3253527148354149E-2</c:v>
                </c:pt>
                <c:pt idx="2496">
                  <c:v>3.1412478336223515E-3</c:v>
                </c:pt>
                <c:pt idx="2497">
                  <c:v>-1.1121909081092785E-2</c:v>
                </c:pt>
                <c:pt idx="2498">
                  <c:v>4.8045424765232658E-2</c:v>
                </c:pt>
                <c:pt idx="2499">
                  <c:v>-6.772244217545409E-3</c:v>
                </c:pt>
                <c:pt idx="2500">
                  <c:v>1.426623308507291E-2</c:v>
                </c:pt>
                <c:pt idx="2501">
                  <c:v>-2.0891508946116466E-2</c:v>
                </c:pt>
                <c:pt idx="2502">
                  <c:v>-1.0774268511672069E-2</c:v>
                </c:pt>
                <c:pt idx="2503">
                  <c:v>-2.6695141484249785E-3</c:v>
                </c:pt>
                <c:pt idx="2504">
                  <c:v>1.3811563169164875E-2</c:v>
                </c:pt>
                <c:pt idx="2505">
                  <c:v>4.3299186820149327E-3</c:v>
                </c:pt>
                <c:pt idx="2506">
                  <c:v>-3.6593059936908423E-2</c:v>
                </c:pt>
                <c:pt idx="2507">
                  <c:v>-2.1065269591792224E-2</c:v>
                </c:pt>
                <c:pt idx="2508">
                  <c:v>2.2299029992196573E-3</c:v>
                </c:pt>
                <c:pt idx="2509">
                  <c:v>-1.4573367449104535E-2</c:v>
                </c:pt>
                <c:pt idx="2510">
                  <c:v>1.1740799277489389E-2</c:v>
                </c:pt>
                <c:pt idx="2511">
                  <c:v>5.1327828609684101E-3</c:v>
                </c:pt>
                <c:pt idx="2512">
                  <c:v>-2.3534635879218557E-2</c:v>
                </c:pt>
                <c:pt idx="2513">
                  <c:v>6.0254661209639959E-3</c:v>
                </c:pt>
                <c:pt idx="2514">
                  <c:v>-1.1752740422646513E-2</c:v>
                </c:pt>
                <c:pt idx="2515">
                  <c:v>1.6352201257861632E-2</c:v>
                </c:pt>
                <c:pt idx="2516">
                  <c:v>1.4851485148514865E-2</c:v>
                </c:pt>
                <c:pt idx="2517">
                  <c:v>-9.3126385809313428E-3</c:v>
                </c:pt>
                <c:pt idx="2518">
                  <c:v>-1.6786034019695695E-3</c:v>
                </c:pt>
                <c:pt idx="2519">
                  <c:v>1.0761125434368468E-2</c:v>
                </c:pt>
                <c:pt idx="2520">
                  <c:v>3.0497948319840207E-2</c:v>
                </c:pt>
                <c:pt idx="2521">
                  <c:v>1.5281962978906494E-2</c:v>
                </c:pt>
                <c:pt idx="2522">
                  <c:v>2.6393894424422193E-2</c:v>
                </c:pt>
                <c:pt idx="2523">
                  <c:v>-3.0982133636269227E-3</c:v>
                </c:pt>
                <c:pt idx="2524">
                  <c:v>1.5953589557650361E-2</c:v>
                </c:pt>
                <c:pt idx="2525">
                  <c:v>5.098399102683171E-4</c:v>
                </c:pt>
                <c:pt idx="2526">
                  <c:v>-1.5695067264574036E-2</c:v>
                </c:pt>
                <c:pt idx="2527">
                  <c:v>1.6152412507765668E-2</c:v>
                </c:pt>
                <c:pt idx="2528">
                  <c:v>1.823925005094762E-2</c:v>
                </c:pt>
                <c:pt idx="2529">
                  <c:v>-2.5117582307615405E-2</c:v>
                </c:pt>
                <c:pt idx="2530">
                  <c:v>-1.6115787312666829E-2</c:v>
                </c:pt>
                <c:pt idx="2531">
                  <c:v>-3.3385498174229866E-3</c:v>
                </c:pt>
                <c:pt idx="2532">
                  <c:v>-6.6994661362922425E-3</c:v>
                </c:pt>
                <c:pt idx="2533">
                  <c:v>2.8348614184845689E-2</c:v>
                </c:pt>
                <c:pt idx="2534">
                  <c:v>1.7421602787457413E-3</c:v>
                </c:pt>
                <c:pt idx="2535">
                  <c:v>2.3017902813299296E-2</c:v>
                </c:pt>
                <c:pt idx="2536">
                  <c:v>3.9200000000000124E-2</c:v>
                </c:pt>
                <c:pt idx="2537">
                  <c:v>3.8491147036179285E-4</c:v>
                </c:pt>
                <c:pt idx="2538">
                  <c:v>7.4066948826472245E-3</c:v>
                </c:pt>
                <c:pt idx="2539">
                  <c:v>1.6232216174925096E-3</c:v>
                </c:pt>
                <c:pt idx="2540">
                  <c:v>-1.1630123927550029E-2</c:v>
                </c:pt>
                <c:pt idx="2541">
                  <c:v>2.9996141975308532E-2</c:v>
                </c:pt>
                <c:pt idx="2542">
                  <c:v>-2.5002341043168896E-2</c:v>
                </c:pt>
                <c:pt idx="2543">
                  <c:v>-2.1897810218978075E-2</c:v>
                </c:pt>
                <c:pt idx="2544">
                  <c:v>6.8735271013353749E-3</c:v>
                </c:pt>
                <c:pt idx="2545">
                  <c:v>9.5572459527988318E-3</c:v>
                </c:pt>
                <c:pt idx="2546">
                  <c:v>1.1012364760432769E-2</c:v>
                </c:pt>
                <c:pt idx="2547">
                  <c:v>-6.4112363844830877E-2</c:v>
                </c:pt>
                <c:pt idx="2548">
                  <c:v>-3.4303215926493102E-2</c:v>
                </c:pt>
                <c:pt idx="2549">
                  <c:v>1.6809387884554328E-2</c:v>
                </c:pt>
                <c:pt idx="2550">
                  <c:v>-1.4660012476606421E-2</c:v>
                </c:pt>
                <c:pt idx="2551">
                  <c:v>-3.6931518412999242E-3</c:v>
                </c:pt>
                <c:pt idx="2552">
                  <c:v>1.4509637788604257E-2</c:v>
                </c:pt>
                <c:pt idx="2553">
                  <c:v>5.1153565090300557E-3</c:v>
                </c:pt>
                <c:pt idx="2554">
                  <c:v>3.6352305774822735E-3</c:v>
                </c:pt>
                <c:pt idx="2555">
                  <c:v>-1.3453378867846366E-2</c:v>
                </c:pt>
                <c:pt idx="2556">
                  <c:v>1.0280079723067326E-2</c:v>
                </c:pt>
                <c:pt idx="2557">
                  <c:v>-2.0766275568476766E-3</c:v>
                </c:pt>
                <c:pt idx="2558">
                  <c:v>3.1422328581833359E-2</c:v>
                </c:pt>
                <c:pt idx="2559">
                  <c:v>8.0702108342580736E-3</c:v>
                </c:pt>
                <c:pt idx="2560">
                  <c:v>-1.8012608826178944E-3</c:v>
                </c:pt>
                <c:pt idx="2561">
                  <c:v>2.1152882205513812E-2</c:v>
                </c:pt>
                <c:pt idx="2562">
                  <c:v>-2.3169055566463759E-2</c:v>
                </c:pt>
                <c:pt idx="2563">
                  <c:v>-1.638190954773866E-2</c:v>
                </c:pt>
                <c:pt idx="2564">
                  <c:v>8.1741085112905232E-3</c:v>
                </c:pt>
                <c:pt idx="2565">
                  <c:v>-9.0199655417046998E-3</c:v>
                </c:pt>
                <c:pt idx="2566">
                  <c:v>-8.2839026385763681E-3</c:v>
                </c:pt>
                <c:pt idx="2567">
                  <c:v>2.6503042177993263E-2</c:v>
                </c:pt>
                <c:pt idx="2568">
                  <c:v>1.1553144464536702E-2</c:v>
                </c:pt>
                <c:pt idx="2569">
                  <c:v>9.0376402820537827E-3</c:v>
                </c:pt>
                <c:pt idx="2570">
                  <c:v>-9.8425196850326913E-5</c:v>
                </c:pt>
                <c:pt idx="2571">
                  <c:v>1.5651146766413992E-2</c:v>
                </c:pt>
                <c:pt idx="2572">
                  <c:v>-1.1436324869160797E-2</c:v>
                </c:pt>
                <c:pt idx="2573">
                  <c:v>-7.5490196078430438E-3</c:v>
                </c:pt>
                <c:pt idx="2574">
                  <c:v>5.6307418749381721E-3</c:v>
                </c:pt>
                <c:pt idx="2575">
                  <c:v>-1.0903732809430244E-2</c:v>
                </c:pt>
                <c:pt idx="2576">
                  <c:v>-2.1551296057205294E-2</c:v>
                </c:pt>
                <c:pt idx="2577">
                  <c:v>1.4311814859927052E-2</c:v>
                </c:pt>
                <c:pt idx="2578">
                  <c:v>2.9020314219954102E-3</c:v>
                </c:pt>
                <c:pt idx="2579">
                  <c:v>-1.0476950708441346E-2</c:v>
                </c:pt>
                <c:pt idx="2580">
                  <c:v>2.3394171624483207E-2</c:v>
                </c:pt>
                <c:pt idx="2581">
                  <c:v>5.9119125036950493E-3</c:v>
                </c:pt>
                <c:pt idx="2582">
                  <c:v>5.3874032716230147E-3</c:v>
                </c:pt>
                <c:pt idx="2583">
                  <c:v>2.6305533904908973E-3</c:v>
                </c:pt>
                <c:pt idx="2584">
                  <c:v>6.899232338936967E-3</c:v>
                </c:pt>
                <c:pt idx="2585">
                  <c:v>-1.2545840571318356E-2</c:v>
                </c:pt>
                <c:pt idx="2586">
                  <c:v>-4.8866301798280443E-3</c:v>
                </c:pt>
                <c:pt idx="2587">
                  <c:v>1.2571204085641385E-2</c:v>
                </c:pt>
                <c:pt idx="2588">
                  <c:v>9.1173617846751487E-3</c:v>
                </c:pt>
                <c:pt idx="2589">
                  <c:v>2.2683583237216531E-2</c:v>
                </c:pt>
                <c:pt idx="2590">
                  <c:v>1.7857142857142794E-2</c:v>
                </c:pt>
                <c:pt idx="2591">
                  <c:v>2.7700831024930483E-3</c:v>
                </c:pt>
                <c:pt idx="2592">
                  <c:v>6.6298342541435407E-3</c:v>
                </c:pt>
                <c:pt idx="2593">
                  <c:v>-1.5184778631540441E-2</c:v>
                </c:pt>
                <c:pt idx="2594">
                  <c:v>1.0217350919561552E-2</c:v>
                </c:pt>
                <c:pt idx="2595">
                  <c:v>1.5722692166237451E-2</c:v>
                </c:pt>
                <c:pt idx="2596">
                  <c:v>-1.0410066081289138E-2</c:v>
                </c:pt>
                <c:pt idx="2597">
                  <c:v>1.7837541163556514E-2</c:v>
                </c:pt>
                <c:pt idx="2598">
                  <c:v>-6.0932866001617736E-2</c:v>
                </c:pt>
                <c:pt idx="2599">
                  <c:v>-2.7658149105177499E-2</c:v>
                </c:pt>
                <c:pt idx="2600">
                  <c:v>-1.0137795275590555E-2</c:v>
                </c:pt>
                <c:pt idx="2601">
                  <c:v>1.929004673361856E-2</c:v>
                </c:pt>
                <c:pt idx="2602">
                  <c:v>-9.7551458394302681E-3</c:v>
                </c:pt>
                <c:pt idx="2603">
                  <c:v>2.2460841296424006E-2</c:v>
                </c:pt>
                <c:pt idx="2604">
                  <c:v>8.4786588303304988E-3</c:v>
                </c:pt>
                <c:pt idx="2605">
                  <c:v>1.4235215438998639E-2</c:v>
                </c:pt>
                <c:pt idx="2606">
                  <c:v>1.2810851544837965E-2</c:v>
                </c:pt>
                <c:pt idx="2607">
                  <c:v>1.3020833333333481E-2</c:v>
                </c:pt>
                <c:pt idx="2608">
                  <c:v>-1.2210796915167133E-2</c:v>
                </c:pt>
                <c:pt idx="2609">
                  <c:v>2.3236360256528865E-3</c:v>
                </c:pt>
                <c:pt idx="2610">
                  <c:v>-1.2240356083086157E-2</c:v>
                </c:pt>
                <c:pt idx="2611">
                  <c:v>3.1918888471648588E-2</c:v>
                </c:pt>
                <c:pt idx="2612">
                  <c:v>1.0462154294031967E-2</c:v>
                </c:pt>
                <c:pt idx="2613">
                  <c:v>2.2868461330692424E-2</c:v>
                </c:pt>
                <c:pt idx="2614">
                  <c:v>1.3291083531379311E-2</c:v>
                </c:pt>
                <c:pt idx="2615">
                  <c:v>2.4583043780403102E-2</c:v>
                </c:pt>
                <c:pt idx="2616">
                  <c:v>-2.1534548537515907E-2</c:v>
                </c:pt>
                <c:pt idx="2617">
                  <c:v>-3.2059613551684851E-3</c:v>
                </c:pt>
                <c:pt idx="2618">
                  <c:v>-1.1995827538247683E-2</c:v>
                </c:pt>
                <c:pt idx="2619">
                  <c:v>-5.9475629069153491E-2</c:v>
                </c:pt>
                <c:pt idx="2620">
                  <c:v>-1.3751169317118839E-2</c:v>
                </c:pt>
                <c:pt idx="2621">
                  <c:v>-2.959309494451301E-2</c:v>
                </c:pt>
                <c:pt idx="2622">
                  <c:v>-1.5931971459290373E-2</c:v>
                </c:pt>
                <c:pt idx="2623">
                  <c:v>1.4600715137067954E-2</c:v>
                </c:pt>
                <c:pt idx="2624">
                  <c:v>1.6054821341164871E-2</c:v>
                </c:pt>
                <c:pt idx="2625">
                  <c:v>-3.1216880238944089E-2</c:v>
                </c:pt>
                <c:pt idx="2626">
                  <c:v>4.5847836897066063E-2</c:v>
                </c:pt>
                <c:pt idx="2627">
                  <c:v>3.9939140357549974E-3</c:v>
                </c:pt>
                <c:pt idx="2628">
                  <c:v>-8.1454820988823284E-3</c:v>
                </c:pt>
                <c:pt idx="2629">
                  <c:v>2.511459129106175E-2</c:v>
                </c:pt>
                <c:pt idx="2630">
                  <c:v>3.0461108523521352E-2</c:v>
                </c:pt>
                <c:pt idx="2631">
                  <c:v>5.6047730970889553E-3</c:v>
                </c:pt>
                <c:pt idx="2632">
                  <c:v>1.761956130888187E-2</c:v>
                </c:pt>
                <c:pt idx="2633">
                  <c:v>2.3056537102473573E-2</c:v>
                </c:pt>
                <c:pt idx="2634">
                  <c:v>-1.5110957602970432E-2</c:v>
                </c:pt>
                <c:pt idx="2635">
                  <c:v>1.7008591969138953E-2</c:v>
                </c:pt>
                <c:pt idx="2636">
                  <c:v>1.2586206896551655E-2</c:v>
                </c:pt>
                <c:pt idx="2637">
                  <c:v>3.2351438787672215E-3</c:v>
                </c:pt>
                <c:pt idx="2638">
                  <c:v>3.5641547861507084E-2</c:v>
                </c:pt>
                <c:pt idx="2639">
                  <c:v>-1.03244837758113E-2</c:v>
                </c:pt>
                <c:pt idx="2640">
                  <c:v>3.5601920847820878E-3</c:v>
                </c:pt>
                <c:pt idx="2641">
                  <c:v>1.9800346506063882E-2</c:v>
                </c:pt>
                <c:pt idx="2642">
                  <c:v>1.7069816357899947E-2</c:v>
                </c:pt>
                <c:pt idx="2643">
                  <c:v>2.38625517021962E-3</c:v>
                </c:pt>
                <c:pt idx="2644">
                  <c:v>-2.8884304078717671E-2</c:v>
                </c:pt>
                <c:pt idx="2645">
                  <c:v>2.042817453832324E-2</c:v>
                </c:pt>
                <c:pt idx="2646">
                  <c:v>5.2850736707239498E-3</c:v>
                </c:pt>
                <c:pt idx="2647">
                  <c:v>2.9552333917476359E-2</c:v>
                </c:pt>
                <c:pt idx="2648">
                  <c:v>-2.2437137330754364E-2</c:v>
                </c:pt>
                <c:pt idx="2649">
                  <c:v>2.3585278986941072E-2</c:v>
                </c:pt>
                <c:pt idx="2650">
                  <c:v>7.4228717234978703E-3</c:v>
                </c:pt>
                <c:pt idx="2651">
                  <c:v>9.4404789316142601E-3</c:v>
                </c:pt>
                <c:pt idx="2652">
                  <c:v>-1.2697688564477061E-2</c:v>
                </c:pt>
                <c:pt idx="2653">
                  <c:v>-1.8328840970350369E-2</c:v>
                </c:pt>
                <c:pt idx="2654">
                  <c:v>1.3414921157919535E-2</c:v>
                </c:pt>
                <c:pt idx="2655">
                  <c:v>6.1696857098622049E-2</c:v>
                </c:pt>
                <c:pt idx="2656">
                  <c:v>1.4290922347794499E-2</c:v>
                </c:pt>
                <c:pt idx="2657">
                  <c:v>1.013586370498154E-2</c:v>
                </c:pt>
                <c:pt idx="2658">
                  <c:v>-4.6185596356390635E-2</c:v>
                </c:pt>
                <c:pt idx="2659">
                  <c:v>-3.5812877713944702E-2</c:v>
                </c:pt>
                <c:pt idx="2660">
                  <c:v>3.4589491604116729E-2</c:v>
                </c:pt>
                <c:pt idx="2661">
                  <c:v>2.1465968586387385E-2</c:v>
                </c:pt>
                <c:pt idx="2662">
                  <c:v>-1.6841180347073603E-3</c:v>
                </c:pt>
                <c:pt idx="2663">
                  <c:v>-2.0976969341352625E-2</c:v>
                </c:pt>
                <c:pt idx="2664">
                  <c:v>9.6643691938869125E-3</c:v>
                </c:pt>
                <c:pt idx="2665">
                  <c:v>-3.3687022334347505E-2</c:v>
                </c:pt>
                <c:pt idx="2666">
                  <c:v>-5.2215311372185713E-3</c:v>
                </c:pt>
                <c:pt idx="2667">
                  <c:v>8.1049787726745759E-3</c:v>
                </c:pt>
                <c:pt idx="2668">
                  <c:v>-2.7718223583460877E-2</c:v>
                </c:pt>
                <c:pt idx="2669">
                  <c:v>-3.1501023783273574E-3</c:v>
                </c:pt>
                <c:pt idx="2670">
                  <c:v>3.7051666930004945E-2</c:v>
                </c:pt>
                <c:pt idx="2671">
                  <c:v>-1.0817399253447268E-2</c:v>
                </c:pt>
                <c:pt idx="2672">
                  <c:v>2.5105891413169212E-2</c:v>
                </c:pt>
                <c:pt idx="2673">
                  <c:v>7.2872060701674179E-3</c:v>
                </c:pt>
                <c:pt idx="2674">
                  <c:v>4.2511933174222971E-3</c:v>
                </c:pt>
                <c:pt idx="2675">
                  <c:v>6.238395841069444E-3</c:v>
                </c:pt>
                <c:pt idx="2676">
                  <c:v>-7.2330061259134881E-3</c:v>
                </c:pt>
                <c:pt idx="2677">
                  <c:v>1.4125343840607485E-3</c:v>
                </c:pt>
                <c:pt idx="2678">
                  <c:v>3.2665181885671579E-3</c:v>
                </c:pt>
                <c:pt idx="2679">
                  <c:v>-1.790735533520782E-2</c:v>
                </c:pt>
                <c:pt idx="2680">
                  <c:v>-7.9867389993972804E-3</c:v>
                </c:pt>
                <c:pt idx="2681">
                  <c:v>3.8736138538659759E-3</c:v>
                </c:pt>
                <c:pt idx="2682">
                  <c:v>-6.3554513127030976E-3</c:v>
                </c:pt>
                <c:pt idx="2683">
                  <c:v>9.5941521358409165E-3</c:v>
                </c:pt>
                <c:pt idx="2684">
                  <c:v>-2.790557357266743E-3</c:v>
                </c:pt>
                <c:pt idx="2685">
                  <c:v>9.6052034487974502E-3</c:v>
                </c:pt>
                <c:pt idx="2686">
                  <c:v>-9.1392613678926704E-3</c:v>
                </c:pt>
                <c:pt idx="2687">
                  <c:v>2.1924850684205133E-3</c:v>
                </c:pt>
                <c:pt idx="2688">
                  <c:v>-2.957151478575748E-2</c:v>
                </c:pt>
                <c:pt idx="2689">
                  <c:v>5.6747512437811398E-3</c:v>
                </c:pt>
                <c:pt idx="2690">
                  <c:v>1.0744376594264304E-2</c:v>
                </c:pt>
                <c:pt idx="2691">
                  <c:v>-1.7589476904251944E-2</c:v>
                </c:pt>
                <c:pt idx="2692">
                  <c:v>1.9149929939280552E-2</c:v>
                </c:pt>
                <c:pt idx="2693">
                  <c:v>6.3397494653223418E-3</c:v>
                </c:pt>
                <c:pt idx="2694">
                  <c:v>5.6166982922201125E-3</c:v>
                </c:pt>
                <c:pt idx="2695">
                  <c:v>-2.4605630613631413E-2</c:v>
                </c:pt>
                <c:pt idx="2696">
                  <c:v>-3.9851427687069507E-2</c:v>
                </c:pt>
                <c:pt idx="2697">
                  <c:v>-3.2317859445519015E-2</c:v>
                </c:pt>
                <c:pt idx="2698">
                  <c:v>1.2825851586574455E-2</c:v>
                </c:pt>
                <c:pt idx="2699">
                  <c:v>-4.3993092673299872E-2</c:v>
                </c:pt>
                <c:pt idx="2700">
                  <c:v>-3.001892310338905E-2</c:v>
                </c:pt>
                <c:pt idx="2701">
                  <c:v>5.8437527711270754E-2</c:v>
                </c:pt>
                <c:pt idx="2702">
                  <c:v>1.7510053619302912E-2</c:v>
                </c:pt>
                <c:pt idx="2703">
                  <c:v>-1.8608480856319498E-2</c:v>
                </c:pt>
                <c:pt idx="2704">
                  <c:v>-4.9500797046732048E-3</c:v>
                </c:pt>
                <c:pt idx="2705">
                  <c:v>2.7740303541315292E-2</c:v>
                </c:pt>
                <c:pt idx="2706">
                  <c:v>6.3992124046270416E-3</c:v>
                </c:pt>
                <c:pt idx="2707">
                  <c:v>-8.1519523925980275E-3</c:v>
                </c:pt>
                <c:pt idx="2708">
                  <c:v>3.2875811621591033E-4</c:v>
                </c:pt>
                <c:pt idx="2709">
                  <c:v>2.7770930901322988E-2</c:v>
                </c:pt>
                <c:pt idx="2710">
                  <c:v>9.3532656487329557E-3</c:v>
                </c:pt>
                <c:pt idx="2711">
                  <c:v>-1.0533819103437314E-2</c:v>
                </c:pt>
                <c:pt idx="2712">
                  <c:v>-7.4441687344913854E-3</c:v>
                </c:pt>
                <c:pt idx="2713">
                  <c:v>-1.1774193548387046E-2</c:v>
                </c:pt>
                <c:pt idx="2714">
                  <c:v>8.1606006201884185E-5</c:v>
                </c:pt>
                <c:pt idx="2715">
                  <c:v>-2.4479804161566698E-2</c:v>
                </c:pt>
                <c:pt idx="2716">
                  <c:v>-2.6934337097448746E-2</c:v>
                </c:pt>
                <c:pt idx="2717">
                  <c:v>-8.1664231066792548E-3</c:v>
                </c:pt>
                <c:pt idx="2718">
                  <c:v>4.3508407002946781E-2</c:v>
                </c:pt>
                <c:pt idx="2719">
                  <c:v>-2.6079734219269124E-2</c:v>
                </c:pt>
                <c:pt idx="2720">
                  <c:v>-2.4560805048610024E-2</c:v>
                </c:pt>
                <c:pt idx="2721">
                  <c:v>-1.0141633152649043E-2</c:v>
                </c:pt>
                <c:pt idx="2722">
                  <c:v>-9.7155979508922741E-4</c:v>
                </c:pt>
                <c:pt idx="2723">
                  <c:v>-3.3330386349571195E-2</c:v>
                </c:pt>
                <c:pt idx="2724">
                  <c:v>-6.6764221693799142E-3</c:v>
                </c:pt>
                <c:pt idx="2725">
                  <c:v>1.8414510634379821E-2</c:v>
                </c:pt>
                <c:pt idx="2726">
                  <c:v>1.2024229274025799E-2</c:v>
                </c:pt>
                <c:pt idx="2727">
                  <c:v>2.8408075754868811E-2</c:v>
                </c:pt>
                <c:pt idx="2728">
                  <c:v>9.5552466990964646E-3</c:v>
                </c:pt>
                <c:pt idx="2729">
                  <c:v>5.0765789020823515E-3</c:v>
                </c:pt>
                <c:pt idx="2730">
                  <c:v>1.5666466912079402E-2</c:v>
                </c:pt>
                <c:pt idx="2731">
                  <c:v>-1.8543492919757321E-2</c:v>
                </c:pt>
                <c:pt idx="2732">
                  <c:v>2.6021985571968331E-2</c:v>
                </c:pt>
                <c:pt idx="2733">
                  <c:v>-1.2220641165145985E-2</c:v>
                </c:pt>
                <c:pt idx="2734">
                  <c:v>-2.6438437420557626E-2</c:v>
                </c:pt>
                <c:pt idx="2735">
                  <c:v>-2.6198972930629338E-2</c:v>
                </c:pt>
                <c:pt idx="2736">
                  <c:v>-1.5999284948158721E-2</c:v>
                </c:pt>
                <c:pt idx="2737">
                  <c:v>1.0445998728313199E-2</c:v>
                </c:pt>
                <c:pt idx="2738">
                  <c:v>-3.5598705501618033E-2</c:v>
                </c:pt>
                <c:pt idx="2739">
                  <c:v>1.7337807606264022E-2</c:v>
                </c:pt>
                <c:pt idx="2740">
                  <c:v>-1.365218984790173E-2</c:v>
                </c:pt>
                <c:pt idx="2741">
                  <c:v>1.0961449140733714E-2</c:v>
                </c:pt>
                <c:pt idx="2742">
                  <c:v>2.0582559955894419E-2</c:v>
                </c:pt>
                <c:pt idx="2743">
                  <c:v>9.0033312325576986E-4</c:v>
                </c:pt>
                <c:pt idx="2744">
                  <c:v>-3.6700548709184155E-2</c:v>
                </c:pt>
                <c:pt idx="2745">
                  <c:v>-3.1562237370436175E-2</c:v>
                </c:pt>
                <c:pt idx="2746">
                  <c:v>1.349918040690401E-3</c:v>
                </c:pt>
                <c:pt idx="2747">
                  <c:v>8.8300433317284543E-2</c:v>
                </c:pt>
                <c:pt idx="2748">
                  <c:v>3.6188285259246111E-2</c:v>
                </c:pt>
                <c:pt idx="2749">
                  <c:v>4.7562121082742825E-2</c:v>
                </c:pt>
                <c:pt idx="2750">
                  <c:v>-1.3938702314965856E-2</c:v>
                </c:pt>
                <c:pt idx="2751">
                  <c:v>1.3061089526328784E-2</c:v>
                </c:pt>
                <c:pt idx="2752">
                  <c:v>6.2831497348021514E-3</c:v>
                </c:pt>
                <c:pt idx="2753">
                  <c:v>-1.0947129419396684E-2</c:v>
                </c:pt>
                <c:pt idx="2754">
                  <c:v>7.4444535541526635E-2</c:v>
                </c:pt>
                <c:pt idx="2755">
                  <c:v>1.9229301793208586E-2</c:v>
                </c:pt>
                <c:pt idx="2756">
                  <c:v>3.9380100321928735E-2</c:v>
                </c:pt>
                <c:pt idx="2757">
                  <c:v>-3.6879636966073659E-2</c:v>
                </c:pt>
                <c:pt idx="2758">
                  <c:v>6.3196469972327973E-2</c:v>
                </c:pt>
                <c:pt idx="2759">
                  <c:v>-1.8500281373100669E-2</c:v>
                </c:pt>
                <c:pt idx="2760">
                  <c:v>-1.7988962947036446E-2</c:v>
                </c:pt>
                <c:pt idx="2761">
                  <c:v>-1.561815793314858E-2</c:v>
                </c:pt>
                <c:pt idx="2762">
                  <c:v>2.8247330960854189E-2</c:v>
                </c:pt>
                <c:pt idx="2763">
                  <c:v>6.3450861633860267E-3</c:v>
                </c:pt>
                <c:pt idx="2764">
                  <c:v>-1.490291609944816E-2</c:v>
                </c:pt>
                <c:pt idx="2765">
                  <c:v>1.6219361408102317E-2</c:v>
                </c:pt>
                <c:pt idx="2766">
                  <c:v>6.5845977669622968E-3</c:v>
                </c:pt>
                <c:pt idx="2767">
                  <c:v>3.228100113765664E-2</c:v>
                </c:pt>
                <c:pt idx="2768">
                  <c:v>1.0125361620057838E-2</c:v>
                </c:pt>
                <c:pt idx="2769">
                  <c:v>-1.9093078758949944E-2</c:v>
                </c:pt>
                <c:pt idx="2770">
                  <c:v>4.5881126173097364E-3</c:v>
                </c:pt>
                <c:pt idx="2771">
                  <c:v>1.1279496228634667E-2</c:v>
                </c:pt>
                <c:pt idx="2772">
                  <c:v>1.0195702750787072E-2</c:v>
                </c:pt>
                <c:pt idx="2773">
                  <c:v>2.5062656641603454E-3</c:v>
                </c:pt>
                <c:pt idx="2774">
                  <c:v>1.1756756756756914E-2</c:v>
                </c:pt>
                <c:pt idx="2775">
                  <c:v>2.6245492186456332E-2</c:v>
                </c:pt>
                <c:pt idx="2776">
                  <c:v>-1.5813106006377198E-2</c:v>
                </c:pt>
                <c:pt idx="2777">
                  <c:v>-8.8600899233007846E-3</c:v>
                </c:pt>
                <c:pt idx="2778">
                  <c:v>1.8478985990660224E-2</c:v>
                </c:pt>
                <c:pt idx="2779">
                  <c:v>1.8995218445012618E-3</c:v>
                </c:pt>
                <c:pt idx="2780">
                  <c:v>-7.1914225941427379E-4</c:v>
                </c:pt>
                <c:pt idx="2781">
                  <c:v>3.8599934576382111E-2</c:v>
                </c:pt>
                <c:pt idx="2782">
                  <c:v>1.0519685039370064E-2</c:v>
                </c:pt>
                <c:pt idx="2783">
                  <c:v>2.4934546814611602E-2</c:v>
                </c:pt>
                <c:pt idx="2784">
                  <c:v>1.0217735068726475E-2</c:v>
                </c:pt>
                <c:pt idx="2785">
                  <c:v>-7.2245635159541299E-3</c:v>
                </c:pt>
                <c:pt idx="2786">
                  <c:v>-1.6737416616131151E-2</c:v>
                </c:pt>
                <c:pt idx="2787">
                  <c:v>1.4308622178364594E-2</c:v>
                </c:pt>
                <c:pt idx="2788">
                  <c:v>-2.4322023592371345E-4</c:v>
                </c:pt>
                <c:pt idx="2789">
                  <c:v>-1.0582654178323714E-2</c:v>
                </c:pt>
                <c:pt idx="2790">
                  <c:v>3.9648389476272472E-2</c:v>
                </c:pt>
                <c:pt idx="2791">
                  <c:v>7.5090167326909985E-3</c:v>
                </c:pt>
                <c:pt idx="2792">
                  <c:v>-8.7441314553990956E-3</c:v>
                </c:pt>
                <c:pt idx="2793">
                  <c:v>-1.083417204428383E-2</c:v>
                </c:pt>
                <c:pt idx="2794">
                  <c:v>-1.669858750299269E-2</c:v>
                </c:pt>
                <c:pt idx="2795">
                  <c:v>2.799926958427168E-2</c:v>
                </c:pt>
                <c:pt idx="2796">
                  <c:v>-3.748001657883826E-2</c:v>
                </c:pt>
                <c:pt idx="2797">
                  <c:v>-5.0442913385826404E-3</c:v>
                </c:pt>
                <c:pt idx="2798">
                  <c:v>2.5967602324716843E-3</c:v>
                </c:pt>
                <c:pt idx="2799">
                  <c:v>1.1223482979773047E-2</c:v>
                </c:pt>
                <c:pt idx="2800">
                  <c:v>-1.1220880595194549E-2</c:v>
                </c:pt>
                <c:pt idx="2801">
                  <c:v>1.7639077340569909E-2</c:v>
                </c:pt>
                <c:pt idx="2802">
                  <c:v>1.1636363636363667E-2</c:v>
                </c:pt>
                <c:pt idx="2803">
                  <c:v>-4.0738078121254073E-3</c:v>
                </c:pt>
                <c:pt idx="2804">
                  <c:v>1.9670356111645804E-2</c:v>
                </c:pt>
                <c:pt idx="2805">
                  <c:v>-2.0293787977110456E-2</c:v>
                </c:pt>
                <c:pt idx="2806">
                  <c:v>2.8481965436262024E-2</c:v>
                </c:pt>
                <c:pt idx="2807">
                  <c:v>-5.5035128805620559E-3</c:v>
                </c:pt>
                <c:pt idx="2808">
                  <c:v>-2.301895678794319E-2</c:v>
                </c:pt>
                <c:pt idx="2809">
                  <c:v>-1.5546851461283429E-2</c:v>
                </c:pt>
                <c:pt idx="2810">
                  <c:v>-5.6925996204933993E-3</c:v>
                </c:pt>
                <c:pt idx="2811">
                  <c:v>2.370105885249929E-2</c:v>
                </c:pt>
                <c:pt idx="2812">
                  <c:v>-7.2163088580190493E-3</c:v>
                </c:pt>
                <c:pt idx="2813">
                  <c:v>1.265976134229807E-2</c:v>
                </c:pt>
                <c:pt idx="2814">
                  <c:v>-1.0407943533915609E-2</c:v>
                </c:pt>
                <c:pt idx="2815">
                  <c:v>-2.1155705996130925E-3</c:v>
                </c:pt>
                <c:pt idx="2816">
                  <c:v>-1.6354715609667503E-2</c:v>
                </c:pt>
                <c:pt idx="2817">
                  <c:v>5.1111521645421654E-3</c:v>
                </c:pt>
                <c:pt idx="2818">
                  <c:v>1.0476657272393108E-2</c:v>
                </c:pt>
                <c:pt idx="2819">
                  <c:v>2.6374825683623371E-2</c:v>
                </c:pt>
                <c:pt idx="2820">
                  <c:v>-1.335066162570886E-2</c:v>
                </c:pt>
                <c:pt idx="2821">
                  <c:v>-4.8497185965752365E-3</c:v>
                </c:pt>
                <c:pt idx="2822">
                  <c:v>-1.3657421334456465E-2</c:v>
                </c:pt>
                <c:pt idx="2823">
                  <c:v>-1.848237159936561E-2</c:v>
                </c:pt>
                <c:pt idx="2824">
                  <c:v>-2.8649555652227821E-2</c:v>
                </c:pt>
                <c:pt idx="2825">
                  <c:v>-3.5828534868842521E-3</c:v>
                </c:pt>
                <c:pt idx="2826">
                  <c:v>1.1365095672274173E-2</c:v>
                </c:pt>
                <c:pt idx="2827">
                  <c:v>1.0983429623516061E-2</c:v>
                </c:pt>
                <c:pt idx="2828">
                  <c:v>-3.0708364732479398E-2</c:v>
                </c:pt>
                <c:pt idx="2829">
                  <c:v>3.1875607385811522E-2</c:v>
                </c:pt>
                <c:pt idx="2830">
                  <c:v>-1.5131537640484694E-2</c:v>
                </c:pt>
                <c:pt idx="2831">
                  <c:v>1.4790258829529446E-2</c:v>
                </c:pt>
                <c:pt idx="2832">
                  <c:v>-2.3244126146500954E-2</c:v>
                </c:pt>
                <c:pt idx="2833">
                  <c:v>1.1770002572678129E-2</c:v>
                </c:pt>
                <c:pt idx="2834">
                  <c:v>4.5133812217914571E-3</c:v>
                </c:pt>
                <c:pt idx="2835">
                  <c:v>1.1833945070244045E-2</c:v>
                </c:pt>
                <c:pt idx="2836">
                  <c:v>-4.8783538682842797E-3</c:v>
                </c:pt>
                <c:pt idx="2837">
                  <c:v>-3.8966752561121476E-3</c:v>
                </c:pt>
                <c:pt idx="2838">
                  <c:v>-1.7098870591204518E-2</c:v>
                </c:pt>
                <c:pt idx="2839">
                  <c:v>-2.6704326614456209E-2</c:v>
                </c:pt>
                <c:pt idx="2840">
                  <c:v>1.068460625247325E-2</c:v>
                </c:pt>
                <c:pt idx="2841">
                  <c:v>1.259462281388668E-2</c:v>
                </c:pt>
                <c:pt idx="2842">
                  <c:v>-3.9569504414513013E-2</c:v>
                </c:pt>
                <c:pt idx="2843">
                  <c:v>3.6435616989867858E-2</c:v>
                </c:pt>
                <c:pt idx="2844">
                  <c:v>-8.2869351288359372E-3</c:v>
                </c:pt>
                <c:pt idx="2845">
                  <c:v>-6.1365713539626165E-3</c:v>
                </c:pt>
                <c:pt idx="2846">
                  <c:v>-8.9332632685235058E-3</c:v>
                </c:pt>
                <c:pt idx="2847">
                  <c:v>-8.8149522799574331E-3</c:v>
                </c:pt>
                <c:pt idx="2848">
                  <c:v>1.0966232029421485E-2</c:v>
                </c:pt>
                <c:pt idx="2849">
                  <c:v>7.3814405714663689E-2</c:v>
                </c:pt>
                <c:pt idx="2850">
                  <c:v>1.8909762858022816E-2</c:v>
                </c:pt>
                <c:pt idx="2851">
                  <c:v>-7.7378793374440757E-3</c:v>
                </c:pt>
                <c:pt idx="2852">
                  <c:v>2.0531253807725136E-2</c:v>
                </c:pt>
                <c:pt idx="2853">
                  <c:v>-4.9549280639961113E-3</c:v>
                </c:pt>
                <c:pt idx="2854">
                  <c:v>-1.3858891288696884E-2</c:v>
                </c:pt>
                <c:pt idx="2855">
                  <c:v>2.682971345135976E-2</c:v>
                </c:pt>
                <c:pt idx="2856">
                  <c:v>-1.8426353833392639E-2</c:v>
                </c:pt>
                <c:pt idx="2857">
                  <c:v>2.5955212168768949E-3</c:v>
                </c:pt>
                <c:pt idx="2858">
                  <c:v>-2.0590006020469565E-2</c:v>
                </c:pt>
                <c:pt idx="2859">
                  <c:v>9.2205556921562959E-3</c:v>
                </c:pt>
                <c:pt idx="2860">
                  <c:v>2.3023510780850298E-2</c:v>
                </c:pt>
                <c:pt idx="2861">
                  <c:v>-1.5896642057632859E-2</c:v>
                </c:pt>
                <c:pt idx="2862">
                  <c:v>1.2886442011010857E-2</c:v>
                </c:pt>
                <c:pt idx="2863">
                  <c:v>1.0751403655477887E-3</c:v>
                </c:pt>
                <c:pt idx="2864">
                  <c:v>-2.0883054892601449E-2</c:v>
                </c:pt>
                <c:pt idx="2865">
                  <c:v>1.7184643510054887E-2</c:v>
                </c:pt>
                <c:pt idx="2866">
                  <c:v>-2.0009585430146082E-2</c:v>
                </c:pt>
                <c:pt idx="2867">
                  <c:v>-8.0694461425603325E-3</c:v>
                </c:pt>
                <c:pt idx="2868">
                  <c:v>2.6500677924319316E-3</c:v>
                </c:pt>
                <c:pt idx="2869">
                  <c:v>1.7333579199704907E-2</c:v>
                </c:pt>
                <c:pt idx="2870">
                  <c:v>4.5314482508609366E-3</c:v>
                </c:pt>
                <c:pt idx="2871">
                  <c:v>-1.5517863587152569E-2</c:v>
                </c:pt>
                <c:pt idx="2872">
                  <c:v>2.584310850439886E-2</c:v>
                </c:pt>
                <c:pt idx="2873">
                  <c:v>2.0308498600440705E-2</c:v>
                </c:pt>
                <c:pt idx="2874">
                  <c:v>3.5197291618024762E-2</c:v>
                </c:pt>
                <c:pt idx="2875">
                  <c:v>7.2173667888355553E-3</c:v>
                </c:pt>
                <c:pt idx="2876">
                  <c:v>1.9929463136091341E-2</c:v>
                </c:pt>
                <c:pt idx="2877">
                  <c:v>-3.2383775179757324E-3</c:v>
                </c:pt>
                <c:pt idx="2878">
                  <c:v>-1.2334801762114433E-2</c:v>
                </c:pt>
                <c:pt idx="2879">
                  <c:v>2.157671721677068E-2</c:v>
                </c:pt>
                <c:pt idx="2880">
                  <c:v>-2.2539977077989382E-2</c:v>
                </c:pt>
                <c:pt idx="2881">
                  <c:v>-1.4349525404801722E-2</c:v>
                </c:pt>
                <c:pt idx="2882">
                  <c:v>1.4218546422704259E-2</c:v>
                </c:pt>
                <c:pt idx="2883">
                  <c:v>9.0482573726542448E-3</c:v>
                </c:pt>
                <c:pt idx="2884">
                  <c:v>-9.0224731539908509E-3</c:v>
                </c:pt>
                <c:pt idx="2885">
                  <c:v>8.434340613304947E-3</c:v>
                </c:pt>
                <c:pt idx="2886">
                  <c:v>3.1571950814224259E-3</c:v>
                </c:pt>
                <c:pt idx="2887">
                  <c:v>5.9080117055931858E-3</c:v>
                </c:pt>
                <c:pt idx="2888">
                  <c:v>-1.152706114831481E-2</c:v>
                </c:pt>
                <c:pt idx="2889">
                  <c:v>2.3322967569968878E-2</c:v>
                </c:pt>
                <c:pt idx="2890">
                  <c:v>1.7039288039939038E-2</c:v>
                </c:pt>
                <c:pt idx="2891">
                  <c:v>4.6419805783801671E-3</c:v>
                </c:pt>
                <c:pt idx="2892">
                  <c:v>6.6918051941156076E-3</c:v>
                </c:pt>
                <c:pt idx="2893">
                  <c:v>6.8583487206530513E-4</c:v>
                </c:pt>
                <c:pt idx="2894">
                  <c:v>-1.3601855757064629E-2</c:v>
                </c:pt>
                <c:pt idx="2895">
                  <c:v>1.3415285943345845E-2</c:v>
                </c:pt>
                <c:pt idx="2896">
                  <c:v>1.1813722904910007E-2</c:v>
                </c:pt>
                <c:pt idx="2897">
                  <c:v>3.4923117018503813E-3</c:v>
                </c:pt>
                <c:pt idx="2898">
                  <c:v>3.9995844587574769E-3</c:v>
                </c:pt>
                <c:pt idx="2899">
                  <c:v>9.5193750323347981E-3</c:v>
                </c:pt>
                <c:pt idx="2900">
                  <c:v>-1.3990672884743427E-2</c:v>
                </c:pt>
                <c:pt idx="2901">
                  <c:v>-4.7817047817048097E-3</c:v>
                </c:pt>
                <c:pt idx="2902">
                  <c:v>-1.6503029036975092E-2</c:v>
                </c:pt>
                <c:pt idx="2903">
                  <c:v>-1.1788445199660158E-2</c:v>
                </c:pt>
                <c:pt idx="2904">
                  <c:v>5.7495969908651912E-3</c:v>
                </c:pt>
                <c:pt idx="2905">
                  <c:v>7.800395362504764E-3</c:v>
                </c:pt>
                <c:pt idx="2906">
                  <c:v>-2.0675396278427849E-3</c:v>
                </c:pt>
                <c:pt idx="2907">
                  <c:v>-2.8314917127071904E-2</c:v>
                </c:pt>
                <c:pt idx="2908">
                  <c:v>-4.7017658957956288E-3</c:v>
                </c:pt>
                <c:pt idx="2909">
                  <c:v>-4.1197473221642467E-3</c:v>
                </c:pt>
                <c:pt idx="2910">
                  <c:v>1.059018201875328E-2</c:v>
                </c:pt>
                <c:pt idx="2911">
                  <c:v>5.7853946075756557E-3</c:v>
                </c:pt>
                <c:pt idx="2912">
                  <c:v>1.4977208595615243E-2</c:v>
                </c:pt>
                <c:pt idx="2913">
                  <c:v>2.5662959794696683E-3</c:v>
                </c:pt>
                <c:pt idx="2914">
                  <c:v>2.1384385665528916E-2</c:v>
                </c:pt>
                <c:pt idx="2915">
                  <c:v>1.1434240066830359E-2</c:v>
                </c:pt>
                <c:pt idx="2916">
                  <c:v>2.2661573404914481E-2</c:v>
                </c:pt>
                <c:pt idx="2917">
                  <c:v>1.7212659633536909E-2</c:v>
                </c:pt>
                <c:pt idx="2918">
                  <c:v>3.2254863040888093E-3</c:v>
                </c:pt>
                <c:pt idx="2919">
                  <c:v>4.0559924815750659E-3</c:v>
                </c:pt>
                <c:pt idx="2920">
                  <c:v>3.4238139809842805E-2</c:v>
                </c:pt>
                <c:pt idx="2921">
                  <c:v>4.7632656949605501E-3</c:v>
                </c:pt>
                <c:pt idx="2922">
                  <c:v>-6.3051104579500139E-3</c:v>
                </c:pt>
                <c:pt idx="2923">
                  <c:v>6.0588712370592823E-3</c:v>
                </c:pt>
                <c:pt idx="2924">
                  <c:v>-2.3330804248861803E-2</c:v>
                </c:pt>
                <c:pt idx="2925">
                  <c:v>1.1992619926199266E-2</c:v>
                </c:pt>
                <c:pt idx="2926">
                  <c:v>-9.5955476658829975E-3</c:v>
                </c:pt>
                <c:pt idx="2927">
                  <c:v>2.5916775662452096E-2</c:v>
                </c:pt>
                <c:pt idx="2928">
                  <c:v>1.3126829728963951E-2</c:v>
                </c:pt>
                <c:pt idx="2929">
                  <c:v>2.4235645041014164E-2</c:v>
                </c:pt>
                <c:pt idx="2930">
                  <c:v>2.2115034583181759E-2</c:v>
                </c:pt>
                <c:pt idx="2931">
                  <c:v>1.0239515626391249E-2</c:v>
                </c:pt>
                <c:pt idx="2932">
                  <c:v>-5.9492332099417844E-3</c:v>
                </c:pt>
                <c:pt idx="2933">
                  <c:v>4.8676685729485358E-2</c:v>
                </c:pt>
                <c:pt idx="2934">
                  <c:v>-1.3570069752695035E-2</c:v>
                </c:pt>
                <c:pt idx="2935">
                  <c:v>2.412788206051264E-2</c:v>
                </c:pt>
                <c:pt idx="2936">
                  <c:v>-4.3017952044189678E-2</c:v>
                </c:pt>
                <c:pt idx="2937">
                  <c:v>3.1833486378940901E-2</c:v>
                </c:pt>
                <c:pt idx="2938">
                  <c:v>2.716447005975331E-2</c:v>
                </c:pt>
                <c:pt idx="2939">
                  <c:v>-3.7131776549226281E-4</c:v>
                </c:pt>
                <c:pt idx="2940">
                  <c:v>-3.0954641132527105E-2</c:v>
                </c:pt>
                <c:pt idx="2941">
                  <c:v>1.3032923037608057E-2</c:v>
                </c:pt>
                <c:pt idx="2942">
                  <c:v>-2.140004204330459E-2</c:v>
                </c:pt>
                <c:pt idx="2943">
                  <c:v>3.6904966489087476E-2</c:v>
                </c:pt>
                <c:pt idx="2944">
                  <c:v>2.4860161591050423E-2</c:v>
                </c:pt>
                <c:pt idx="2945">
                  <c:v>-6.7919951485748697E-3</c:v>
                </c:pt>
                <c:pt idx="2946">
                  <c:v>2.4423006472096276E-4</c:v>
                </c:pt>
                <c:pt idx="2947">
                  <c:v>7.5285882879583266E-3</c:v>
                </c:pt>
                <c:pt idx="2948">
                  <c:v>8.1589789159060011E-3</c:v>
                </c:pt>
                <c:pt idx="2949">
                  <c:v>8.7740384615384581E-3</c:v>
                </c:pt>
                <c:pt idx="2950">
                  <c:v>-3.8007863695937116E-2</c:v>
                </c:pt>
                <c:pt idx="2951">
                  <c:v>-2.419288250350915E-2</c:v>
                </c:pt>
                <c:pt idx="2952">
                  <c:v>1.6331020477238001E-2</c:v>
                </c:pt>
                <c:pt idx="2953">
                  <c:v>-2.210473732411955E-2</c:v>
                </c:pt>
                <c:pt idx="2954">
                  <c:v>8.3861904559192624E-3</c:v>
                </c:pt>
                <c:pt idx="2955">
                  <c:v>4.3355285376561969E-2</c:v>
                </c:pt>
                <c:pt idx="2956">
                  <c:v>1.2300222536920868E-2</c:v>
                </c:pt>
                <c:pt idx="2957">
                  <c:v>1.0951676725688531E-2</c:v>
                </c:pt>
                <c:pt idx="2958">
                  <c:v>-9.7260111493299162E-3</c:v>
                </c:pt>
                <c:pt idx="2959">
                  <c:v>-7.9051383399209585E-2</c:v>
                </c:pt>
                <c:pt idx="2960">
                  <c:v>6.6762041010968165E-3</c:v>
                </c:pt>
                <c:pt idx="2961">
                  <c:v>8.6128935015583608E-5</c:v>
                </c:pt>
                <c:pt idx="2962">
                  <c:v>6.372992292124291E-3</c:v>
                </c:pt>
                <c:pt idx="2963">
                  <c:v>7.5734885114029371E-3</c:v>
                </c:pt>
                <c:pt idx="2964">
                  <c:v>1.4268727705113005E-2</c:v>
                </c:pt>
                <c:pt idx="2965">
                  <c:v>-2.4284039524368195E-3</c:v>
                </c:pt>
                <c:pt idx="2966">
                  <c:v>2.4007386888273308E-2</c:v>
                </c:pt>
                <c:pt idx="2967">
                  <c:v>7.3366669399130835E-3</c:v>
                </c:pt>
                <c:pt idx="2968">
                  <c:v>-5.1674329657810381E-3</c:v>
                </c:pt>
                <c:pt idx="2969">
                  <c:v>5.562372188139042E-3</c:v>
                </c:pt>
                <c:pt idx="2970">
                  <c:v>1.3666314162531501E-2</c:v>
                </c:pt>
                <c:pt idx="2971">
                  <c:v>7.8244121659576393E-3</c:v>
                </c:pt>
                <c:pt idx="2972">
                  <c:v>-1.5208822709718461E-2</c:v>
                </c:pt>
                <c:pt idx="2973">
                  <c:v>9.6219931271477321E-3</c:v>
                </c:pt>
                <c:pt idx="2974">
                  <c:v>-1.1252152324510489E-2</c:v>
                </c:pt>
                <c:pt idx="2975">
                  <c:v>-1.9034505102867305E-3</c:v>
                </c:pt>
                <c:pt idx="2976">
                  <c:v>4.9827551227429545E-2</c:v>
                </c:pt>
                <c:pt idx="2977">
                  <c:v>2.9180999497545601E-2</c:v>
                </c:pt>
                <c:pt idx="2978">
                  <c:v>1.4345801412047665E-2</c:v>
                </c:pt>
                <c:pt idx="2979">
                  <c:v>1.473528322843376E-2</c:v>
                </c:pt>
                <c:pt idx="2980">
                  <c:v>2.1745475773496947E-2</c:v>
                </c:pt>
                <c:pt idx="2981">
                  <c:v>-1.2141122696758266E-3</c:v>
                </c:pt>
                <c:pt idx="2982">
                  <c:v>2.0664998212370556E-2</c:v>
                </c:pt>
                <c:pt idx="2983">
                  <c:v>-4.4836766148242946E-3</c:v>
                </c:pt>
                <c:pt idx="2984">
                  <c:v>2.2730471498944471E-2</c:v>
                </c:pt>
                <c:pt idx="2985">
                  <c:v>-2.6491433289755895E-3</c:v>
                </c:pt>
                <c:pt idx="2986">
                  <c:v>2.85625582117357E-2</c:v>
                </c:pt>
                <c:pt idx="2987">
                  <c:v>-6.8417345809438368E-3</c:v>
                </c:pt>
                <c:pt idx="2988">
                  <c:v>1.4453111809002994E-2</c:v>
                </c:pt>
                <c:pt idx="2989">
                  <c:v>-2.6363969242035989E-2</c:v>
                </c:pt>
                <c:pt idx="2990">
                  <c:v>-1.9077575301719607E-2</c:v>
                </c:pt>
                <c:pt idx="2991">
                  <c:v>-1.8786379003868925E-2</c:v>
                </c:pt>
                <c:pt idx="2992">
                  <c:v>2.3124467178175623E-2</c:v>
                </c:pt>
                <c:pt idx="2993">
                  <c:v>1.8539735444224714E-2</c:v>
                </c:pt>
                <c:pt idx="2994">
                  <c:v>-2.0247469066366652E-2</c:v>
                </c:pt>
                <c:pt idx="2995">
                  <c:v>-1.8334898931913757E-2</c:v>
                </c:pt>
                <c:pt idx="2996">
                  <c:v>2.8140062375956898E-2</c:v>
                </c:pt>
                <c:pt idx="2997">
                  <c:v>1.1547742157876462E-2</c:v>
                </c:pt>
                <c:pt idx="2998">
                  <c:v>2.7841199522917082E-2</c:v>
                </c:pt>
                <c:pt idx="2999">
                  <c:v>1.773755056030768E-2</c:v>
                </c:pt>
                <c:pt idx="3000">
                  <c:v>6.1895299214898003E-4</c:v>
                </c:pt>
                <c:pt idx="3001">
                  <c:v>-4.981117332986118E-3</c:v>
                </c:pt>
                <c:pt idx="3002">
                  <c:v>8.9650885057095397E-3</c:v>
                </c:pt>
                <c:pt idx="3003">
                  <c:v>2.0170574310081957E-2</c:v>
                </c:pt>
                <c:pt idx="3004">
                  <c:v>-1.6910899901458998E-2</c:v>
                </c:pt>
                <c:pt idx="3005">
                  <c:v>3.0361819769133991E-2</c:v>
                </c:pt>
                <c:pt idx="3006">
                  <c:v>1.3619531789367922E-2</c:v>
                </c:pt>
                <c:pt idx="3007">
                  <c:v>3.4024767801857703E-2</c:v>
                </c:pt>
                <c:pt idx="3008">
                  <c:v>5.7187340938349429E-3</c:v>
                </c:pt>
                <c:pt idx="3009">
                  <c:v>-2.6376897886275508E-2</c:v>
                </c:pt>
                <c:pt idx="3010">
                  <c:v>-3.1616927592955091E-2</c:v>
                </c:pt>
                <c:pt idx="3011">
                  <c:v>1.6671929270603236E-2</c:v>
                </c:pt>
                <c:pt idx="3012">
                  <c:v>-2.2113174731349772E-2</c:v>
                </c:pt>
                <c:pt idx="3013">
                  <c:v>1.6832878104554361E-2</c:v>
                </c:pt>
                <c:pt idx="3014">
                  <c:v>2.4706396801599029E-2</c:v>
                </c:pt>
                <c:pt idx="3015">
                  <c:v>-5.1818209528454284E-2</c:v>
                </c:pt>
                <c:pt idx="3016">
                  <c:v>-9.120133731957436E-2</c:v>
                </c:pt>
                <c:pt idx="3017">
                  <c:v>-0.12196674920410322</c:v>
                </c:pt>
                <c:pt idx="3018">
                  <c:v>1.4382402707275865E-2</c:v>
                </c:pt>
                <c:pt idx="3019">
                  <c:v>-5.4807577743357649E-3</c:v>
                </c:pt>
                <c:pt idx="3020">
                  <c:v>-1.9048760033545054E-2</c:v>
                </c:pt>
                <c:pt idx="3021">
                  <c:v>-1.4818433479889204E-2</c:v>
                </c:pt>
                <c:pt idx="3022">
                  <c:v>-6.8595041322313532E-3</c:v>
                </c:pt>
                <c:pt idx="3023">
                  <c:v>-6.8319880169759539E-2</c:v>
                </c:pt>
                <c:pt idx="3024">
                  <c:v>5.0911039657020485E-2</c:v>
                </c:pt>
                <c:pt idx="3025">
                  <c:v>5.881353051164373E-2</c:v>
                </c:pt>
                <c:pt idx="3026">
                  <c:v>1.1478567988441268E-2</c:v>
                </c:pt>
                <c:pt idx="3027">
                  <c:v>-1.9601618919133368E-2</c:v>
                </c:pt>
                <c:pt idx="3028">
                  <c:v>-1.4893961469969241E-2</c:v>
                </c:pt>
                <c:pt idx="3029">
                  <c:v>3.5538208709942509E-2</c:v>
                </c:pt>
                <c:pt idx="3030">
                  <c:v>-2.201944058718508E-2</c:v>
                </c:pt>
                <c:pt idx="3031">
                  <c:v>4.288032454361046E-2</c:v>
                </c:pt>
                <c:pt idx="3032">
                  <c:v>-2.3767845333955706E-2</c:v>
                </c:pt>
                <c:pt idx="3033">
                  <c:v>2.657794070768249E-2</c:v>
                </c:pt>
                <c:pt idx="3034">
                  <c:v>1.5448511431122247E-2</c:v>
                </c:pt>
                <c:pt idx="3035">
                  <c:v>3.2491112725048232E-3</c:v>
                </c:pt>
                <c:pt idx="3036">
                  <c:v>1.8440905280804776E-2</c:v>
                </c:pt>
                <c:pt idx="3037">
                  <c:v>-8.8290310512533221E-3</c:v>
                </c:pt>
                <c:pt idx="3038">
                  <c:v>2.3326036083641588E-2</c:v>
                </c:pt>
                <c:pt idx="3039">
                  <c:v>-4.6510770138683988E-2</c:v>
                </c:pt>
                <c:pt idx="3040">
                  <c:v>1.4699624772736009E-3</c:v>
                </c:pt>
                <c:pt idx="3041">
                  <c:v>4.0712271621151874E-2</c:v>
                </c:pt>
                <c:pt idx="3042">
                  <c:v>-3.5853468433359459E-2</c:v>
                </c:pt>
                <c:pt idx="3043">
                  <c:v>1.424336913423474E-3</c:v>
                </c:pt>
                <c:pt idx="3044">
                  <c:v>4.574459906204309E-3</c:v>
                </c:pt>
                <c:pt idx="3045">
                  <c:v>-1.4732330769524959E-2</c:v>
                </c:pt>
                <c:pt idx="3046">
                  <c:v>-2.7186577598261596E-3</c:v>
                </c:pt>
                <c:pt idx="3047">
                  <c:v>-1.4642884959887748E-2</c:v>
                </c:pt>
                <c:pt idx="3048">
                  <c:v>1.5809026954389793E-3</c:v>
                </c:pt>
                <c:pt idx="3049">
                  <c:v>5.1416620629784582E-2</c:v>
                </c:pt>
                <c:pt idx="3050">
                  <c:v>1.8052167386001239E-2</c:v>
                </c:pt>
                <c:pt idx="3051">
                  <c:v>-2.1381700213816135E-3</c:v>
                </c:pt>
                <c:pt idx="3052">
                  <c:v>1.1452637801093513E-2</c:v>
                </c:pt>
                <c:pt idx="3053">
                  <c:v>-7.3051355102636828E-3</c:v>
                </c:pt>
                <c:pt idx="3054">
                  <c:v>-6.4758260357642428E-3</c:v>
                </c:pt>
                <c:pt idx="3055">
                  <c:v>7.5179616324718701E-3</c:v>
                </c:pt>
                <c:pt idx="3056">
                  <c:v>-3.1428046315015612E-2</c:v>
                </c:pt>
                <c:pt idx="3057">
                  <c:v>3.2333965844402179E-2</c:v>
                </c:pt>
                <c:pt idx="3058">
                  <c:v>-3.1982942430703876E-3</c:v>
                </c:pt>
                <c:pt idx="3059">
                  <c:v>-3.1716761939885596E-2</c:v>
                </c:pt>
                <c:pt idx="3060">
                  <c:v>-8.7983241287373781E-3</c:v>
                </c:pt>
                <c:pt idx="3061">
                  <c:v>-2.1518598217030727E-3</c:v>
                </c:pt>
                <c:pt idx="3062">
                  <c:v>1.8484288354898348E-2</c:v>
                </c:pt>
                <c:pt idx="3063">
                  <c:v>8.923169993950264E-3</c:v>
                </c:pt>
                <c:pt idx="3064">
                  <c:v>1.4278219157547678E-2</c:v>
                </c:pt>
                <c:pt idx="3065">
                  <c:v>-3.2883798263438901E-3</c:v>
                </c:pt>
                <c:pt idx="3066">
                  <c:v>7.9700474495849605E-3</c:v>
                </c:pt>
                <c:pt idx="3067">
                  <c:v>2.2654554815931593E-2</c:v>
                </c:pt>
                <c:pt idx="3068">
                  <c:v>-9.2422771244650148E-3</c:v>
                </c:pt>
                <c:pt idx="3069">
                  <c:v>2.9618874773139847E-2</c:v>
                </c:pt>
                <c:pt idx="3070">
                  <c:v>-1.8085031375590699E-2</c:v>
                </c:pt>
                <c:pt idx="3071">
                  <c:v>-7.9704161131654017E-3</c:v>
                </c:pt>
                <c:pt idx="3072">
                  <c:v>-3.0364445731243861E-2</c:v>
                </c:pt>
                <c:pt idx="3073">
                  <c:v>-5.4120633024783427E-3</c:v>
                </c:pt>
                <c:pt idx="3074">
                  <c:v>2.8521034262769529E-3</c:v>
                </c:pt>
                <c:pt idx="3075">
                  <c:v>1.7138794297047344E-2</c:v>
                </c:pt>
                <c:pt idx="3076">
                  <c:v>1.92045914425516E-2</c:v>
                </c:pt>
                <c:pt idx="3077">
                  <c:v>-2.6711908457566214E-3</c:v>
                </c:pt>
                <c:pt idx="3078">
                  <c:v>5.7186289767996445E-3</c:v>
                </c:pt>
                <c:pt idx="3079">
                  <c:v>-5.3982077950109897E-4</c:v>
                </c:pt>
                <c:pt idx="3080">
                  <c:v>1.0622209419559159E-2</c:v>
                </c:pt>
                <c:pt idx="3081">
                  <c:v>1.1401289770905265E-2</c:v>
                </c:pt>
                <c:pt idx="3082">
                  <c:v>9.7227604185012861E-3</c:v>
                </c:pt>
                <c:pt idx="3083">
                  <c:v>2.50846038446777E-2</c:v>
                </c:pt>
                <c:pt idx="3084">
                  <c:v>1.0720849499693763E-2</c:v>
                </c:pt>
                <c:pt idx="3085">
                  <c:v>-1.6668350338418181E-2</c:v>
                </c:pt>
                <c:pt idx="3086">
                  <c:v>1.6231764947606253E-2</c:v>
                </c:pt>
                <c:pt idx="3087">
                  <c:v>-3.2450465022240138E-2</c:v>
                </c:pt>
                <c:pt idx="3088">
                  <c:v>1.4105109183993436E-2</c:v>
                </c:pt>
                <c:pt idx="3089">
                  <c:v>5.8383130709527276E-3</c:v>
                </c:pt>
                <c:pt idx="3090">
                  <c:v>-6.4872985523078963E-4</c:v>
                </c:pt>
                <c:pt idx="3091">
                  <c:v>-1.2675527008097265E-2</c:v>
                </c:pt>
                <c:pt idx="3092">
                  <c:v>2.0382033358709917E-2</c:v>
                </c:pt>
                <c:pt idx="3093">
                  <c:v>7.7661342286432511E-3</c:v>
                </c:pt>
                <c:pt idx="3094">
                  <c:v>1.4133799973078398E-2</c:v>
                </c:pt>
                <c:pt idx="3095">
                  <c:v>2.7375895938412498E-2</c:v>
                </c:pt>
                <c:pt idx="3096">
                  <c:v>9.6896095087339873E-5</c:v>
                </c:pt>
                <c:pt idx="3097">
                  <c:v>-6.5560005167289992E-3</c:v>
                </c:pt>
                <c:pt idx="3098">
                  <c:v>2.0252917655472658E-2</c:v>
                </c:pt>
                <c:pt idx="3099">
                  <c:v>2.3578893703798176E-2</c:v>
                </c:pt>
                <c:pt idx="3100">
                  <c:v>1.0895280786948902E-3</c:v>
                </c:pt>
                <c:pt idx="3101">
                  <c:v>1.2220529245312362E-2</c:v>
                </c:pt>
                <c:pt idx="3102">
                  <c:v>3.5942492012779326E-3</c:v>
                </c:pt>
                <c:pt idx="3103">
                  <c:v>-1.6345771220422911E-2</c:v>
                </c:pt>
                <c:pt idx="3104">
                  <c:v>2.0693947409366586E-2</c:v>
                </c:pt>
                <c:pt idx="3105">
                  <c:v>-3.054878048780485E-2</c:v>
                </c:pt>
                <c:pt idx="3106">
                  <c:v>2.1793823510912746E-2</c:v>
                </c:pt>
                <c:pt idx="3107">
                  <c:v>2.1328983410790592E-2</c:v>
                </c:pt>
                <c:pt idx="3108">
                  <c:v>1.2234811957569924E-2</c:v>
                </c:pt>
                <c:pt idx="3109">
                  <c:v>1.8606728192914535E-2</c:v>
                </c:pt>
                <c:pt idx="3110">
                  <c:v>5.173169662428867E-3</c:v>
                </c:pt>
                <c:pt idx="3111">
                  <c:v>2.3842754128866606E-3</c:v>
                </c:pt>
                <c:pt idx="3112">
                  <c:v>3.741950455415477E-3</c:v>
                </c:pt>
                <c:pt idx="3113">
                  <c:v>1.2975753547380231E-2</c:v>
                </c:pt>
                <c:pt idx="3114">
                  <c:v>9.1578226634714266E-3</c:v>
                </c:pt>
                <c:pt idx="3115">
                  <c:v>-1.4050264325898398E-2</c:v>
                </c:pt>
                <c:pt idx="3116">
                  <c:v>-1.0609014795274652E-2</c:v>
                </c:pt>
                <c:pt idx="3117">
                  <c:v>5.7671129658609654E-3</c:v>
                </c:pt>
                <c:pt idx="3118">
                  <c:v>6.0510012966430438E-3</c:v>
                </c:pt>
                <c:pt idx="3119">
                  <c:v>2.7581268795646485E-2</c:v>
                </c:pt>
                <c:pt idx="3120">
                  <c:v>-7.0126539940910781E-2</c:v>
                </c:pt>
                <c:pt idx="3121">
                  <c:v>4.0585096816737609E-2</c:v>
                </c:pt>
                <c:pt idx="3122">
                  <c:v>-3.4854245880861945E-2</c:v>
                </c:pt>
                <c:pt idx="3123">
                  <c:v>7.6404226108757189E-3</c:v>
                </c:pt>
                <c:pt idx="3124">
                  <c:v>4.3836265624075388E-3</c:v>
                </c:pt>
                <c:pt idx="3125">
                  <c:v>7.4019463285166509E-3</c:v>
                </c:pt>
                <c:pt idx="3126">
                  <c:v>6.9084628670121884E-3</c:v>
                </c:pt>
                <c:pt idx="3127">
                  <c:v>1.9362153676192539E-2</c:v>
                </c:pt>
                <c:pt idx="3128">
                  <c:v>-5.5328979265892864E-3</c:v>
                </c:pt>
                <c:pt idx="3129">
                  <c:v>3.9289913676905375E-3</c:v>
                </c:pt>
                <c:pt idx="3130">
                  <c:v>-7.5415643032622492E-3</c:v>
                </c:pt>
                <c:pt idx="3131">
                  <c:v>1.7212595705486056E-2</c:v>
                </c:pt>
                <c:pt idx="3132">
                  <c:v>-3.3955857385398192E-3</c:v>
                </c:pt>
                <c:pt idx="3133">
                  <c:v>-3.4838160136286156E-2</c:v>
                </c:pt>
                <c:pt idx="3134">
                  <c:v>-2.2945900626600846E-3</c:v>
                </c:pt>
                <c:pt idx="3135">
                  <c:v>-3.9363113666519123E-2</c:v>
                </c:pt>
                <c:pt idx="3136">
                  <c:v>1.5715162676488648E-2</c:v>
                </c:pt>
                <c:pt idx="3137">
                  <c:v>8.1590716789556872E-3</c:v>
                </c:pt>
                <c:pt idx="3138">
                  <c:v>-2.6976799952040942E-3</c:v>
                </c:pt>
                <c:pt idx="3139">
                  <c:v>-2.5757393604231904E-2</c:v>
                </c:pt>
                <c:pt idx="3140">
                  <c:v>3.5138053370353362E-2</c:v>
                </c:pt>
                <c:pt idx="3141">
                  <c:v>7.1228467544852681E-3</c:v>
                </c:pt>
                <c:pt idx="3142">
                  <c:v>1.1777587074246254E-2</c:v>
                </c:pt>
                <c:pt idx="3143">
                  <c:v>-1.371706004504103E-2</c:v>
                </c:pt>
                <c:pt idx="3144">
                  <c:v>8.0659510112091048E-3</c:v>
                </c:pt>
                <c:pt idx="3145">
                  <c:v>4.1183738306749262E-4</c:v>
                </c:pt>
                <c:pt idx="3146">
                  <c:v>1.2526464361326761E-2</c:v>
                </c:pt>
                <c:pt idx="3147">
                  <c:v>-2.6775861067549478E-2</c:v>
                </c:pt>
                <c:pt idx="3148">
                  <c:v>-1.7933874433038843E-2</c:v>
                </c:pt>
                <c:pt idx="3149">
                  <c:v>2.8197259275014375E-2</c:v>
                </c:pt>
                <c:pt idx="3150">
                  <c:v>4.0219864653210813E-2</c:v>
                </c:pt>
                <c:pt idx="3151">
                  <c:v>7.5000000000000622E-3</c:v>
                </c:pt>
                <c:pt idx="3152">
                  <c:v>-1.6918565305668043E-4</c:v>
                </c:pt>
                <c:pt idx="3153">
                  <c:v>2.4197642281008624E-2</c:v>
                </c:pt>
                <c:pt idx="3154">
                  <c:v>-1.2253552153321023E-2</c:v>
                </c:pt>
                <c:pt idx="3155">
                  <c:v>1.1708622564188476E-2</c:v>
                </c:pt>
                <c:pt idx="3156">
                  <c:v>-2.0611170813700452E-2</c:v>
                </c:pt>
                <c:pt idx="3157">
                  <c:v>7.2869482035842204E-3</c:v>
                </c:pt>
                <c:pt idx="3158">
                  <c:v>1.1172560192169723E-3</c:v>
                </c:pt>
                <c:pt idx="3159">
                  <c:v>2.4803303387087805E-2</c:v>
                </c:pt>
                <c:pt idx="3160">
                  <c:v>-1.5518227110615013E-2</c:v>
                </c:pt>
                <c:pt idx="3161">
                  <c:v>-2.2593401731146878E-2</c:v>
                </c:pt>
                <c:pt idx="3162">
                  <c:v>-2.4275690357627888E-2</c:v>
                </c:pt>
                <c:pt idx="3163">
                  <c:v>-2.7083454155309439E-2</c:v>
                </c:pt>
                <c:pt idx="3164">
                  <c:v>-2.2919647114926112E-2</c:v>
                </c:pt>
                <c:pt idx="3165">
                  <c:v>-4.9781899155049825E-2</c:v>
                </c:pt>
                <c:pt idx="3166">
                  <c:v>3.5472376488716373E-2</c:v>
                </c:pt>
                <c:pt idx="3167">
                  <c:v>2.6041666666665186E-3</c:v>
                </c:pt>
                <c:pt idx="3168">
                  <c:v>-2.0315398886827429E-2</c:v>
                </c:pt>
                <c:pt idx="3169">
                  <c:v>-1.739102988984631E-2</c:v>
                </c:pt>
                <c:pt idx="3170">
                  <c:v>-1.6927919825260096E-2</c:v>
                </c:pt>
                <c:pt idx="3171">
                  <c:v>1.780754778630933E-2</c:v>
                </c:pt>
                <c:pt idx="3172">
                  <c:v>-3.6821829855537835E-2</c:v>
                </c:pt>
                <c:pt idx="3173">
                  <c:v>4.1495850414958735E-2</c:v>
                </c:pt>
                <c:pt idx="3174">
                  <c:v>-2.4865591397849607E-2</c:v>
                </c:pt>
                <c:pt idx="3175">
                  <c:v>2.3432115782219265E-2</c:v>
                </c:pt>
                <c:pt idx="3176">
                  <c:v>6.0606060606060996E-3</c:v>
                </c:pt>
                <c:pt idx="3177">
                  <c:v>1.0773251737107081E-2</c:v>
                </c:pt>
                <c:pt idx="3178">
                  <c:v>-6.3698284561048979E-3</c:v>
                </c:pt>
                <c:pt idx="3179">
                  <c:v>2.2596001269438393E-2</c:v>
                </c:pt>
                <c:pt idx="3180">
                  <c:v>1.7162187325429734E-2</c:v>
                </c:pt>
                <c:pt idx="3181">
                  <c:v>-2.8375286041190106E-3</c:v>
                </c:pt>
                <c:pt idx="3182">
                  <c:v>1.5084756134875477E-2</c:v>
                </c:pt>
                <c:pt idx="3183">
                  <c:v>-9.1333835719668022E-3</c:v>
                </c:pt>
                <c:pt idx="3184">
                  <c:v>-2.3485032854709265E-2</c:v>
                </c:pt>
                <c:pt idx="3185">
                  <c:v>-1.7975077881619894E-2</c:v>
                </c:pt>
                <c:pt idx="3186">
                  <c:v>5.3928877327665603E-2</c:v>
                </c:pt>
                <c:pt idx="3187">
                  <c:v>1.1558257833428565E-2</c:v>
                </c:pt>
                <c:pt idx="3188">
                  <c:v>2.0769482548278706E-2</c:v>
                </c:pt>
                <c:pt idx="3189">
                  <c:v>4.7514939513190635E-2</c:v>
                </c:pt>
                <c:pt idx="3190">
                  <c:v>2.7021010157228353E-2</c:v>
                </c:pt>
                <c:pt idx="3191">
                  <c:v>-9.2396900233024937E-3</c:v>
                </c:pt>
                <c:pt idx="3192">
                  <c:v>1.3182004649254786E-2</c:v>
                </c:pt>
                <c:pt idx="3193">
                  <c:v>1.209274705104324E-2</c:v>
                </c:pt>
                <c:pt idx="3194">
                  <c:v>-3.6271502867049055E-3</c:v>
                </c:pt>
                <c:pt idx="3195">
                  <c:v>-1.6354827484675649E-2</c:v>
                </c:pt>
                <c:pt idx="3196">
                  <c:v>2.1062370741264935E-2</c:v>
                </c:pt>
                <c:pt idx="3197">
                  <c:v>3.7311443952869894E-4</c:v>
                </c:pt>
                <c:pt idx="3198">
                  <c:v>1.3427109974424534E-2</c:v>
                </c:pt>
                <c:pt idx="3199">
                  <c:v>9.9894847528916308E-3</c:v>
                </c:pt>
                <c:pt idx="3200">
                  <c:v>-1.3482561166059392E-2</c:v>
                </c:pt>
                <c:pt idx="3201">
                  <c:v>4.6963220938209815E-3</c:v>
                </c:pt>
                <c:pt idx="3202">
                  <c:v>-1.3287815126050373E-2</c:v>
                </c:pt>
                <c:pt idx="3203">
                  <c:v>-8.9157396071752881E-3</c:v>
                </c:pt>
                <c:pt idx="3204">
                  <c:v>1.369531942318547E-2</c:v>
                </c:pt>
                <c:pt idx="3205">
                  <c:v>3.268960767172624E-2</c:v>
                </c:pt>
                <c:pt idx="3206">
                  <c:v>-2.6678295667342145E-2</c:v>
                </c:pt>
                <c:pt idx="3207">
                  <c:v>7.5376222228078493E-3</c:v>
                </c:pt>
                <c:pt idx="3208">
                  <c:v>-1.1875801093410798E-2</c:v>
                </c:pt>
                <c:pt idx="3209">
                  <c:v>-1.7445400397087973E-2</c:v>
                </c:pt>
                <c:pt idx="3210">
                  <c:v>7.8672270718826987E-3</c:v>
                </c:pt>
                <c:pt idx="3211">
                  <c:v>1.6493798118049741E-2</c:v>
                </c:pt>
                <c:pt idx="3212">
                  <c:v>1.0440499671269032E-2</c:v>
                </c:pt>
                <c:pt idx="3213">
                  <c:v>-8.5628025610328118E-3</c:v>
                </c:pt>
                <c:pt idx="3214">
                  <c:v>1.6407213923818054E-2</c:v>
                </c:pt>
                <c:pt idx="3215">
                  <c:v>-1.5496668216330445E-4</c:v>
                </c:pt>
                <c:pt idx="3216">
                  <c:v>-3.9780946476545287E-3</c:v>
                </c:pt>
                <c:pt idx="3217">
                  <c:v>2.2278126458841419E-2</c:v>
                </c:pt>
                <c:pt idx="3218">
                  <c:v>3.1965903036761389E-3</c:v>
                </c:pt>
                <c:pt idx="3219">
                  <c:v>-1.6007890144905557E-2</c:v>
                </c:pt>
                <c:pt idx="3220">
                  <c:v>-1.4160884091493298E-2</c:v>
                </c:pt>
                <c:pt idx="3221">
                  <c:v>1.1288094058760745E-2</c:v>
                </c:pt>
                <c:pt idx="3222">
                  <c:v>-5.2072592287070174E-3</c:v>
                </c:pt>
                <c:pt idx="3223">
                  <c:v>-1.2075667271313706E-2</c:v>
                </c:pt>
                <c:pt idx="3224">
                  <c:v>5.5083412023915201E-4</c:v>
                </c:pt>
                <c:pt idx="3225">
                  <c:v>2.8968410014418744E-2</c:v>
                </c:pt>
                <c:pt idx="3226">
                  <c:v>-2.1146496815286686E-2</c:v>
                </c:pt>
                <c:pt idx="3227">
                  <c:v>1.8532014575741718E-2</c:v>
                </c:pt>
                <c:pt idx="3228">
                  <c:v>4.0120617397525482E-3</c:v>
                </c:pt>
                <c:pt idx="3229">
                  <c:v>-2.6139631958054355E-2</c:v>
                </c:pt>
                <c:pt idx="3230">
                  <c:v>-1.6935863258585537E-2</c:v>
                </c:pt>
                <c:pt idx="3231">
                  <c:v>-2.4458978040090562E-3</c:v>
                </c:pt>
                <c:pt idx="3232">
                  <c:v>1.0313949149831858E-2</c:v>
                </c:pt>
                <c:pt idx="3233">
                  <c:v>1.419188055606857E-2</c:v>
                </c:pt>
                <c:pt idx="3234">
                  <c:v>6.6845267511119744E-3</c:v>
                </c:pt>
                <c:pt idx="3235">
                  <c:v>5.0175692434890395E-2</c:v>
                </c:pt>
                <c:pt idx="3236">
                  <c:v>3.1688235004674548E-2</c:v>
                </c:pt>
                <c:pt idx="3237">
                  <c:v>-1.0111127009109433E-2</c:v>
                </c:pt>
                <c:pt idx="3238">
                  <c:v>9.0580582992050296E-3</c:v>
                </c:pt>
                <c:pt idx="3239">
                  <c:v>-8.0695220360024189E-3</c:v>
                </c:pt>
                <c:pt idx="3240">
                  <c:v>-1.6101858091845611E-2</c:v>
                </c:pt>
                <c:pt idx="3241">
                  <c:v>5.6263607231095136E-3</c:v>
                </c:pt>
                <c:pt idx="3242">
                  <c:v>3.3812547130800397E-3</c:v>
                </c:pt>
                <c:pt idx="3243">
                  <c:v>-2.4728471683476139E-3</c:v>
                </c:pt>
                <c:pt idx="3244">
                  <c:v>3.0136586788509501E-3</c:v>
                </c:pt>
                <c:pt idx="3245">
                  <c:v>-2.0014538405621507E-2</c:v>
                </c:pt>
                <c:pt idx="3246">
                  <c:v>3.4615765008405575E-3</c:v>
                </c:pt>
                <c:pt idx="3247">
                  <c:v>1.3453577764636293E-2</c:v>
                </c:pt>
                <c:pt idx="3248">
                  <c:v>-1.8964259664478456E-2</c:v>
                </c:pt>
                <c:pt idx="3249">
                  <c:v>-4.832713754646778E-3</c:v>
                </c:pt>
                <c:pt idx="3250">
                  <c:v>6.8235587099987338E-3</c:v>
                </c:pt>
                <c:pt idx="3251">
                  <c:v>2.9088030868930748E-2</c:v>
                </c:pt>
                <c:pt idx="3252">
                  <c:v>-1.6897007571205491E-2</c:v>
                </c:pt>
                <c:pt idx="3253">
                  <c:v>8.5814874578260536E-3</c:v>
                </c:pt>
                <c:pt idx="3254">
                  <c:v>8.5327127724044161E-3</c:v>
                </c:pt>
                <c:pt idx="3255">
                  <c:v>-1.4325201297921031E-2</c:v>
                </c:pt>
                <c:pt idx="3256">
                  <c:v>9.5832622107343557E-3</c:v>
                </c:pt>
                <c:pt idx="3257">
                  <c:v>3.2124051978166257E-3</c:v>
                </c:pt>
                <c:pt idx="3258">
                  <c:v>-4.5022270374383E-3</c:v>
                </c:pt>
                <c:pt idx="3259">
                  <c:v>-8.996807584405575E-3</c:v>
                </c:pt>
                <c:pt idx="3260">
                  <c:v>-1.4862358453728963E-2</c:v>
                </c:pt>
                <c:pt idx="3261">
                  <c:v>-5.4499962840937055E-4</c:v>
                </c:pt>
                <c:pt idx="3262">
                  <c:v>2.0622134093444044E-2</c:v>
                </c:pt>
                <c:pt idx="3263">
                  <c:v>6.9213395827767421E-3</c:v>
                </c:pt>
                <c:pt idx="3264">
                  <c:v>2.4118469924268027E-3</c:v>
                </c:pt>
                <c:pt idx="3265">
                  <c:v>-9.6722968095855899E-3</c:v>
                </c:pt>
                <c:pt idx="3266">
                  <c:v>3.063654033041785E-2</c:v>
                </c:pt>
                <c:pt idx="3267">
                  <c:v>-1.2564531717781269E-2</c:v>
                </c:pt>
                <c:pt idx="3268">
                  <c:v>2.4589381207029692E-3</c:v>
                </c:pt>
                <c:pt idx="3269">
                  <c:v>-1.2050201233597679E-2</c:v>
                </c:pt>
                <c:pt idx="3270">
                  <c:v>-2.4105098228366373E-5</c:v>
                </c:pt>
                <c:pt idx="3271">
                  <c:v>5.399672162761604E-3</c:v>
                </c:pt>
                <c:pt idx="3272">
                  <c:v>5.9940538985325809E-3</c:v>
                </c:pt>
                <c:pt idx="3273">
                  <c:v>7.9841746508413358E-3</c:v>
                </c:pt>
                <c:pt idx="3274">
                  <c:v>-2.0287045137493132E-2</c:v>
                </c:pt>
                <c:pt idx="3275">
                  <c:v>-9.3640641969349181E-3</c:v>
                </c:pt>
                <c:pt idx="3276">
                  <c:v>-1.9026969084220524E-2</c:v>
                </c:pt>
                <c:pt idx="3277">
                  <c:v>2.2525207370982958E-2</c:v>
                </c:pt>
                <c:pt idx="3278">
                  <c:v>5.7561994510966219E-3</c:v>
                </c:pt>
                <c:pt idx="3279">
                  <c:v>1.1060130403284241E-2</c:v>
                </c:pt>
                <c:pt idx="3280">
                  <c:v>-2.6273048629025242E-3</c:v>
                </c:pt>
                <c:pt idx="3281">
                  <c:v>1.1614540926289552E-2</c:v>
                </c:pt>
                <c:pt idx="3282">
                  <c:v>9.9898207987121346E-3</c:v>
                </c:pt>
                <c:pt idx="3283">
                  <c:v>8.2268838626509133E-3</c:v>
                </c:pt>
                <c:pt idx="3284">
                  <c:v>4.4169611307420809E-3</c:v>
                </c:pt>
                <c:pt idx="3285">
                  <c:v>3.8652039068647337E-3</c:v>
                </c:pt>
                <c:pt idx="3286">
                  <c:v>1.7407142692458244E-2</c:v>
                </c:pt>
                <c:pt idx="3287">
                  <c:v>-3.4218636693256199E-3</c:v>
                </c:pt>
                <c:pt idx="3288">
                  <c:v>-9.2320985969939207E-3</c:v>
                </c:pt>
                <c:pt idx="3289">
                  <c:v>-1.5285396249799077E-2</c:v>
                </c:pt>
                <c:pt idx="3290">
                  <c:v>1.8878918540962575E-2</c:v>
                </c:pt>
                <c:pt idx="3291">
                  <c:v>-2.3790460940179559E-3</c:v>
                </c:pt>
                <c:pt idx="3292">
                  <c:v>6.122308591868908E-3</c:v>
                </c:pt>
                <c:pt idx="3293">
                  <c:v>2.3132321436710956E-2</c:v>
                </c:pt>
                <c:pt idx="3294">
                  <c:v>-9.6897066357785056E-3</c:v>
                </c:pt>
                <c:pt idx="3295">
                  <c:v>-2.3302892617751536E-2</c:v>
                </c:pt>
                <c:pt idx="3296">
                  <c:v>2.1095297314725148E-2</c:v>
                </c:pt>
                <c:pt idx="3297">
                  <c:v>6.1572466056205588E-3</c:v>
                </c:pt>
                <c:pt idx="3298">
                  <c:v>8.3387505323797573E-3</c:v>
                </c:pt>
                <c:pt idx="3299">
                  <c:v>7.7807171598154312E-4</c:v>
                </c:pt>
                <c:pt idx="3300">
                  <c:v>-5.3312008529922128E-3</c:v>
                </c:pt>
                <c:pt idx="3301">
                  <c:v>-1.4270400643172976E-2</c:v>
                </c:pt>
                <c:pt idx="3302">
                  <c:v>1.0195065588254337E-3</c:v>
                </c:pt>
                <c:pt idx="3303">
                  <c:v>1.6069165308709055E-2</c:v>
                </c:pt>
                <c:pt idx="3304">
                  <c:v>-2.6529157571167694E-2</c:v>
                </c:pt>
                <c:pt idx="3305">
                  <c:v>7.2306248998925682E-3</c:v>
                </c:pt>
                <c:pt idx="3306">
                  <c:v>4.8161021377133295E-3</c:v>
                </c:pt>
                <c:pt idx="3307">
                  <c:v>-6.2173588659537593E-3</c:v>
                </c:pt>
                <c:pt idx="3308">
                  <c:v>1.4287014287014177E-2</c:v>
                </c:pt>
                <c:pt idx="3309">
                  <c:v>9.7568634487708028E-3</c:v>
                </c:pt>
                <c:pt idx="3310">
                  <c:v>-2.8876696505919508E-4</c:v>
                </c:pt>
                <c:pt idx="3311">
                  <c:v>-6.2213927031951055E-3</c:v>
                </c:pt>
                <c:pt idx="3312">
                  <c:v>-8.0042928050797491E-3</c:v>
                </c:pt>
                <c:pt idx="3313">
                  <c:v>8.8351965380455422E-3</c:v>
                </c:pt>
                <c:pt idx="3314">
                  <c:v>-3.9320822162646207E-3</c:v>
                </c:pt>
                <c:pt idx="3315">
                  <c:v>5.1363717925714258E-3</c:v>
                </c:pt>
                <c:pt idx="3316">
                  <c:v>-5.3109588735411606E-3</c:v>
                </c:pt>
                <c:pt idx="3317">
                  <c:v>3.0286034772855075E-3</c:v>
                </c:pt>
                <c:pt idx="3318">
                  <c:v>2.303735182285882E-3</c:v>
                </c:pt>
                <c:pt idx="3319">
                  <c:v>1.2273224287595585E-3</c:v>
                </c:pt>
                <c:pt idx="3320">
                  <c:v>3.2539894802532388E-3</c:v>
                </c:pt>
                <c:pt idx="3321">
                  <c:v>1.3373617096903212E-2</c:v>
                </c:pt>
                <c:pt idx="3322">
                  <c:v>9.6018940722553126E-3</c:v>
                </c:pt>
                <c:pt idx="3323">
                  <c:v>1.7370912407173034E-3</c:v>
                </c:pt>
                <c:pt idx="3324">
                  <c:v>8.2368751896666481E-4</c:v>
                </c:pt>
                <c:pt idx="3325">
                  <c:v>-6.259204712813049E-3</c:v>
                </c:pt>
                <c:pt idx="3326">
                  <c:v>-2.6153477322755636E-3</c:v>
                </c:pt>
                <c:pt idx="3327">
                  <c:v>7.9977274217162275E-3</c:v>
                </c:pt>
                <c:pt idx="3328">
                  <c:v>-2.1244770101238597E-3</c:v>
                </c:pt>
                <c:pt idx="3329">
                  <c:v>1.996480632617148E-2</c:v>
                </c:pt>
                <c:pt idx="3330">
                  <c:v>-1.3269435569755128E-2</c:v>
                </c:pt>
                <c:pt idx="3331">
                  <c:v>9.8430720746001121E-3</c:v>
                </c:pt>
                <c:pt idx="3332">
                  <c:v>-1.7655986148814695E-2</c:v>
                </c:pt>
                <c:pt idx="3333">
                  <c:v>1.2664012011227799E-2</c:v>
                </c:pt>
                <c:pt idx="3334">
                  <c:v>-5.9949719590020045E-3</c:v>
                </c:pt>
                <c:pt idx="3335">
                  <c:v>9.9437959360137995E-4</c:v>
                </c:pt>
                <c:pt idx="3336">
                  <c:v>3.9519716667386628E-3</c:v>
                </c:pt>
                <c:pt idx="3337">
                  <c:v>-2.0650046247498999E-3</c:v>
                </c:pt>
                <c:pt idx="3338">
                  <c:v>5.2809691117194912E-3</c:v>
                </c:pt>
                <c:pt idx="3339">
                  <c:v>2.1441742784853446E-3</c:v>
                </c:pt>
                <c:pt idx="3340">
                  <c:v>-1.9898155676323359E-3</c:v>
                </c:pt>
                <c:pt idx="3341">
                  <c:v>7.3962911351699301E-3</c:v>
                </c:pt>
                <c:pt idx="3342">
                  <c:v>1.0661842945307587E-2</c:v>
                </c:pt>
                <c:pt idx="3343">
                  <c:v>-4.000758038364971E-4</c:v>
                </c:pt>
                <c:pt idx="3344">
                  <c:v>8.3838894506234052E-3</c:v>
                </c:pt>
                <c:pt idx="3345">
                  <c:v>-1.8571130144140358E-2</c:v>
                </c:pt>
                <c:pt idx="3346">
                  <c:v>7.8755241480599203E-4</c:v>
                </c:pt>
                <c:pt idx="3347">
                  <c:v>-5.2958441447956695E-3</c:v>
                </c:pt>
                <c:pt idx="3348">
                  <c:v>-3.4638328807543584E-3</c:v>
                </c:pt>
                <c:pt idx="3349">
                  <c:v>-2.8536485935588551E-3</c:v>
                </c:pt>
                <c:pt idx="3350">
                  <c:v>3.6579592890648716E-3</c:v>
                </c:pt>
                <c:pt idx="3351">
                  <c:v>9.9048109081554259E-3</c:v>
                </c:pt>
                <c:pt idx="3352">
                  <c:v>-2.2247696684074225E-2</c:v>
                </c:pt>
                <c:pt idx="3353">
                  <c:v>-3.2155108775891228E-2</c:v>
                </c:pt>
                <c:pt idx="3354">
                  <c:v>2.9836014087982754E-3</c:v>
                </c:pt>
                <c:pt idx="3355">
                  <c:v>-2.0577052113621708E-3</c:v>
                </c:pt>
                <c:pt idx="3356">
                  <c:v>3.2498094939261701E-3</c:v>
                </c:pt>
                <c:pt idx="3357">
                  <c:v>7.3274802850569198E-3</c:v>
                </c:pt>
                <c:pt idx="3358">
                  <c:v>-6.8528087644985636E-3</c:v>
                </c:pt>
                <c:pt idx="3359">
                  <c:v>-8.2175874235184132E-3</c:v>
                </c:pt>
                <c:pt idx="3360">
                  <c:v>2.4271626063853802E-2</c:v>
                </c:pt>
                <c:pt idx="3361">
                  <c:v>5.2976347489668285E-3</c:v>
                </c:pt>
                <c:pt idx="3362">
                  <c:v>6.1224936041808231E-3</c:v>
                </c:pt>
                <c:pt idx="3363">
                  <c:v>-3.1730163214743756E-3</c:v>
                </c:pt>
                <c:pt idx="3364">
                  <c:v>-4.7964767697916688E-4</c:v>
                </c:pt>
                <c:pt idx="3365">
                  <c:v>-3.4136765187043228E-2</c:v>
                </c:pt>
                <c:pt idx="3366">
                  <c:v>7.6784101174345309E-3</c:v>
                </c:pt>
                <c:pt idx="3367">
                  <c:v>7.5078440161362447E-3</c:v>
                </c:pt>
                <c:pt idx="3368">
                  <c:v>1.025469914358812E-2</c:v>
                </c:pt>
                <c:pt idx="3369">
                  <c:v>-2.3119605425401257E-3</c:v>
                </c:pt>
                <c:pt idx="3370">
                  <c:v>1.1365893491646517E-2</c:v>
                </c:pt>
                <c:pt idx="3371">
                  <c:v>-2.553135774451265E-3</c:v>
                </c:pt>
                <c:pt idx="3372">
                  <c:v>1.0610601850838952E-2</c:v>
                </c:pt>
                <c:pt idx="3373">
                  <c:v>3.7667229510325306E-3</c:v>
                </c:pt>
                <c:pt idx="3374">
                  <c:v>2.1825396825396748E-2</c:v>
                </c:pt>
                <c:pt idx="3375">
                  <c:v>-5.9307724778387971E-3</c:v>
                </c:pt>
                <c:pt idx="3376">
                  <c:v>-5.9661563939786832E-3</c:v>
                </c:pt>
                <c:pt idx="3377">
                  <c:v>6.4291511811696012E-3</c:v>
                </c:pt>
                <c:pt idx="3378">
                  <c:v>-2.4448736178611541E-2</c:v>
                </c:pt>
                <c:pt idx="3379">
                  <c:v>6.5699306023885296E-3</c:v>
                </c:pt>
                <c:pt idx="3380">
                  <c:v>-1.6404071840757206E-2</c:v>
                </c:pt>
                <c:pt idx="3381">
                  <c:v>3.0762469786860036E-2</c:v>
                </c:pt>
                <c:pt idx="3382">
                  <c:v>-8.974632274568406E-3</c:v>
                </c:pt>
                <c:pt idx="3383">
                  <c:v>1.9101292778936907E-2</c:v>
                </c:pt>
                <c:pt idx="3384">
                  <c:v>-2.4252274310319399E-2</c:v>
                </c:pt>
                <c:pt idx="3385">
                  <c:v>1.514233797699216E-4</c:v>
                </c:pt>
                <c:pt idx="3386">
                  <c:v>-1.9033199956742797E-3</c:v>
                </c:pt>
                <c:pt idx="3387">
                  <c:v>-1.9892950787700148E-2</c:v>
                </c:pt>
                <c:pt idx="3388">
                  <c:v>2.2330805456676206E-3</c:v>
                </c:pt>
                <c:pt idx="3389">
                  <c:v>-1.3986322523715011E-2</c:v>
                </c:pt>
                <c:pt idx="3390">
                  <c:v>2.6490066225165698E-2</c:v>
                </c:pt>
                <c:pt idx="3391">
                  <c:v>2.2449869224061558E-3</c:v>
                </c:pt>
                <c:pt idx="3392">
                  <c:v>-1.2178413761607665E-3</c:v>
                </c:pt>
                <c:pt idx="3393">
                  <c:v>3.0700894898425535E-3</c:v>
                </c:pt>
                <c:pt idx="3394">
                  <c:v>1.1483025093340427E-2</c:v>
                </c:pt>
                <c:pt idx="3395">
                  <c:v>-2.553812477198214E-3</c:v>
                </c:pt>
                <c:pt idx="3396">
                  <c:v>1.2070226773957637E-2</c:v>
                </c:pt>
                <c:pt idx="3397">
                  <c:v>1.7538638151321173E-2</c:v>
                </c:pt>
                <c:pt idx="3398">
                  <c:v>5.8916931305366127E-3</c:v>
                </c:pt>
                <c:pt idx="3399">
                  <c:v>1.0592780293274817E-3</c:v>
                </c:pt>
                <c:pt idx="3400">
                  <c:v>1.2739382119218989E-2</c:v>
                </c:pt>
                <c:pt idx="3401">
                  <c:v>-5.5110528364508138E-3</c:v>
                </c:pt>
                <c:pt idx="3402">
                  <c:v>8.5492975155534445E-3</c:v>
                </c:pt>
                <c:pt idx="3403">
                  <c:v>1.2153522478909995E-2</c:v>
                </c:pt>
                <c:pt idx="3404">
                  <c:v>1.0998546980949486E-2</c:v>
                </c:pt>
                <c:pt idx="3405">
                  <c:v>-5.1899315328274298E-4</c:v>
                </c:pt>
                <c:pt idx="3406">
                  <c:v>1.1403806594635801E-2</c:v>
                </c:pt>
                <c:pt idx="3407">
                  <c:v>5.5487539986571743E-3</c:v>
                </c:pt>
                <c:pt idx="3408">
                  <c:v>-1.4531744005655822E-3</c:v>
                </c:pt>
                <c:pt idx="3409">
                  <c:v>1.2232295620366207E-2</c:v>
                </c:pt>
                <c:pt idx="3410">
                  <c:v>1.0510773056672695E-2</c:v>
                </c:pt>
                <c:pt idx="3411">
                  <c:v>1.043989848496496E-2</c:v>
                </c:pt>
                <c:pt idx="3412">
                  <c:v>-1.210160783940617E-2</c:v>
                </c:pt>
                <c:pt idx="3413">
                  <c:v>8.5903041275832148E-3</c:v>
                </c:pt>
                <c:pt idx="3414">
                  <c:v>1.6919698271746331E-2</c:v>
                </c:pt>
                <c:pt idx="3415">
                  <c:v>-8.5819984601226418E-3</c:v>
                </c:pt>
                <c:pt idx="3416">
                  <c:v>2.2521498655150074E-2</c:v>
                </c:pt>
                <c:pt idx="3417">
                  <c:v>1.8302058055313708E-2</c:v>
                </c:pt>
                <c:pt idx="3418">
                  <c:v>-9.022939368030447E-3</c:v>
                </c:pt>
                <c:pt idx="3419">
                  <c:v>2.1330885727397941E-2</c:v>
                </c:pt>
                <c:pt idx="3420">
                  <c:v>6.3267250211189729E-3</c:v>
                </c:pt>
                <c:pt idx="3421">
                  <c:v>-1.1198628301987812E-2</c:v>
                </c:pt>
                <c:pt idx="3422">
                  <c:v>1.6816588996062087E-2</c:v>
                </c:pt>
                <c:pt idx="3423">
                  <c:v>-7.0879150160764182E-3</c:v>
                </c:pt>
                <c:pt idx="3424">
                  <c:v>-6.8522560561062873E-3</c:v>
                </c:pt>
                <c:pt idx="3425">
                  <c:v>7.3859235106554788E-3</c:v>
                </c:pt>
                <c:pt idx="3426">
                  <c:v>1.5915309096761199E-3</c:v>
                </c:pt>
                <c:pt idx="3427">
                  <c:v>6.6773790394571986E-3</c:v>
                </c:pt>
                <c:pt idx="3428">
                  <c:v>1.5678206583427778E-2</c:v>
                </c:pt>
                <c:pt idx="3429">
                  <c:v>1.8631696584480162E-2</c:v>
                </c:pt>
                <c:pt idx="3430">
                  <c:v>-2.7770635124710896E-3</c:v>
                </c:pt>
                <c:pt idx="3431">
                  <c:v>4.606948240592601E-3</c:v>
                </c:pt>
                <c:pt idx="3432">
                  <c:v>-3.2853647268183961E-3</c:v>
                </c:pt>
                <c:pt idx="3433">
                  <c:v>3.4507030163608565E-3</c:v>
                </c:pt>
                <c:pt idx="3434">
                  <c:v>5.064157399486735E-3</c:v>
                </c:pt>
                <c:pt idx="3435">
                  <c:v>-1.3209410002383071E-2</c:v>
                </c:pt>
                <c:pt idx="3436">
                  <c:v>1.8751078143867561E-2</c:v>
                </c:pt>
                <c:pt idx="3437">
                  <c:v>3.6405506544523458E-3</c:v>
                </c:pt>
                <c:pt idx="3438">
                  <c:v>1.2400458901336231E-2</c:v>
                </c:pt>
                <c:pt idx="3439">
                  <c:v>-1.6664722449055702E-4</c:v>
                </c:pt>
                <c:pt idx="3440">
                  <c:v>1.1683917529209831E-2</c:v>
                </c:pt>
                <c:pt idx="3441">
                  <c:v>1.729875778444101E-2</c:v>
                </c:pt>
                <c:pt idx="3442">
                  <c:v>-1.8462136425471121E-3</c:v>
                </c:pt>
                <c:pt idx="3443">
                  <c:v>-7.1064672096570192E-3</c:v>
                </c:pt>
                <c:pt idx="3444">
                  <c:v>6.4873521145172308E-3</c:v>
                </c:pt>
                <c:pt idx="3445">
                  <c:v>1.2663776727876996E-3</c:v>
                </c:pt>
                <c:pt idx="3446">
                  <c:v>-2.4160464399799131E-2</c:v>
                </c:pt>
                <c:pt idx="3447">
                  <c:v>1.6649773184227667E-2</c:v>
                </c:pt>
                <c:pt idx="3448">
                  <c:v>1.6001176797476369E-2</c:v>
                </c:pt>
                <c:pt idx="3449">
                  <c:v>2.2875711849683178E-2</c:v>
                </c:pt>
                <c:pt idx="3450">
                  <c:v>3.2287996980372435E-2</c:v>
                </c:pt>
                <c:pt idx="3451">
                  <c:v>-1.2782424547130411E-2</c:v>
                </c:pt>
                <c:pt idx="3452">
                  <c:v>1.7130158338220403E-2</c:v>
                </c:pt>
                <c:pt idx="3453">
                  <c:v>-2.2318990107422554E-2</c:v>
                </c:pt>
                <c:pt idx="3454">
                  <c:v>-1.6869190061610584E-2</c:v>
                </c:pt>
                <c:pt idx="3455">
                  <c:v>1.2517758484609232E-2</c:v>
                </c:pt>
                <c:pt idx="3456">
                  <c:v>1.4327362299861424E-2</c:v>
                </c:pt>
                <c:pt idx="3457">
                  <c:v>-7.8694168639144024E-3</c:v>
                </c:pt>
                <c:pt idx="3458">
                  <c:v>1.6049573973663911E-2</c:v>
                </c:pt>
                <c:pt idx="3459">
                  <c:v>-2.919830451620764E-2</c:v>
                </c:pt>
                <c:pt idx="3460">
                  <c:v>1.3129996387680531E-2</c:v>
                </c:pt>
                <c:pt idx="3461">
                  <c:v>1.3006340397166083E-2</c:v>
                </c:pt>
                <c:pt idx="3462">
                  <c:v>-1.8103632969118322E-2</c:v>
                </c:pt>
                <c:pt idx="3463">
                  <c:v>1.6302230257313477E-2</c:v>
                </c:pt>
                <c:pt idx="3464">
                  <c:v>2.5793985492799987E-2</c:v>
                </c:pt>
                <c:pt idx="3465">
                  <c:v>1.435170650760198E-2</c:v>
                </c:pt>
                <c:pt idx="3466">
                  <c:v>-1.3839147543882935E-2</c:v>
                </c:pt>
                <c:pt idx="3467">
                  <c:v>6.2619560019128162E-3</c:v>
                </c:pt>
                <c:pt idx="3468">
                  <c:v>-1.1079591867044769E-2</c:v>
                </c:pt>
                <c:pt idx="3469">
                  <c:v>1.4868213561614052E-3</c:v>
                </c:pt>
                <c:pt idx="3470">
                  <c:v>5.6835222842059885E-3</c:v>
                </c:pt>
                <c:pt idx="3471">
                  <c:v>-1.966807330420639E-2</c:v>
                </c:pt>
                <c:pt idx="3472">
                  <c:v>-1.711182769530295E-2</c:v>
                </c:pt>
                <c:pt idx="3473">
                  <c:v>-1.1544592147820332E-2</c:v>
                </c:pt>
                <c:pt idx="3474">
                  <c:v>-4.4306671050365898E-3</c:v>
                </c:pt>
                <c:pt idx="3475">
                  <c:v>4.1814750746972829E-2</c:v>
                </c:pt>
                <c:pt idx="3476">
                  <c:v>-5.8868813114154595E-4</c:v>
                </c:pt>
                <c:pt idx="3477">
                  <c:v>4.6971756532245834E-3</c:v>
                </c:pt>
                <c:pt idx="3478">
                  <c:v>2.7359781121749638E-3</c:v>
                </c:pt>
                <c:pt idx="3479">
                  <c:v>-2.2547711497234002E-2</c:v>
                </c:pt>
                <c:pt idx="3480">
                  <c:v>5.6595960060736861E-3</c:v>
                </c:pt>
                <c:pt idx="3481">
                  <c:v>3.7914836505612559E-2</c:v>
                </c:pt>
                <c:pt idx="3482">
                  <c:v>9.5365445087725043E-3</c:v>
                </c:pt>
                <c:pt idx="3483">
                  <c:v>-1.2226540325749324E-3</c:v>
                </c:pt>
                <c:pt idx="3484">
                  <c:v>2.2253311764963035E-2</c:v>
                </c:pt>
                <c:pt idx="3485">
                  <c:v>-1.1404784307017524E-3</c:v>
                </c:pt>
                <c:pt idx="3486">
                  <c:v>1.4500613707076226E-2</c:v>
                </c:pt>
                <c:pt idx="3487">
                  <c:v>-1.3927576601671432E-2</c:v>
                </c:pt>
                <c:pt idx="3488">
                  <c:v>4.0660845745592589E-3</c:v>
                </c:pt>
                <c:pt idx="3489">
                  <c:v>3.8435852622305644E-2</c:v>
                </c:pt>
                <c:pt idx="3490">
                  <c:v>9.3046167318902029E-3</c:v>
                </c:pt>
                <c:pt idx="3491">
                  <c:v>1.506195602071525E-2</c:v>
                </c:pt>
                <c:pt idx="3492">
                  <c:v>1.1072082058953159E-2</c:v>
                </c:pt>
                <c:pt idx="3493">
                  <c:v>-2.3011281075797196E-2</c:v>
                </c:pt>
                <c:pt idx="3494">
                  <c:v>-1.4818820984315861E-2</c:v>
                </c:pt>
                <c:pt idx="3495">
                  <c:v>2.776405357927092E-2</c:v>
                </c:pt>
                <c:pt idx="3496">
                  <c:v>1.0575934407841103E-2</c:v>
                </c:pt>
                <c:pt idx="3497">
                  <c:v>-1.1575205803459387E-2</c:v>
                </c:pt>
                <c:pt idx="3498">
                  <c:v>1.533360961458774E-2</c:v>
                </c:pt>
                <c:pt idx="3499">
                  <c:v>2.1948650427912941E-2</c:v>
                </c:pt>
                <c:pt idx="3500">
                  <c:v>-7.2793331357821067E-3</c:v>
                </c:pt>
                <c:pt idx="3501">
                  <c:v>2.0297980584540243E-2</c:v>
                </c:pt>
                <c:pt idx="3502">
                  <c:v>4.3248193751908026E-3</c:v>
                </c:pt>
                <c:pt idx="3503">
                  <c:v>2.3962713410000669E-2</c:v>
                </c:pt>
                <c:pt idx="3504">
                  <c:v>-8.2995250346329374E-3</c:v>
                </c:pt>
                <c:pt idx="3505">
                  <c:v>-1.3657283260785413E-2</c:v>
                </c:pt>
                <c:pt idx="3506">
                  <c:v>1.789282011077109E-2</c:v>
                </c:pt>
                <c:pt idx="3507">
                  <c:v>-1.465893138874752E-2</c:v>
                </c:pt>
                <c:pt idx="3508">
                  <c:v>-1.1435127400178935E-2</c:v>
                </c:pt>
                <c:pt idx="3509">
                  <c:v>-1.3034051779109879E-2</c:v>
                </c:pt>
                <c:pt idx="3510">
                  <c:v>-2.0649196257817803E-2</c:v>
                </c:pt>
                <c:pt idx="3511">
                  <c:v>-2.6718564454413563E-2</c:v>
                </c:pt>
                <c:pt idx="3512">
                  <c:v>3.8893784315054747E-2</c:v>
                </c:pt>
                <c:pt idx="3513">
                  <c:v>-1.2657567137301928E-3</c:v>
                </c:pt>
                <c:pt idx="3514">
                  <c:v>6.2192142362517577E-2</c:v>
                </c:pt>
                <c:pt idx="3515">
                  <c:v>1.4526981315423626E-2</c:v>
                </c:pt>
                <c:pt idx="3516">
                  <c:v>6.0258493173936944E-3</c:v>
                </c:pt>
                <c:pt idx="3517">
                  <c:v>2.0825549864416981E-2</c:v>
                </c:pt>
                <c:pt idx="3518">
                  <c:v>1.47574466075584E-3</c:v>
                </c:pt>
                <c:pt idx="3519">
                  <c:v>1.1470269250719145E-2</c:v>
                </c:pt>
                <c:pt idx="3520">
                  <c:v>4.1095092131793409E-2</c:v>
                </c:pt>
                <c:pt idx="3521">
                  <c:v>6.0787891678888428E-3</c:v>
                </c:pt>
                <c:pt idx="3522">
                  <c:v>-1.2684989429175619E-2</c:v>
                </c:pt>
                <c:pt idx="3523">
                  <c:v>3.338217063000104E-2</c:v>
                </c:pt>
                <c:pt idx="3524">
                  <c:v>-2.6174584478477758E-4</c:v>
                </c:pt>
                <c:pt idx="3525">
                  <c:v>-1.505432648252425E-3</c:v>
                </c:pt>
                <c:pt idx="3526">
                  <c:v>2.5663716814159354E-2</c:v>
                </c:pt>
                <c:pt idx="3527">
                  <c:v>8.8944279338296628E-3</c:v>
                </c:pt>
                <c:pt idx="3528">
                  <c:v>-1.4359017674261509E-2</c:v>
                </c:pt>
                <c:pt idx="3529">
                  <c:v>-3.5060093836364881E-2</c:v>
                </c:pt>
                <c:pt idx="3530">
                  <c:v>2.5243947114263809E-2</c:v>
                </c:pt>
                <c:pt idx="3531">
                  <c:v>-2.6073304098316208E-2</c:v>
                </c:pt>
                <c:pt idx="3532">
                  <c:v>3.2886032886032757E-2</c:v>
                </c:pt>
                <c:pt idx="3533">
                  <c:v>-5.5325332328722832E-3</c:v>
                </c:pt>
                <c:pt idx="3534">
                  <c:v>2.8790683075191392E-2</c:v>
                </c:pt>
                <c:pt idx="3535">
                  <c:v>-5.5654332937054019E-3</c:v>
                </c:pt>
                <c:pt idx="3536">
                  <c:v>2.0958083832335328E-2</c:v>
                </c:pt>
                <c:pt idx="3537">
                  <c:v>2.0206625700756042E-3</c:v>
                </c:pt>
                <c:pt idx="3538">
                  <c:v>-2.3599247140582036E-2</c:v>
                </c:pt>
                <c:pt idx="3539">
                  <c:v>-2.669039145907437E-3</c:v>
                </c:pt>
                <c:pt idx="3540">
                  <c:v>-2.869461790068395E-2</c:v>
                </c:pt>
                <c:pt idx="3541">
                  <c:v>1.4093284642802351E-2</c:v>
                </c:pt>
                <c:pt idx="3542">
                  <c:v>9.0565061293146343E-4</c:v>
                </c:pt>
                <c:pt idx="3543">
                  <c:v>3.7421231216674844E-2</c:v>
                </c:pt>
                <c:pt idx="3544">
                  <c:v>-7.9847158624843928E-3</c:v>
                </c:pt>
                <c:pt idx="3545">
                  <c:v>2.9715302491103213E-2</c:v>
                </c:pt>
                <c:pt idx="3546">
                  <c:v>-3.0900903648136246E-2</c:v>
                </c:pt>
                <c:pt idx="3547">
                  <c:v>-6.9331543229947945E-3</c:v>
                </c:pt>
                <c:pt idx="3548">
                  <c:v>-1.0900103508734826E-2</c:v>
                </c:pt>
                <c:pt idx="3549">
                  <c:v>4.119770198406747E-2</c:v>
                </c:pt>
                <c:pt idx="3550">
                  <c:v>-4.8562110272398984E-2</c:v>
                </c:pt>
                <c:pt idx="3551">
                  <c:v>3.6456143754918013E-2</c:v>
                </c:pt>
                <c:pt idx="3552">
                  <c:v>-4.0769206768519473E-3</c:v>
                </c:pt>
                <c:pt idx="3553">
                  <c:v>2.3694900740400371E-2</c:v>
                </c:pt>
                <c:pt idx="3554">
                  <c:v>3.282735544946358E-2</c:v>
                </c:pt>
                <c:pt idx="3555">
                  <c:v>7.5361001916125492E-3</c:v>
                </c:pt>
                <c:pt idx="3556">
                  <c:v>1.3841915909380553E-2</c:v>
                </c:pt>
                <c:pt idx="3557">
                  <c:v>1.4629523984490467E-2</c:v>
                </c:pt>
                <c:pt idx="3558">
                  <c:v>6.0514227990928759E-3</c:v>
                </c:pt>
                <c:pt idx="3559">
                  <c:v>1.2238441209066808E-2</c:v>
                </c:pt>
                <c:pt idx="3560">
                  <c:v>2.8588540253226435E-2</c:v>
                </c:pt>
                <c:pt idx="3561">
                  <c:v>-3.3844026347392697E-3</c:v>
                </c:pt>
                <c:pt idx="3562">
                  <c:v>2.4884977725845303E-2</c:v>
                </c:pt>
                <c:pt idx="3563">
                  <c:v>-1.0715240046316854E-2</c:v>
                </c:pt>
                <c:pt idx="3564">
                  <c:v>1.0849307174948475E-2</c:v>
                </c:pt>
                <c:pt idx="3565">
                  <c:v>-1.3200085506626658E-2</c:v>
                </c:pt>
                <c:pt idx="3566">
                  <c:v>1.1824171856665622E-2</c:v>
                </c:pt>
                <c:pt idx="3567">
                  <c:v>-1.1471900089205955E-2</c:v>
                </c:pt>
                <c:pt idx="3568">
                  <c:v>5.3242370097628111E-4</c:v>
                </c:pt>
                <c:pt idx="3569">
                  <c:v>1.5693631452202705E-3</c:v>
                </c:pt>
                <c:pt idx="3570">
                  <c:v>-1.7695210136248751E-2</c:v>
                </c:pt>
                <c:pt idx="3571">
                  <c:v>2.1121724940870168E-2</c:v>
                </c:pt>
                <c:pt idx="3572">
                  <c:v>-1.3484639003106258E-2</c:v>
                </c:pt>
                <c:pt idx="3573">
                  <c:v>1.6471915838522921E-3</c:v>
                </c:pt>
                <c:pt idx="3574">
                  <c:v>2.9573433879980016E-2</c:v>
                </c:pt>
                <c:pt idx="3575">
                  <c:v>1.166607836216027E-2</c:v>
                </c:pt>
                <c:pt idx="3576">
                  <c:v>1.5622546710629459E-2</c:v>
                </c:pt>
                <c:pt idx="3577">
                  <c:v>1.9255709292039347E-2</c:v>
                </c:pt>
                <c:pt idx="3578">
                  <c:v>-3.8719191068043002E-2</c:v>
                </c:pt>
                <c:pt idx="3579">
                  <c:v>-1.7645511921458468E-2</c:v>
                </c:pt>
                <c:pt idx="3580">
                  <c:v>-2.7858334746178604E-2</c:v>
                </c:pt>
                <c:pt idx="3581">
                  <c:v>-2.4507779154619325E-2</c:v>
                </c:pt>
                <c:pt idx="3582">
                  <c:v>1.739825923312166E-2</c:v>
                </c:pt>
                <c:pt idx="3583">
                  <c:v>-5.0035144833709411E-2</c:v>
                </c:pt>
                <c:pt idx="3584">
                  <c:v>-5.1842981482563388E-2</c:v>
                </c:pt>
                <c:pt idx="3585">
                  <c:v>3.6112908028627322E-2</c:v>
                </c:pt>
                <c:pt idx="3586">
                  <c:v>1.0930965452995878E-2</c:v>
                </c:pt>
                <c:pt idx="3587">
                  <c:v>2.4174337558450665E-2</c:v>
                </c:pt>
                <c:pt idx="3588">
                  <c:v>-4.0344580043072509E-2</c:v>
                </c:pt>
                <c:pt idx="3589">
                  <c:v>-1.8162776780371037E-2</c:v>
                </c:pt>
                <c:pt idx="3590">
                  <c:v>7.3172218328101835E-2</c:v>
                </c:pt>
                <c:pt idx="3591">
                  <c:v>1.3488953257227321E-2</c:v>
                </c:pt>
                <c:pt idx="3592">
                  <c:v>2.6151848842313585E-2</c:v>
                </c:pt>
                <c:pt idx="3593">
                  <c:v>3.8537504437182957E-2</c:v>
                </c:pt>
                <c:pt idx="3594">
                  <c:v>-1.3400408410092823E-2</c:v>
                </c:pt>
                <c:pt idx="3595">
                  <c:v>3.3605159364673121E-2</c:v>
                </c:pt>
                <c:pt idx="3596">
                  <c:v>2.4734648274676641E-2</c:v>
                </c:pt>
                <c:pt idx="3597">
                  <c:v>-1.3075239237459346E-2</c:v>
                </c:pt>
                <c:pt idx="3598">
                  <c:v>-8.7359994561245768E-3</c:v>
                </c:pt>
                <c:pt idx="3599">
                  <c:v>1.8491847127205308E-2</c:v>
                </c:pt>
                <c:pt idx="3600">
                  <c:v>3.2187739366851043E-2</c:v>
                </c:pt>
                <c:pt idx="3601">
                  <c:v>2.4138240354898421E-3</c:v>
                </c:pt>
                <c:pt idx="3602">
                  <c:v>3.7307908202695916E-2</c:v>
                </c:pt>
                <c:pt idx="3603">
                  <c:v>-2.4962943792202874E-2</c:v>
                </c:pt>
                <c:pt idx="3604">
                  <c:v>-1.4534369319370022E-2</c:v>
                </c:pt>
                <c:pt idx="3605">
                  <c:v>4.4442086533517333E-2</c:v>
                </c:pt>
                <c:pt idx="3606">
                  <c:v>-3.1446344284330019E-2</c:v>
                </c:pt>
                <c:pt idx="3607">
                  <c:v>-7.4794255284814648E-3</c:v>
                </c:pt>
                <c:pt idx="3608">
                  <c:v>7.3894629022948077E-3</c:v>
                </c:pt>
                <c:pt idx="3609">
                  <c:v>-7.1819370249037728E-4</c:v>
                </c:pt>
                <c:pt idx="3610">
                  <c:v>2.999200536206037E-2</c:v>
                </c:pt>
                <c:pt idx="3611">
                  <c:v>1.4990552502214705E-2</c:v>
                </c:pt>
                <c:pt idx="3612">
                  <c:v>3.6304930518542555E-3</c:v>
                </c:pt>
                <c:pt idx="3613">
                  <c:v>-1.2691546921780317E-2</c:v>
                </c:pt>
                <c:pt idx="3614">
                  <c:v>8.5126286248831118E-3</c:v>
                </c:pt>
                <c:pt idx="3615">
                  <c:v>4.2227066134866709E-2</c:v>
                </c:pt>
                <c:pt idx="3616">
                  <c:v>-2.1767345273853156E-2</c:v>
                </c:pt>
                <c:pt idx="3617">
                  <c:v>2.8695981804397253E-2</c:v>
                </c:pt>
                <c:pt idx="3618">
                  <c:v>-1.5970814754762808E-2</c:v>
                </c:pt>
                <c:pt idx="3619">
                  <c:v>7.3548135831873473E-3</c:v>
                </c:pt>
                <c:pt idx="3620">
                  <c:v>-5.3531598513011369E-3</c:v>
                </c:pt>
                <c:pt idx="3621">
                  <c:v>-5.6136941246822669E-3</c:v>
                </c:pt>
                <c:pt idx="3622">
                  <c:v>-2.1386314262303752E-2</c:v>
                </c:pt>
                <c:pt idx="3623">
                  <c:v>1.99025993977755E-2</c:v>
                </c:pt>
                <c:pt idx="3624">
                  <c:v>-2.5690077198267658E-2</c:v>
                </c:pt>
                <c:pt idx="3625">
                  <c:v>3.8032219164527925E-2</c:v>
                </c:pt>
                <c:pt idx="3626">
                  <c:v>-2.0501325548836768E-2</c:v>
                </c:pt>
                <c:pt idx="3627">
                  <c:v>5.7712630482547933E-2</c:v>
                </c:pt>
                <c:pt idx="3628">
                  <c:v>8.6686505369386602E-3</c:v>
                </c:pt>
                <c:pt idx="3629">
                  <c:v>1.104555042471933E-2</c:v>
                </c:pt>
                <c:pt idx="3630">
                  <c:v>-4.3586743540224626E-2</c:v>
                </c:pt>
                <c:pt idx="3631">
                  <c:v>-2.0796792783763451E-2</c:v>
                </c:pt>
                <c:pt idx="3632">
                  <c:v>-2.1396532000722557E-2</c:v>
                </c:pt>
                <c:pt idx="3633">
                  <c:v>2.1064531758300253E-2</c:v>
                </c:pt>
                <c:pt idx="3634">
                  <c:v>6.7260183176667265E-3</c:v>
                </c:pt>
                <c:pt idx="3635">
                  <c:v>8.7235618467615961E-3</c:v>
                </c:pt>
                <c:pt idx="3636">
                  <c:v>6.6529701024276022E-3</c:v>
                </c:pt>
                <c:pt idx="3637">
                  <c:v>-4.1112846659396851E-3</c:v>
                </c:pt>
                <c:pt idx="3638">
                  <c:v>-1.2014855806933733E-2</c:v>
                </c:pt>
                <c:pt idx="3639">
                  <c:v>-4.3476958559854006E-2</c:v>
                </c:pt>
                <c:pt idx="3640">
                  <c:v>4.2666123880503726E-3</c:v>
                </c:pt>
                <c:pt idx="3641">
                  <c:v>4.1479252578324077E-2</c:v>
                </c:pt>
                <c:pt idx="3642">
                  <c:v>-6.6323857427283972E-2</c:v>
                </c:pt>
                <c:pt idx="3643">
                  <c:v>4.3482094900634038E-2</c:v>
                </c:pt>
                <c:pt idx="3644">
                  <c:v>4.7078707793953845E-2</c:v>
                </c:pt>
                <c:pt idx="3645">
                  <c:v>5.356107797172216E-3</c:v>
                </c:pt>
                <c:pt idx="3646">
                  <c:v>1.8850849857323215E-2</c:v>
                </c:pt>
                <c:pt idx="3647">
                  <c:v>1.8580863286678184E-2</c:v>
                </c:pt>
                <c:pt idx="3648">
                  <c:v>-3.7834036568215046E-3</c:v>
                </c:pt>
                <c:pt idx="3649">
                  <c:v>1.1774505513122868E-2</c:v>
                </c:pt>
                <c:pt idx="3650">
                  <c:v>-1.1344449870927198E-2</c:v>
                </c:pt>
                <c:pt idx="3651">
                  <c:v>2.8157285609440308E-3</c:v>
                </c:pt>
                <c:pt idx="3652">
                  <c:v>2.6255603329979005E-2</c:v>
                </c:pt>
                <c:pt idx="3653">
                  <c:v>7.4811086577890595E-3</c:v>
                </c:pt>
                <c:pt idx="3654">
                  <c:v>-1.8907605921388404E-2</c:v>
                </c:pt>
                <c:pt idx="3655">
                  <c:v>1.6427674526698466E-2</c:v>
                </c:pt>
                <c:pt idx="3656">
                  <c:v>-1.6237245333242445E-2</c:v>
                </c:pt>
                <c:pt idx="3657">
                  <c:v>-5.6335682966087486E-2</c:v>
                </c:pt>
                <c:pt idx="3658">
                  <c:v>4.7207681449241035E-2</c:v>
                </c:pt>
                <c:pt idx="3659">
                  <c:v>-2.6151912775472685E-2</c:v>
                </c:pt>
                <c:pt idx="3660">
                  <c:v>-2.9579272161024295E-2</c:v>
                </c:pt>
                <c:pt idx="3661">
                  <c:v>-9.4570199615181538E-3</c:v>
                </c:pt>
                <c:pt idx="3662">
                  <c:v>5.6856362872742761E-2</c:v>
                </c:pt>
                <c:pt idx="3663">
                  <c:v>-1.0005889991981154E-2</c:v>
                </c:pt>
                <c:pt idx="3664">
                  <c:v>4.9746607697104928E-2</c:v>
                </c:pt>
                <c:pt idx="3665">
                  <c:v>4.3012147739455164E-2</c:v>
                </c:pt>
                <c:pt idx="3666">
                  <c:v>-1.8907205426001439E-2</c:v>
                </c:pt>
                <c:pt idx="3667">
                  <c:v>1.1857892137890458E-2</c:v>
                </c:pt>
                <c:pt idx="3668">
                  <c:v>-0.10537804596564115</c:v>
                </c:pt>
                <c:pt idx="3669">
                  <c:v>5.7483635076959416E-2</c:v>
                </c:pt>
                <c:pt idx="3670">
                  <c:v>1.2470896594030112E-2</c:v>
                </c:pt>
                <c:pt idx="3671">
                  <c:v>-1.3632326514875004E-2</c:v>
                </c:pt>
                <c:pt idx="3672">
                  <c:v>-8.1458576185058362E-3</c:v>
                </c:pt>
                <c:pt idx="3673">
                  <c:v>-9.8595315842809894E-3</c:v>
                </c:pt>
                <c:pt idx="3674">
                  <c:v>-2.056220903372552E-2</c:v>
                </c:pt>
                <c:pt idx="3675">
                  <c:v>7.2016371315365424E-2</c:v>
                </c:pt>
                <c:pt idx="3676">
                  <c:v>-1.3748426140286707E-2</c:v>
                </c:pt>
                <c:pt idx="3677">
                  <c:v>5.1546037956002877E-3</c:v>
                </c:pt>
                <c:pt idx="3678">
                  <c:v>-1.5691790830749897E-2</c:v>
                </c:pt>
                <c:pt idx="3679">
                  <c:v>9.1017565280127055E-3</c:v>
                </c:pt>
                <c:pt idx="3680">
                  <c:v>1.670562353911742E-2</c:v>
                </c:pt>
                <c:pt idx="3681">
                  <c:v>2.1015619717357437E-2</c:v>
                </c:pt>
                <c:pt idx="3682">
                  <c:v>-1.9728738128981793E-2</c:v>
                </c:pt>
                <c:pt idx="3683">
                  <c:v>-4.0738013363149306E-2</c:v>
                </c:pt>
                <c:pt idx="3684">
                  <c:v>3.0312207283662795E-2</c:v>
                </c:pt>
                <c:pt idx="3685">
                  <c:v>6.090516976205107E-3</c:v>
                </c:pt>
                <c:pt idx="3686">
                  <c:v>1.3506902924230957E-2</c:v>
                </c:pt>
                <c:pt idx="3687">
                  <c:v>9.874507280186684E-3</c:v>
                </c:pt>
                <c:pt idx="3688">
                  <c:v>9.5057917620895438E-3</c:v>
                </c:pt>
                <c:pt idx="3689">
                  <c:v>-1.7274144019148174E-2</c:v>
                </c:pt>
                <c:pt idx="3690">
                  <c:v>-1.9197055871528979E-2</c:v>
                </c:pt>
                <c:pt idx="3691">
                  <c:v>-1.1659082691481082E-2</c:v>
                </c:pt>
                <c:pt idx="3692">
                  <c:v>-8.4281296592854105E-3</c:v>
                </c:pt>
                <c:pt idx="3693">
                  <c:v>-1.9157541541653056E-2</c:v>
                </c:pt>
                <c:pt idx="3694">
                  <c:v>-2.4712737492813996E-2</c:v>
                </c:pt>
                <c:pt idx="3695">
                  <c:v>1.656272513590018E-2</c:v>
                </c:pt>
                <c:pt idx="3696">
                  <c:v>-1.2420092631699631E-2</c:v>
                </c:pt>
                <c:pt idx="3697">
                  <c:v>3.4148074051522981E-2</c:v>
                </c:pt>
                <c:pt idx="3698">
                  <c:v>-4.2553042356783921E-2</c:v>
                </c:pt>
                <c:pt idx="3699">
                  <c:v>1.2738107439347335E-3</c:v>
                </c:pt>
                <c:pt idx="3700">
                  <c:v>-1.8973181645365989E-2</c:v>
                </c:pt>
                <c:pt idx="3701">
                  <c:v>-1.9779843043144507E-2</c:v>
                </c:pt>
                <c:pt idx="3702">
                  <c:v>4.1559271002030052E-2</c:v>
                </c:pt>
                <c:pt idx="3703">
                  <c:v>-4.2149369657417779E-2</c:v>
                </c:pt>
                <c:pt idx="3704">
                  <c:v>-4.7098273825401105E-3</c:v>
                </c:pt>
                <c:pt idx="3705">
                  <c:v>1.0957372680842514E-2</c:v>
                </c:pt>
                <c:pt idx="3706">
                  <c:v>-1.6610113006332083E-2</c:v>
                </c:pt>
                <c:pt idx="3707">
                  <c:v>1.5381060576886041E-2</c:v>
                </c:pt>
                <c:pt idx="3708">
                  <c:v>1.8371867224953098E-2</c:v>
                </c:pt>
                <c:pt idx="3709">
                  <c:v>9.2436724417894744E-3</c:v>
                </c:pt>
                <c:pt idx="3710">
                  <c:v>-4.044429683752182E-3</c:v>
                </c:pt>
                <c:pt idx="3711">
                  <c:v>-2.5721209067263495E-2</c:v>
                </c:pt>
                <c:pt idx="3712">
                  <c:v>-1.0062673035382885E-2</c:v>
                </c:pt>
                <c:pt idx="3713">
                  <c:v>-4.2772736702189063E-2</c:v>
                </c:pt>
                <c:pt idx="3714">
                  <c:v>-9.3750501661501451E-3</c:v>
                </c:pt>
                <c:pt idx="3715">
                  <c:v>-6.1579348231211029E-4</c:v>
                </c:pt>
                <c:pt idx="3716">
                  <c:v>-6.7203385708031416E-2</c:v>
                </c:pt>
                <c:pt idx="3717">
                  <c:v>-9.3000617106898664E-3</c:v>
                </c:pt>
                <c:pt idx="3718">
                  <c:v>1.7985138134634093E-2</c:v>
                </c:pt>
                <c:pt idx="3719">
                  <c:v>-2.749217894909195E-2</c:v>
                </c:pt>
                <c:pt idx="3720">
                  <c:v>4.8802318265200206E-2</c:v>
                </c:pt>
                <c:pt idx="3721">
                  <c:v>5.0257710181664583E-2</c:v>
                </c:pt>
                <c:pt idx="3722">
                  <c:v>8.1014980128399916E-3</c:v>
                </c:pt>
                <c:pt idx="3723">
                  <c:v>1.082159530744975E-2</c:v>
                </c:pt>
                <c:pt idx="3724">
                  <c:v>-1.6532318551092939E-2</c:v>
                </c:pt>
                <c:pt idx="3725">
                  <c:v>3.716072475053589E-2</c:v>
                </c:pt>
                <c:pt idx="3726">
                  <c:v>-1.0890430044273813E-2</c:v>
                </c:pt>
                <c:pt idx="3727">
                  <c:v>-1.3475338252901259E-2</c:v>
                </c:pt>
                <c:pt idx="3728">
                  <c:v>3.4029523983278853E-3</c:v>
                </c:pt>
                <c:pt idx="3729">
                  <c:v>-4.0001264862130181E-2</c:v>
                </c:pt>
                <c:pt idx="3730">
                  <c:v>9.0500345861195264E-3</c:v>
                </c:pt>
                <c:pt idx="3731">
                  <c:v>-7.5896682580478547E-4</c:v>
                </c:pt>
                <c:pt idx="3732">
                  <c:v>-2.7629408209601358E-2</c:v>
                </c:pt>
                <c:pt idx="3733">
                  <c:v>2.1073585365239289E-2</c:v>
                </c:pt>
                <c:pt idx="3734">
                  <c:v>-3.9730850223744785E-3</c:v>
                </c:pt>
                <c:pt idx="3735">
                  <c:v>-4.1541066193170328E-3</c:v>
                </c:pt>
                <c:pt idx="3736">
                  <c:v>7.0740243154034932E-3</c:v>
                </c:pt>
                <c:pt idx="3737">
                  <c:v>-1.9920121875900532E-2</c:v>
                </c:pt>
                <c:pt idx="3738">
                  <c:v>-2.3685890972642398E-2</c:v>
                </c:pt>
                <c:pt idx="3739">
                  <c:v>1.9759546287769991E-2</c:v>
                </c:pt>
                <c:pt idx="3740">
                  <c:v>-4.3335893259517588E-2</c:v>
                </c:pt>
                <c:pt idx="3741">
                  <c:v>-4.2167293000935024E-2</c:v>
                </c:pt>
                <c:pt idx="3742">
                  <c:v>6.2259389563263934E-3</c:v>
                </c:pt>
                <c:pt idx="3743">
                  <c:v>-0.11600490599886504</c:v>
                </c:pt>
                <c:pt idx="3744">
                  <c:v>7.780078691240444E-2</c:v>
                </c:pt>
                <c:pt idx="3745">
                  <c:v>2.9242799777124517E-2</c:v>
                </c:pt>
                <c:pt idx="3746">
                  <c:v>1.8919524351770578E-2</c:v>
                </c:pt>
                <c:pt idx="3747">
                  <c:v>-1.6644528924105728E-2</c:v>
                </c:pt>
                <c:pt idx="3748">
                  <c:v>2.8999142974251768E-2</c:v>
                </c:pt>
                <c:pt idx="3749">
                  <c:v>-1.5761218891735429E-2</c:v>
                </c:pt>
                <c:pt idx="3750">
                  <c:v>3.0454378219278766E-2</c:v>
                </c:pt>
                <c:pt idx="3751">
                  <c:v>1.6370468888075695E-2</c:v>
                </c:pt>
                <c:pt idx="3752">
                  <c:v>1.0266543714047227E-2</c:v>
                </c:pt>
                <c:pt idx="3753">
                  <c:v>-9.4667663473406716E-3</c:v>
                </c:pt>
                <c:pt idx="3754">
                  <c:v>1.6551845188468084E-2</c:v>
                </c:pt>
                <c:pt idx="3755">
                  <c:v>-3.0406367898058395E-2</c:v>
                </c:pt>
                <c:pt idx="3756">
                  <c:v>1.9410732888726745E-2</c:v>
                </c:pt>
                <c:pt idx="3757">
                  <c:v>1.4088689743119387E-2</c:v>
                </c:pt>
                <c:pt idx="3758">
                  <c:v>9.8964703450414859E-3</c:v>
                </c:pt>
                <c:pt idx="3759">
                  <c:v>-2.2950763746151459E-2</c:v>
                </c:pt>
                <c:pt idx="3760">
                  <c:v>-1.5729748603351967E-2</c:v>
                </c:pt>
                <c:pt idx="3761">
                  <c:v>5.055073697653345E-3</c:v>
                </c:pt>
                <c:pt idx="3762">
                  <c:v>-9.7769306790906896E-3</c:v>
                </c:pt>
                <c:pt idx="3763">
                  <c:v>-2.3150953484227466E-2</c:v>
                </c:pt>
                <c:pt idx="3764">
                  <c:v>7.2613161591652542E-3</c:v>
                </c:pt>
                <c:pt idx="3765">
                  <c:v>-1.2987012987013102E-2</c:v>
                </c:pt>
                <c:pt idx="3766">
                  <c:v>3.8482713058797691E-2</c:v>
                </c:pt>
                <c:pt idx="3767">
                  <c:v>2.8742335082790005E-2</c:v>
                </c:pt>
                <c:pt idx="3768">
                  <c:v>1.5889239120165932E-3</c:v>
                </c:pt>
                <c:pt idx="3769">
                  <c:v>-1.4972216505453773E-2</c:v>
                </c:pt>
                <c:pt idx="3770">
                  <c:v>-1.1404196047705151E-3</c:v>
                </c:pt>
                <c:pt idx="3771">
                  <c:v>-2.1492256338298321E-2</c:v>
                </c:pt>
                <c:pt idx="3772">
                  <c:v>-1.0438841039252522E-2</c:v>
                </c:pt>
                <c:pt idx="3773">
                  <c:v>1.2745159809542717E-2</c:v>
                </c:pt>
                <c:pt idx="3774">
                  <c:v>-4.3415661633353309E-2</c:v>
                </c:pt>
                <c:pt idx="3775">
                  <c:v>-2.6850750706108872E-3</c:v>
                </c:pt>
                <c:pt idx="3776">
                  <c:v>-1.7178577084672519E-2</c:v>
                </c:pt>
                <c:pt idx="3777">
                  <c:v>4.8910416212475827E-2</c:v>
                </c:pt>
                <c:pt idx="3778">
                  <c:v>-2.0576726700946124E-2</c:v>
                </c:pt>
                <c:pt idx="3779">
                  <c:v>-1.5390009411156647E-2</c:v>
                </c:pt>
                <c:pt idx="3780">
                  <c:v>-3.7117903930131146E-2</c:v>
                </c:pt>
                <c:pt idx="3781">
                  <c:v>-1.9707453796969476E-2</c:v>
                </c:pt>
                <c:pt idx="3782">
                  <c:v>-1.8008895242633605E-2</c:v>
                </c:pt>
                <c:pt idx="3783">
                  <c:v>6.7735608710584039E-4</c:v>
                </c:pt>
                <c:pt idx="3784">
                  <c:v>-7.8803002596450344E-4</c:v>
                </c:pt>
                <c:pt idx="3785">
                  <c:v>-6.8390240943146274E-2</c:v>
                </c:pt>
                <c:pt idx="3786">
                  <c:v>-7.9911872279924911E-2</c:v>
                </c:pt>
                <c:pt idx="3787">
                  <c:v>5.9922619609322769E-3</c:v>
                </c:pt>
                <c:pt idx="3788">
                  <c:v>1.3367102856338686E-2</c:v>
                </c:pt>
                <c:pt idx="3789">
                  <c:v>5.1374618161621699E-2</c:v>
                </c:pt>
                <c:pt idx="3790">
                  <c:v>2.2153988378235567E-2</c:v>
                </c:pt>
                <c:pt idx="3791">
                  <c:v>1.3017216318356617E-2</c:v>
                </c:pt>
                <c:pt idx="3792">
                  <c:v>-2.6348234593882136E-2</c:v>
                </c:pt>
                <c:pt idx="3793">
                  <c:v>-2.4179374938596454E-2</c:v>
                </c:pt>
                <c:pt idx="3794">
                  <c:v>-4.5977268659388448E-3</c:v>
                </c:pt>
                <c:pt idx="3795">
                  <c:v>-4.992076960249936E-2</c:v>
                </c:pt>
                <c:pt idx="3796">
                  <c:v>-2.1315605815067529E-2</c:v>
                </c:pt>
                <c:pt idx="3797">
                  <c:v>-3.2379709199028217E-2</c:v>
                </c:pt>
                <c:pt idx="3798">
                  <c:v>4.3393539683729276E-2</c:v>
                </c:pt>
                <c:pt idx="3799">
                  <c:v>5.8743954412679988E-2</c:v>
                </c:pt>
                <c:pt idx="3800">
                  <c:v>1.4993385271203863E-2</c:v>
                </c:pt>
                <c:pt idx="3801">
                  <c:v>3.6874060045675172E-3</c:v>
                </c:pt>
                <c:pt idx="3802">
                  <c:v>-6.9037471141892848E-3</c:v>
                </c:pt>
                <c:pt idx="3803">
                  <c:v>1.6865234593289813E-2</c:v>
                </c:pt>
                <c:pt idx="3804">
                  <c:v>2.2773485156567519E-2</c:v>
                </c:pt>
                <c:pt idx="3805">
                  <c:v>6.1898877008221831E-3</c:v>
                </c:pt>
                <c:pt idx="3806">
                  <c:v>-2.5717978020100118E-2</c:v>
                </c:pt>
                <c:pt idx="3807">
                  <c:v>-2.4938886026550366E-2</c:v>
                </c:pt>
                <c:pt idx="3808">
                  <c:v>7.0490623735215419E-3</c:v>
                </c:pt>
                <c:pt idx="3809">
                  <c:v>-2.2718392408596189E-2</c:v>
                </c:pt>
                <c:pt idx="3810">
                  <c:v>3.7914096413068421E-2</c:v>
                </c:pt>
                <c:pt idx="3811">
                  <c:v>2.0889510120076116E-2</c:v>
                </c:pt>
                <c:pt idx="3812">
                  <c:v>-2.7803831516758915E-2</c:v>
                </c:pt>
                <c:pt idx="3813">
                  <c:v>-4.4778105524629019E-2</c:v>
                </c:pt>
                <c:pt idx="3814">
                  <c:v>-6.6171348966796995E-3</c:v>
                </c:pt>
                <c:pt idx="3815">
                  <c:v>-3.0396166880916176E-2</c:v>
                </c:pt>
                <c:pt idx="3816">
                  <c:v>6.2674010775107813E-3</c:v>
                </c:pt>
                <c:pt idx="3817">
                  <c:v>1.5906287055779789E-2</c:v>
                </c:pt>
                <c:pt idx="3818">
                  <c:v>-8.2766426541848181E-3</c:v>
                </c:pt>
                <c:pt idx="3819">
                  <c:v>-1.4575283837603314E-2</c:v>
                </c:pt>
                <c:pt idx="3820">
                  <c:v>5.2841752222851923E-3</c:v>
                </c:pt>
                <c:pt idx="3821">
                  <c:v>7.50297022573716E-2</c:v>
                </c:pt>
                <c:pt idx="3822">
                  <c:v>-3.6046394802353166E-2</c:v>
                </c:pt>
                <c:pt idx="3823">
                  <c:v>1.7776491024898755E-2</c:v>
                </c:pt>
                <c:pt idx="3824">
                  <c:v>-1.2004323832280894E-2</c:v>
                </c:pt>
                <c:pt idx="3825">
                  <c:v>2.9114361395831123E-2</c:v>
                </c:pt>
                <c:pt idx="3826">
                  <c:v>5.8528615233106596E-3</c:v>
                </c:pt>
                <c:pt idx="3827">
                  <c:v>3.4790445144135207E-2</c:v>
                </c:pt>
                <c:pt idx="3828">
                  <c:v>3.5803371752967106E-3</c:v>
                </c:pt>
                <c:pt idx="3829">
                  <c:v>1.1666898790456459E-2</c:v>
                </c:pt>
                <c:pt idx="3830">
                  <c:v>-1.1733559250238224E-2</c:v>
                </c:pt>
                <c:pt idx="3831">
                  <c:v>3.2543237393112046E-2</c:v>
                </c:pt>
                <c:pt idx="3832">
                  <c:v>2.5083282308865806E-2</c:v>
                </c:pt>
                <c:pt idx="3833">
                  <c:v>8.6053292297716411E-4</c:v>
                </c:pt>
                <c:pt idx="3834">
                  <c:v>7.1615702855525321E-3</c:v>
                </c:pt>
                <c:pt idx="3835">
                  <c:v>-1.9554278942241043E-2</c:v>
                </c:pt>
                <c:pt idx="3836">
                  <c:v>9.7109258159022716E-3</c:v>
                </c:pt>
                <c:pt idx="3837">
                  <c:v>1.2620472760474621E-2</c:v>
                </c:pt>
                <c:pt idx="3838">
                  <c:v>-4.8289819063457307E-3</c:v>
                </c:pt>
                <c:pt idx="3839">
                  <c:v>5.3960455845043498E-3</c:v>
                </c:pt>
                <c:pt idx="3840">
                  <c:v>-1.8554491929346661E-2</c:v>
                </c:pt>
                <c:pt idx="3841">
                  <c:v>-2.6118451257459707E-3</c:v>
                </c:pt>
                <c:pt idx="3842">
                  <c:v>1.3379842265162312E-2</c:v>
                </c:pt>
                <c:pt idx="3843">
                  <c:v>2.4125087062289996E-3</c:v>
                </c:pt>
                <c:pt idx="3844">
                  <c:v>1.5054478077860312E-2</c:v>
                </c:pt>
                <c:pt idx="3845">
                  <c:v>1.32736778404976E-2</c:v>
                </c:pt>
                <c:pt idx="3846">
                  <c:v>-2.7021999432146337E-3</c:v>
                </c:pt>
                <c:pt idx="3847">
                  <c:v>1.734682858348946E-2</c:v>
                </c:pt>
                <c:pt idx="3848">
                  <c:v>-3.8068126990253748E-2</c:v>
                </c:pt>
                <c:pt idx="3849">
                  <c:v>3.3104278477203097E-2</c:v>
                </c:pt>
                <c:pt idx="3850">
                  <c:v>7.9720347623439825E-3</c:v>
                </c:pt>
                <c:pt idx="3851">
                  <c:v>1.21380267036586E-3</c:v>
                </c:pt>
                <c:pt idx="3852">
                  <c:v>-1.0016164415194373E-2</c:v>
                </c:pt>
                <c:pt idx="3853">
                  <c:v>2.1187470235491945E-2</c:v>
                </c:pt>
                <c:pt idx="3854">
                  <c:v>2.3793434915437839E-3</c:v>
                </c:pt>
                <c:pt idx="3855">
                  <c:v>-2.7155078284484269E-3</c:v>
                </c:pt>
                <c:pt idx="3856">
                  <c:v>-1.4347598419574337E-2</c:v>
                </c:pt>
                <c:pt idx="3857">
                  <c:v>2.2138938258249086E-2</c:v>
                </c:pt>
                <c:pt idx="3858">
                  <c:v>3.1185031185030354E-3</c:v>
                </c:pt>
                <c:pt idx="3859">
                  <c:v>1.1907677814413598E-2</c:v>
                </c:pt>
                <c:pt idx="3860">
                  <c:v>1.3527100750367671E-2</c:v>
                </c:pt>
                <c:pt idx="3861">
                  <c:v>6.6319454012695456E-3</c:v>
                </c:pt>
                <c:pt idx="3862">
                  <c:v>1.1488379308142171E-2</c:v>
                </c:pt>
                <c:pt idx="3863">
                  <c:v>1.2070583140877389E-2</c:v>
                </c:pt>
                <c:pt idx="3864">
                  <c:v>1.6018041466849819E-2</c:v>
                </c:pt>
                <c:pt idx="3865">
                  <c:v>1.5089969556862926E-3</c:v>
                </c:pt>
                <c:pt idx="3866">
                  <c:v>-9.1279400814680001E-3</c:v>
                </c:pt>
                <c:pt idx="3867">
                  <c:v>1.028175364458539E-2</c:v>
                </c:pt>
                <c:pt idx="3868">
                  <c:v>2.6689768630332456E-3</c:v>
                </c:pt>
                <c:pt idx="3869">
                  <c:v>-1.4836665764830226E-3</c:v>
                </c:pt>
                <c:pt idx="3870">
                  <c:v>7.2545472026308566E-4</c:v>
                </c:pt>
                <c:pt idx="3871">
                  <c:v>1.0419759987422728E-2</c:v>
                </c:pt>
                <c:pt idx="3872">
                  <c:v>-3.1377769325853344E-2</c:v>
                </c:pt>
                <c:pt idx="3873">
                  <c:v>-9.6290280839215203E-3</c:v>
                </c:pt>
                <c:pt idx="3874">
                  <c:v>-1.5498567283606102E-3</c:v>
                </c:pt>
                <c:pt idx="3875">
                  <c:v>3.0458639423857958E-2</c:v>
                </c:pt>
                <c:pt idx="3876">
                  <c:v>-2.1807481104562099E-3</c:v>
                </c:pt>
                <c:pt idx="3877">
                  <c:v>-4.1340448688691467E-3</c:v>
                </c:pt>
                <c:pt idx="3878">
                  <c:v>5.2793470884269222E-3</c:v>
                </c:pt>
                <c:pt idx="3879">
                  <c:v>-2.9186393126424681E-2</c:v>
                </c:pt>
                <c:pt idx="3880">
                  <c:v>-7.7756003287244857E-3</c:v>
                </c:pt>
                <c:pt idx="3881">
                  <c:v>-2.7304996814416782E-3</c:v>
                </c:pt>
                <c:pt idx="3882">
                  <c:v>-1.9530893492745172E-3</c:v>
                </c:pt>
                <c:pt idx="3883">
                  <c:v>2.4799736639965042E-2</c:v>
                </c:pt>
                <c:pt idx="3884">
                  <c:v>1.6240139915051355E-3</c:v>
                </c:pt>
                <c:pt idx="3885">
                  <c:v>1.2445434298441027E-2</c:v>
                </c:pt>
                <c:pt idx="3886">
                  <c:v>-1.2758805775779924E-3</c:v>
                </c:pt>
                <c:pt idx="3887">
                  <c:v>-5.198146288170058E-4</c:v>
                </c:pt>
                <c:pt idx="3888">
                  <c:v>-7.9775746410091219E-3</c:v>
                </c:pt>
                <c:pt idx="3889">
                  <c:v>-1.1169560504007636E-2</c:v>
                </c:pt>
                <c:pt idx="3890">
                  <c:v>-1.0253322669637965E-2</c:v>
                </c:pt>
                <c:pt idx="3891">
                  <c:v>-1.3800617396041437E-2</c:v>
                </c:pt>
                <c:pt idx="3892">
                  <c:v>1.4288344687902743E-2</c:v>
                </c:pt>
                <c:pt idx="3893">
                  <c:v>-3.4264604436698987E-2</c:v>
                </c:pt>
                <c:pt idx="3894">
                  <c:v>7.8009718319127508E-4</c:v>
                </c:pt>
                <c:pt idx="3895">
                  <c:v>3.1508264462809965E-2</c:v>
                </c:pt>
                <c:pt idx="3896">
                  <c:v>8.5765011153093873E-3</c:v>
                </c:pt>
                <c:pt idx="3897">
                  <c:v>5.2899067495961738E-3</c:v>
                </c:pt>
                <c:pt idx="3898">
                  <c:v>9.2400528003016014E-3</c:v>
                </c:pt>
                <c:pt idx="3899">
                  <c:v>4.1195102854294507E-3</c:v>
                </c:pt>
                <c:pt idx="3900">
                  <c:v>-1.6339550750963716E-2</c:v>
                </c:pt>
                <c:pt idx="3901">
                  <c:v>1.926836079307459E-2</c:v>
                </c:pt>
                <c:pt idx="3902">
                  <c:v>-8.2722050375606537E-3</c:v>
                </c:pt>
                <c:pt idx="3903">
                  <c:v>-1.2422692355677611E-2</c:v>
                </c:pt>
                <c:pt idx="3904">
                  <c:v>-1.1252481501534017E-2</c:v>
                </c:pt>
                <c:pt idx="3905">
                  <c:v>3.145847973497129E-2</c:v>
                </c:pt>
                <c:pt idx="3906">
                  <c:v>3.1826225446823564E-2</c:v>
                </c:pt>
                <c:pt idx="3907">
                  <c:v>1.5435142389188528E-2</c:v>
                </c:pt>
                <c:pt idx="3908">
                  <c:v>-1.1679066350270828E-2</c:v>
                </c:pt>
                <c:pt idx="3909">
                  <c:v>1.0518310918194773E-2</c:v>
                </c:pt>
                <c:pt idx="3910">
                  <c:v>7.204160148818417E-3</c:v>
                </c:pt>
                <c:pt idx="3911">
                  <c:v>-2.6612490240688347E-3</c:v>
                </c:pt>
                <c:pt idx="3912">
                  <c:v>5.2356902356902602E-3</c:v>
                </c:pt>
                <c:pt idx="3913">
                  <c:v>1.3322503391334894E-2</c:v>
                </c:pt>
                <c:pt idx="3914">
                  <c:v>1.4791799228182079E-3</c:v>
                </c:pt>
                <c:pt idx="3915">
                  <c:v>-2.1230774308535261E-2</c:v>
                </c:pt>
                <c:pt idx="3916">
                  <c:v>-1.4078688911557391E-3</c:v>
                </c:pt>
                <c:pt idx="3917">
                  <c:v>-1.4056326613311798E-2</c:v>
                </c:pt>
                <c:pt idx="3918">
                  <c:v>2.9883463056676884E-3</c:v>
                </c:pt>
                <c:pt idx="3919">
                  <c:v>2.7036948504302716E-2</c:v>
                </c:pt>
                <c:pt idx="3920">
                  <c:v>1.8869022385143985E-3</c:v>
                </c:pt>
                <c:pt idx="3921">
                  <c:v>-3.0780718493321757E-3</c:v>
                </c:pt>
                <c:pt idx="3922">
                  <c:v>8.1392155394102161E-3</c:v>
                </c:pt>
                <c:pt idx="3923">
                  <c:v>8.8825049324321448E-3</c:v>
                </c:pt>
                <c:pt idx="3924">
                  <c:v>-1.8042270462225951E-2</c:v>
                </c:pt>
                <c:pt idx="3925">
                  <c:v>-8.6910872608491063E-3</c:v>
                </c:pt>
                <c:pt idx="3926">
                  <c:v>-1.5323834741310494E-2</c:v>
                </c:pt>
                <c:pt idx="3927">
                  <c:v>1.2804971743696214E-3</c:v>
                </c:pt>
                <c:pt idx="3928">
                  <c:v>7.0593049824370091E-3</c:v>
                </c:pt>
                <c:pt idx="3929">
                  <c:v>-3.2661699966136215E-2</c:v>
                </c:pt>
                <c:pt idx="3930">
                  <c:v>8.3142252017294194E-3</c:v>
                </c:pt>
                <c:pt idx="3931">
                  <c:v>4.1054751241189624E-3</c:v>
                </c:pt>
                <c:pt idx="3932">
                  <c:v>1.2534036391926406E-2</c:v>
                </c:pt>
                <c:pt idx="3933">
                  <c:v>-1.4769283305587577E-2</c:v>
                </c:pt>
                <c:pt idx="3934">
                  <c:v>3.0527273515012388E-2</c:v>
                </c:pt>
                <c:pt idx="3935">
                  <c:v>7.9880263688953956E-3</c:v>
                </c:pt>
                <c:pt idx="3936">
                  <c:v>-2.3023407130582374E-3</c:v>
                </c:pt>
                <c:pt idx="3937">
                  <c:v>1.7474624170163988E-3</c:v>
                </c:pt>
                <c:pt idx="3938">
                  <c:v>1.5733112986286768E-2</c:v>
                </c:pt>
                <c:pt idx="3939">
                  <c:v>-2.086346305548259E-2</c:v>
                </c:pt>
                <c:pt idx="3940">
                  <c:v>2.4085869902734647E-3</c:v>
                </c:pt>
                <c:pt idx="3941">
                  <c:v>1.4584240313452179E-2</c:v>
                </c:pt>
                <c:pt idx="3942">
                  <c:v>1.3252355882692912E-2</c:v>
                </c:pt>
                <c:pt idx="3943">
                  <c:v>4.6908593393706344E-3</c:v>
                </c:pt>
                <c:pt idx="3944">
                  <c:v>4.052914856365053E-4</c:v>
                </c:pt>
                <c:pt idx="3945">
                  <c:v>-6.2875755562397107E-3</c:v>
                </c:pt>
                <c:pt idx="3946">
                  <c:v>3.2370639748211527E-3</c:v>
                </c:pt>
                <c:pt idx="3947">
                  <c:v>-8.6801745787921103E-3</c:v>
                </c:pt>
                <c:pt idx="3948">
                  <c:v>-1.1978257126694203E-2</c:v>
                </c:pt>
                <c:pt idx="3949">
                  <c:v>1.0721101983238057E-2</c:v>
                </c:pt>
                <c:pt idx="3950">
                  <c:v>1.9260767475082652E-2</c:v>
                </c:pt>
                <c:pt idx="3951">
                  <c:v>-2.8756000902148138E-3</c:v>
                </c:pt>
                <c:pt idx="3952">
                  <c:v>-1.8272733882107817E-2</c:v>
                </c:pt>
                <c:pt idx="3953">
                  <c:v>1.1124916686552133E-2</c:v>
                </c:pt>
                <c:pt idx="3954">
                  <c:v>-2.6782008609955832E-2</c:v>
                </c:pt>
                <c:pt idx="3955">
                  <c:v>-7.8016556568276663E-3</c:v>
                </c:pt>
                <c:pt idx="3956">
                  <c:v>-5.8825016644614703E-3</c:v>
                </c:pt>
                <c:pt idx="3957">
                  <c:v>1.5954696123229306E-2</c:v>
                </c:pt>
                <c:pt idx="3958">
                  <c:v>1.8132358708622176E-2</c:v>
                </c:pt>
                <c:pt idx="3959">
                  <c:v>1.1941252643139277E-2</c:v>
                </c:pt>
                <c:pt idx="3960">
                  <c:v>1.0982335933134024E-2</c:v>
                </c:pt>
                <c:pt idx="3961">
                  <c:v>1.6006152515080974E-2</c:v>
                </c:pt>
                <c:pt idx="3962">
                  <c:v>-2.4995071949537317E-3</c:v>
                </c:pt>
                <c:pt idx="3963">
                  <c:v>-4.5135485502892925E-3</c:v>
                </c:pt>
                <c:pt idx="3964">
                  <c:v>6.3126801495987372E-3</c:v>
                </c:pt>
                <c:pt idx="3965">
                  <c:v>1.0573493671686141E-3</c:v>
                </c:pt>
                <c:pt idx="3966">
                  <c:v>-1.6056311383664701E-2</c:v>
                </c:pt>
                <c:pt idx="3967">
                  <c:v>2.9768723613903925E-2</c:v>
                </c:pt>
                <c:pt idx="3968">
                  <c:v>1.680345404333039E-3</c:v>
                </c:pt>
                <c:pt idx="3969">
                  <c:v>-2.0293411825008989E-2</c:v>
                </c:pt>
                <c:pt idx="3970">
                  <c:v>1.7630085296635789E-2</c:v>
                </c:pt>
                <c:pt idx="3971">
                  <c:v>-1.5338235752344831E-2</c:v>
                </c:pt>
                <c:pt idx="3972">
                  <c:v>2.3417165731827172E-3</c:v>
                </c:pt>
                <c:pt idx="3973">
                  <c:v>1.598276229488782E-2</c:v>
                </c:pt>
                <c:pt idx="3974">
                  <c:v>1.7013144401976099E-3</c:v>
                </c:pt>
                <c:pt idx="3975">
                  <c:v>-1.706180250188094E-3</c:v>
                </c:pt>
                <c:pt idx="3976">
                  <c:v>-4.3892699828314008E-3</c:v>
                </c:pt>
                <c:pt idx="3977">
                  <c:v>2.0029963014404073E-2</c:v>
                </c:pt>
                <c:pt idx="3978">
                  <c:v>-3.2893478676611076E-3</c:v>
                </c:pt>
                <c:pt idx="3979">
                  <c:v>-6.2320119728309642E-3</c:v>
                </c:pt>
                <c:pt idx="3980">
                  <c:v>5.1744244418183705E-4</c:v>
                </c:pt>
                <c:pt idx="3981">
                  <c:v>-4.9247394828252355E-3</c:v>
                </c:pt>
                <c:pt idx="3982">
                  <c:v>1.7190021099664943E-2</c:v>
                </c:pt>
                <c:pt idx="3983">
                  <c:v>-5.1095113171872875E-4</c:v>
                </c:pt>
                <c:pt idx="3984">
                  <c:v>1.155950282692797E-2</c:v>
                </c:pt>
                <c:pt idx="3985">
                  <c:v>-2.603789524499156E-2</c:v>
                </c:pt>
                <c:pt idx="3986">
                  <c:v>-1.8749419162975123E-2</c:v>
                </c:pt>
                <c:pt idx="3987">
                  <c:v>1.0362816981444922E-2</c:v>
                </c:pt>
                <c:pt idx="3988">
                  <c:v>6.2960879890012755E-3</c:v>
                </c:pt>
                <c:pt idx="3989">
                  <c:v>-2.7883436059058297E-2</c:v>
                </c:pt>
                <c:pt idx="3990">
                  <c:v>-6.0688333466418776E-4</c:v>
                </c:pt>
                <c:pt idx="3991">
                  <c:v>-5.625069913866132E-3</c:v>
                </c:pt>
                <c:pt idx="3992">
                  <c:v>2.0650863800723229E-2</c:v>
                </c:pt>
                <c:pt idx="3993">
                  <c:v>-3.715950244056021E-3</c:v>
                </c:pt>
                <c:pt idx="3994">
                  <c:v>-2.3137465625691411E-2</c:v>
                </c:pt>
                <c:pt idx="3995">
                  <c:v>3.3085261284582224E-3</c:v>
                </c:pt>
                <c:pt idx="3996">
                  <c:v>3.0847624345919034E-2</c:v>
                </c:pt>
                <c:pt idx="3997">
                  <c:v>6.3353017089662345E-4</c:v>
                </c:pt>
                <c:pt idx="3998">
                  <c:v>-9.864307153576668E-3</c:v>
                </c:pt>
                <c:pt idx="3999">
                  <c:v>2.8072058986058579E-2</c:v>
                </c:pt>
                <c:pt idx="4000">
                  <c:v>-5.5363587499039912E-3</c:v>
                </c:pt>
                <c:pt idx="4001">
                  <c:v>1.2292581982719319E-2</c:v>
                </c:pt>
                <c:pt idx="4002">
                  <c:v>-9.2218976209181847E-3</c:v>
                </c:pt>
                <c:pt idx="4003">
                  <c:v>1.6128783912789046E-2</c:v>
                </c:pt>
                <c:pt idx="4004">
                  <c:v>-3.8564404070097202E-3</c:v>
                </c:pt>
                <c:pt idx="4005">
                  <c:v>1.6025494759579484E-2</c:v>
                </c:pt>
                <c:pt idx="4006">
                  <c:v>1.0278100086087427E-2</c:v>
                </c:pt>
                <c:pt idx="4007">
                  <c:v>1.1885179092754772E-2</c:v>
                </c:pt>
                <c:pt idx="4008">
                  <c:v>2.1821590193464857E-3</c:v>
                </c:pt>
                <c:pt idx="4009">
                  <c:v>6.386087973111243E-3</c:v>
                </c:pt>
                <c:pt idx="4010">
                  <c:v>-9.4675243585461422E-3</c:v>
                </c:pt>
                <c:pt idx="4011">
                  <c:v>1.2167411859561827E-2</c:v>
                </c:pt>
                <c:pt idx="4012">
                  <c:v>1.4700557607357556E-2</c:v>
                </c:pt>
                <c:pt idx="4013">
                  <c:v>-1.7841849842992197E-4</c:v>
                </c:pt>
                <c:pt idx="4014">
                  <c:v>-3.0265177201185267E-3</c:v>
                </c:pt>
                <c:pt idx="4015">
                  <c:v>9.4006629865899249E-3</c:v>
                </c:pt>
                <c:pt idx="4016">
                  <c:v>1.2235430970890304E-2</c:v>
                </c:pt>
                <c:pt idx="4017">
                  <c:v>-1.1435858985768155E-2</c:v>
                </c:pt>
                <c:pt idx="4018">
                  <c:v>5.3375107210955619E-3</c:v>
                </c:pt>
                <c:pt idx="4019">
                  <c:v>-6.0565465698371179E-3</c:v>
                </c:pt>
                <c:pt idx="4020">
                  <c:v>1.4910868192748783E-2</c:v>
                </c:pt>
                <c:pt idx="4021">
                  <c:v>-1.6075709602791921E-4</c:v>
                </c:pt>
                <c:pt idx="4022">
                  <c:v>-5.816148199930038E-3</c:v>
                </c:pt>
                <c:pt idx="4023">
                  <c:v>1.8429453374397164E-2</c:v>
                </c:pt>
                <c:pt idx="4024">
                  <c:v>-7.1320569736053052E-3</c:v>
                </c:pt>
                <c:pt idx="4025">
                  <c:v>1.2155264731652293E-2</c:v>
                </c:pt>
                <c:pt idx="4026">
                  <c:v>-2.9885815573600372E-3</c:v>
                </c:pt>
                <c:pt idx="4027">
                  <c:v>-4.4115518987865143E-2</c:v>
                </c:pt>
                <c:pt idx="4028">
                  <c:v>1.1303589322144925E-2</c:v>
                </c:pt>
                <c:pt idx="4029">
                  <c:v>-1.1334069929072821E-2</c:v>
                </c:pt>
                <c:pt idx="4030">
                  <c:v>3.5444680774360915E-2</c:v>
                </c:pt>
                <c:pt idx="4031">
                  <c:v>-1.0618963728405206E-2</c:v>
                </c:pt>
                <c:pt idx="4032">
                  <c:v>1.6116999563644541E-2</c:v>
                </c:pt>
                <c:pt idx="4033">
                  <c:v>6.2960602870283378E-3</c:v>
                </c:pt>
                <c:pt idx="4034">
                  <c:v>2.1681522524692909E-2</c:v>
                </c:pt>
                <c:pt idx="4035">
                  <c:v>6.5483208138241711E-3</c:v>
                </c:pt>
                <c:pt idx="4036">
                  <c:v>7.7305614864096039E-3</c:v>
                </c:pt>
                <c:pt idx="4037">
                  <c:v>1.5276098882854861E-4</c:v>
                </c:pt>
                <c:pt idx="4038">
                  <c:v>1.1222897366935713E-2</c:v>
                </c:pt>
                <c:pt idx="4039">
                  <c:v>-4.6100804465605272E-3</c:v>
                </c:pt>
                <c:pt idx="4040">
                  <c:v>1.359740850943103E-2</c:v>
                </c:pt>
                <c:pt idx="4041">
                  <c:v>-1.8661233841467229E-2</c:v>
                </c:pt>
                <c:pt idx="4042">
                  <c:v>1.6741064025947328E-2</c:v>
                </c:pt>
                <c:pt idx="4043">
                  <c:v>-1.9798944491196568E-2</c:v>
                </c:pt>
                <c:pt idx="4044">
                  <c:v>5.2576935363646271E-4</c:v>
                </c:pt>
                <c:pt idx="4045">
                  <c:v>1.8019755878537991E-2</c:v>
                </c:pt>
                <c:pt idx="4046">
                  <c:v>1.4414155406288431E-2</c:v>
                </c:pt>
                <c:pt idx="4047">
                  <c:v>-1.1851851851851891E-2</c:v>
                </c:pt>
                <c:pt idx="4048">
                  <c:v>-4.898637637702874E-2</c:v>
                </c:pt>
                <c:pt idx="4049">
                  <c:v>-1.7745638986942702E-2</c:v>
                </c:pt>
                <c:pt idx="4050">
                  <c:v>1.4360878120944109E-2</c:v>
                </c:pt>
                <c:pt idx="4051">
                  <c:v>-5.2970474120139777E-3</c:v>
                </c:pt>
                <c:pt idx="4052">
                  <c:v>2.3119908156631563E-2</c:v>
                </c:pt>
                <c:pt idx="4053">
                  <c:v>-3.6366831827060464E-3</c:v>
                </c:pt>
                <c:pt idx="4054">
                  <c:v>-1.3867122572066348E-2</c:v>
                </c:pt>
                <c:pt idx="4055">
                  <c:v>2.1120704482129993E-2</c:v>
                </c:pt>
                <c:pt idx="4056">
                  <c:v>2.7960249284150196E-2</c:v>
                </c:pt>
                <c:pt idx="4057">
                  <c:v>6.5541536949043078E-4</c:v>
                </c:pt>
                <c:pt idx="4058">
                  <c:v>2.0199770754871338E-2</c:v>
                </c:pt>
                <c:pt idx="4059">
                  <c:v>2.7028935727630987E-3</c:v>
                </c:pt>
                <c:pt idx="4060">
                  <c:v>-3.9166346523242357E-2</c:v>
                </c:pt>
                <c:pt idx="4061">
                  <c:v>2.3090302073129232E-2</c:v>
                </c:pt>
                <c:pt idx="4062">
                  <c:v>-1.6694023240060418E-2</c:v>
                </c:pt>
                <c:pt idx="4063">
                  <c:v>-3.7061570562713197E-2</c:v>
                </c:pt>
                <c:pt idx="4064">
                  <c:v>3.4670152025864098E-3</c:v>
                </c:pt>
                <c:pt idx="4065">
                  <c:v>-1.2366837133416464E-2</c:v>
                </c:pt>
                <c:pt idx="4066">
                  <c:v>2.8069688345943034E-2</c:v>
                </c:pt>
                <c:pt idx="4067">
                  <c:v>1.5879660261690409E-2</c:v>
                </c:pt>
                <c:pt idx="4068">
                  <c:v>-2.439753831430358E-2</c:v>
                </c:pt>
                <c:pt idx="4069">
                  <c:v>1.1246977076875941E-2</c:v>
                </c:pt>
                <c:pt idx="4070">
                  <c:v>-4.0216644436360527E-3</c:v>
                </c:pt>
                <c:pt idx="4071">
                  <c:v>-4.5221814148218686E-2</c:v>
                </c:pt>
                <c:pt idx="4072">
                  <c:v>-7.5161338311031667E-3</c:v>
                </c:pt>
                <c:pt idx="4073">
                  <c:v>-5.4124851893620263E-2</c:v>
                </c:pt>
                <c:pt idx="4074">
                  <c:v>4.0899795501021519E-3</c:v>
                </c:pt>
                <c:pt idx="4075">
                  <c:v>4.8706984014850407E-2</c:v>
                </c:pt>
                <c:pt idx="4076">
                  <c:v>-4.5957489501368798E-2</c:v>
                </c:pt>
                <c:pt idx="4077">
                  <c:v>1.4054037812948339E-2</c:v>
                </c:pt>
                <c:pt idx="4078">
                  <c:v>2.3037037037036967E-3</c:v>
                </c:pt>
                <c:pt idx="4079">
                  <c:v>-1.6613579088174513E-2</c:v>
                </c:pt>
                <c:pt idx="4080">
                  <c:v>-2.8001773595966006E-2</c:v>
                </c:pt>
                <c:pt idx="4081">
                  <c:v>-4.04369979201602E-3</c:v>
                </c:pt>
                <c:pt idx="4082">
                  <c:v>3.2116074339745504E-2</c:v>
                </c:pt>
                <c:pt idx="4083">
                  <c:v>-1.0748320809922385E-2</c:v>
                </c:pt>
                <c:pt idx="4084">
                  <c:v>4.1954958105868245E-2</c:v>
                </c:pt>
                <c:pt idx="4085">
                  <c:v>-2.7415353181552971E-2</c:v>
                </c:pt>
                <c:pt idx="4086">
                  <c:v>4.3141285835402776E-2</c:v>
                </c:pt>
                <c:pt idx="4087">
                  <c:v>5.4015953047117371E-3</c:v>
                </c:pt>
                <c:pt idx="4088">
                  <c:v>1.1489154695816461E-2</c:v>
                </c:pt>
                <c:pt idx="4089">
                  <c:v>-1.8120093358794942E-2</c:v>
                </c:pt>
                <c:pt idx="4090">
                  <c:v>2.6702106203359444E-2</c:v>
                </c:pt>
                <c:pt idx="4091">
                  <c:v>-3.4672185778931386E-2</c:v>
                </c:pt>
                <c:pt idx="4092">
                  <c:v>1.7769799335721981E-2</c:v>
                </c:pt>
                <c:pt idx="4093">
                  <c:v>-2.8349448006969591E-2</c:v>
                </c:pt>
                <c:pt idx="4094">
                  <c:v>-4.7770232530797152E-4</c:v>
                </c:pt>
                <c:pt idx="4095">
                  <c:v>-3.0955199517657683E-2</c:v>
                </c:pt>
                <c:pt idx="4096">
                  <c:v>-3.0009181064244661E-2</c:v>
                </c:pt>
                <c:pt idx="4097">
                  <c:v>-1.210907554874141E-2</c:v>
                </c:pt>
                <c:pt idx="4098">
                  <c:v>-1.8536701243170528E-2</c:v>
                </c:pt>
                <c:pt idx="4099">
                  <c:v>1.7095740990246133E-2</c:v>
                </c:pt>
                <c:pt idx="4100">
                  <c:v>-2.3162102992037026E-3</c:v>
                </c:pt>
                <c:pt idx="4101">
                  <c:v>2.0274138150362386E-3</c:v>
                </c:pt>
                <c:pt idx="4102">
                  <c:v>2.8572335377803793E-2</c:v>
                </c:pt>
                <c:pt idx="4103">
                  <c:v>1.4502591952605393E-3</c:v>
                </c:pt>
                <c:pt idx="4104">
                  <c:v>-4.6217840086273387E-3</c:v>
                </c:pt>
                <c:pt idx="4105">
                  <c:v>-7.2511995047207511E-3</c:v>
                </c:pt>
                <c:pt idx="4106">
                  <c:v>-3.1586414411886254E-2</c:v>
                </c:pt>
                <c:pt idx="4107">
                  <c:v>7.5584998913316159E-3</c:v>
                </c:pt>
                <c:pt idx="4108">
                  <c:v>2.70032755452565E-3</c:v>
                </c:pt>
                <c:pt idx="4109">
                  <c:v>-3.3519775631832172E-2</c:v>
                </c:pt>
                <c:pt idx="4110">
                  <c:v>-9.3799721354316912E-2</c:v>
                </c:pt>
                <c:pt idx="4111">
                  <c:v>-0.18195464097595593</c:v>
                </c:pt>
                <c:pt idx="4112">
                  <c:v>4.5962056004092311E-2</c:v>
                </c:pt>
                <c:pt idx="4113">
                  <c:v>-6.7811386954441555E-2</c:v>
                </c:pt>
                <c:pt idx="4114">
                  <c:v>0.10490778653466704</c:v>
                </c:pt>
                <c:pt idx="4115">
                  <c:v>-3.8978064516129063E-2</c:v>
                </c:pt>
                <c:pt idx="4116">
                  <c:v>-6.1977035199089148E-2</c:v>
                </c:pt>
                <c:pt idx="4117">
                  <c:v>-8.3889658647184784E-2</c:v>
                </c:pt>
                <c:pt idx="4118">
                  <c:v>0.12025799032536288</c:v>
                </c:pt>
                <c:pt idx="4119">
                  <c:v>-2.2505132553780172E-2</c:v>
                </c:pt>
                <c:pt idx="4120">
                  <c:v>4.177748353441979E-3</c:v>
                </c:pt>
                <c:pt idx="4121">
                  <c:v>9.2642060632239787E-3</c:v>
                </c:pt>
                <c:pt idx="4122">
                  <c:v>-1.6984277154570515E-2</c:v>
                </c:pt>
                <c:pt idx="4123">
                  <c:v>6.759853345554534E-2</c:v>
                </c:pt>
                <c:pt idx="4124">
                  <c:v>-4.4483794805752264E-2</c:v>
                </c:pt>
                <c:pt idx="4125">
                  <c:v>-4.5184478014264062E-2</c:v>
                </c:pt>
                <c:pt idx="4126">
                  <c:v>-2.1373453159553857E-2</c:v>
                </c:pt>
                <c:pt idx="4127">
                  <c:v>-7.2961115451650738E-3</c:v>
                </c:pt>
                <c:pt idx="4128">
                  <c:v>5.1726643095849401E-2</c:v>
                </c:pt>
                <c:pt idx="4129">
                  <c:v>-4.8077365876122435E-2</c:v>
                </c:pt>
                <c:pt idx="4130">
                  <c:v>-6.8683179333365652E-2</c:v>
                </c:pt>
                <c:pt idx="4131">
                  <c:v>-4.5399649373417228E-2</c:v>
                </c:pt>
                <c:pt idx="4132">
                  <c:v>-7.0345127807479368E-2</c:v>
                </c:pt>
                <c:pt idx="4133">
                  <c:v>0.10707073663262023</c:v>
                </c:pt>
                <c:pt idx="4134">
                  <c:v>1.5848258542066063E-2</c:v>
                </c:pt>
                <c:pt idx="4135">
                  <c:v>6.1675384495276875E-2</c:v>
                </c:pt>
                <c:pt idx="4136">
                  <c:v>3.2551413094100035E-2</c:v>
                </c:pt>
                <c:pt idx="4137">
                  <c:v>1.6688427299703212E-2</c:v>
                </c:pt>
                <c:pt idx="4138">
                  <c:v>1.5223685439432311E-2</c:v>
                </c:pt>
                <c:pt idx="4139">
                  <c:v>-3.8753449862005684E-3</c:v>
                </c:pt>
                <c:pt idx="4140">
                  <c:v>1.3033489950705857E-2</c:v>
                </c:pt>
                <c:pt idx="4141">
                  <c:v>5.8927431853404988E-2</c:v>
                </c:pt>
                <c:pt idx="4142">
                  <c:v>-4.9880008178814772E-2</c:v>
                </c:pt>
                <c:pt idx="4143">
                  <c:v>4.6665458499457468E-3</c:v>
                </c:pt>
                <c:pt idx="4144">
                  <c:v>3.623449830890646E-2</c:v>
                </c:pt>
                <c:pt idx="4145">
                  <c:v>2.2793045673129342E-2</c:v>
                </c:pt>
                <c:pt idx="4146">
                  <c:v>6.5100149985639622E-3</c:v>
                </c:pt>
                <c:pt idx="4147">
                  <c:v>-2.6400059183479319E-2</c:v>
                </c:pt>
                <c:pt idx="4148">
                  <c:v>-2.5292272288136575E-3</c:v>
                </c:pt>
                <c:pt idx="4149">
                  <c:v>-2.4464033083034131E-2</c:v>
                </c:pt>
                <c:pt idx="4150">
                  <c:v>-1.9287833827893119E-2</c:v>
                </c:pt>
                <c:pt idx="4151">
                  <c:v>6.9671152161796313E-2</c:v>
                </c:pt>
                <c:pt idx="4152">
                  <c:v>4.134498819626109E-2</c:v>
                </c:pt>
                <c:pt idx="4153">
                  <c:v>8.3940934991728611E-3</c:v>
                </c:pt>
                <c:pt idx="4154">
                  <c:v>2.3291610969336185E-2</c:v>
                </c:pt>
                <c:pt idx="4155">
                  <c:v>-6.3237273375029712E-3</c:v>
                </c:pt>
                <c:pt idx="4156">
                  <c:v>2.1950223585535333E-2</c:v>
                </c:pt>
                <c:pt idx="4157">
                  <c:v>2.7286990927075649E-3</c:v>
                </c:pt>
                <c:pt idx="4158">
                  <c:v>-1.2177699163208433E-2</c:v>
                </c:pt>
                <c:pt idx="4159">
                  <c:v>2.5905155450610007E-2</c:v>
                </c:pt>
                <c:pt idx="4160">
                  <c:v>2.4522167771139136E-2</c:v>
                </c:pt>
                <c:pt idx="4161">
                  <c:v>-2.2390714218852192E-2</c:v>
                </c:pt>
                <c:pt idx="4162">
                  <c:v>-1.835538788563551E-2</c:v>
                </c:pt>
                <c:pt idx="4163">
                  <c:v>4.5141970913276319E-2</c:v>
                </c:pt>
                <c:pt idx="4164">
                  <c:v>1.5109800371445381E-2</c:v>
                </c:pt>
                <c:pt idx="4165">
                  <c:v>-7.4286554869080756E-3</c:v>
                </c:pt>
                <c:pt idx="4166">
                  <c:v>-4.0200074101518934E-2</c:v>
                </c:pt>
                <c:pt idx="4167">
                  <c:v>3.1943640223894842E-2</c:v>
                </c:pt>
                <c:pt idx="4168">
                  <c:v>2.2612924343028196E-2</c:v>
                </c:pt>
                <c:pt idx="4169">
                  <c:v>-1.9204740827448719E-3</c:v>
                </c:pt>
                <c:pt idx="4170">
                  <c:v>1.0078982572503392E-4</c:v>
                </c:pt>
                <c:pt idx="4171">
                  <c:v>1.3275430833081359E-2</c:v>
                </c:pt>
                <c:pt idx="4172">
                  <c:v>3.887954574224306E-4</c:v>
                </c:pt>
                <c:pt idx="4173">
                  <c:v>-3.5610668739437523E-3</c:v>
                </c:pt>
                <c:pt idx="4174">
                  <c:v>2.1778370386495771E-2</c:v>
                </c:pt>
                <c:pt idx="4175">
                  <c:v>-1.0102265464100646E-2</c:v>
                </c:pt>
                <c:pt idx="4176">
                  <c:v>2.6795803066989698E-2</c:v>
                </c:pt>
                <c:pt idx="4177">
                  <c:v>-7.8167304232388268E-3</c:v>
                </c:pt>
                <c:pt idx="4178">
                  <c:v>-3.8969041310528807E-2</c:v>
                </c:pt>
                <c:pt idx="4179">
                  <c:v>-1.6386385286143557E-2</c:v>
                </c:pt>
                <c:pt idx="4180">
                  <c:v>-7.1517036512798171E-3</c:v>
                </c:pt>
                <c:pt idx="4181">
                  <c:v>8.741406315947442E-3</c:v>
                </c:pt>
                <c:pt idx="4182">
                  <c:v>3.1296780132216373E-2</c:v>
                </c:pt>
                <c:pt idx="4183">
                  <c:v>-4.2193712415590223E-3</c:v>
                </c:pt>
                <c:pt idx="4184">
                  <c:v>3.0973571512643794E-2</c:v>
                </c:pt>
                <c:pt idx="4185">
                  <c:v>9.9148151400720863E-3</c:v>
                </c:pt>
                <c:pt idx="4186">
                  <c:v>8.6174662388369683E-3</c:v>
                </c:pt>
                <c:pt idx="4187">
                  <c:v>5.7677385981549367E-3</c:v>
                </c:pt>
                <c:pt idx="4188">
                  <c:v>9.8663626466881649E-3</c:v>
                </c:pt>
                <c:pt idx="4189">
                  <c:v>1.3810372633902057E-2</c:v>
                </c:pt>
                <c:pt idx="4190">
                  <c:v>-1.8754657267009422E-3</c:v>
                </c:pt>
                <c:pt idx="4191">
                  <c:v>2.1096692474813938E-2</c:v>
                </c:pt>
                <c:pt idx="4192">
                  <c:v>-2.5129797581493141E-2</c:v>
                </c:pt>
                <c:pt idx="4193">
                  <c:v>-6.3875148522360425E-2</c:v>
                </c:pt>
                <c:pt idx="4194">
                  <c:v>2.2315440772713746E-2</c:v>
                </c:pt>
                <c:pt idx="4195">
                  <c:v>-4.2256621583544707E-2</c:v>
                </c:pt>
                <c:pt idx="4196">
                  <c:v>1.5813329165479395E-3</c:v>
                </c:pt>
                <c:pt idx="4197">
                  <c:v>-2.2516775135164924E-2</c:v>
                </c:pt>
                <c:pt idx="4198">
                  <c:v>2.5092029148824135E-2</c:v>
                </c:pt>
                <c:pt idx="4199">
                  <c:v>2.3735800659582251E-2</c:v>
                </c:pt>
                <c:pt idx="4200">
                  <c:v>-3.6456049610294361E-2</c:v>
                </c:pt>
                <c:pt idx="4201">
                  <c:v>-5.0326439258151612E-2</c:v>
                </c:pt>
                <c:pt idx="4202">
                  <c:v>5.4157131960335558E-2</c:v>
                </c:pt>
                <c:pt idx="4203">
                  <c:v>-1.2134030947344887E-2</c:v>
                </c:pt>
                <c:pt idx="4204">
                  <c:v>3.5478175944707369E-2</c:v>
                </c:pt>
                <c:pt idx="4205">
                  <c:v>-9.6131173707236783E-4</c:v>
                </c:pt>
                <c:pt idx="4206">
                  <c:v>1.8191721132897687E-2</c:v>
                </c:pt>
                <c:pt idx="4207">
                  <c:v>-3.7792874719161262E-2</c:v>
                </c:pt>
                <c:pt idx="4208">
                  <c:v>-7.0048644892285461E-3</c:v>
                </c:pt>
                <c:pt idx="4209">
                  <c:v>-6.6250501544291573E-3</c:v>
                </c:pt>
                <c:pt idx="4210">
                  <c:v>3.7498003926394352E-2</c:v>
                </c:pt>
                <c:pt idx="4211">
                  <c:v>4.5631094331421984E-3</c:v>
                </c:pt>
                <c:pt idx="4212">
                  <c:v>1.4456311117119425E-2</c:v>
                </c:pt>
                <c:pt idx="4213">
                  <c:v>2.0504801926101157E-2</c:v>
                </c:pt>
                <c:pt idx="4214">
                  <c:v>-2.1154900885372863E-3</c:v>
                </c:pt>
                <c:pt idx="4215">
                  <c:v>1.6497417643774437E-2</c:v>
                </c:pt>
                <c:pt idx="4216">
                  <c:v>9.4751748701884519E-3</c:v>
                </c:pt>
                <c:pt idx="4217">
                  <c:v>5.8578971084601861E-3</c:v>
                </c:pt>
                <c:pt idx="4218">
                  <c:v>1.5214524799689322E-4</c:v>
                </c:pt>
                <c:pt idx="4219">
                  <c:v>3.599377989621888E-2</c:v>
                </c:pt>
                <c:pt idx="4220">
                  <c:v>-2.1731859526043062E-2</c:v>
                </c:pt>
                <c:pt idx="4221">
                  <c:v>4.3361879904257883E-4</c:v>
                </c:pt>
                <c:pt idx="4222">
                  <c:v>-8.6102706442282573E-3</c:v>
                </c:pt>
                <c:pt idx="4223">
                  <c:v>2.9687237262485233E-2</c:v>
                </c:pt>
                <c:pt idx="4224">
                  <c:v>1.2811196119897783E-2</c:v>
                </c:pt>
                <c:pt idx="4225">
                  <c:v>2.8297323444050893E-3</c:v>
                </c:pt>
                <c:pt idx="4226">
                  <c:v>1.0338368531485287E-2</c:v>
                </c:pt>
                <c:pt idx="4227">
                  <c:v>6.9225076983059353E-4</c:v>
                </c:pt>
                <c:pt idx="4228">
                  <c:v>1.1020641837091505E-2</c:v>
                </c:pt>
                <c:pt idx="4229">
                  <c:v>1.7097915847424261E-2</c:v>
                </c:pt>
                <c:pt idx="4230">
                  <c:v>-7.6474590949863197E-3</c:v>
                </c:pt>
                <c:pt idx="4231">
                  <c:v>-5.4622667238087841E-3</c:v>
                </c:pt>
                <c:pt idx="4232">
                  <c:v>2.7053919801933723E-2</c:v>
                </c:pt>
                <c:pt idx="4233">
                  <c:v>1.3944937331695995E-2</c:v>
                </c:pt>
                <c:pt idx="4234">
                  <c:v>1.0427716961968203E-2</c:v>
                </c:pt>
                <c:pt idx="4235">
                  <c:v>-1.722250765072475E-2</c:v>
                </c:pt>
                <c:pt idx="4236">
                  <c:v>9.6220868563801076E-4</c:v>
                </c:pt>
                <c:pt idx="4237">
                  <c:v>-1.2769178367331602E-2</c:v>
                </c:pt>
                <c:pt idx="4238">
                  <c:v>-1.9221332842641048E-2</c:v>
                </c:pt>
                <c:pt idx="4239">
                  <c:v>2.7040126327968039E-2</c:v>
                </c:pt>
                <c:pt idx="4240">
                  <c:v>1.4165017506469813E-2</c:v>
                </c:pt>
                <c:pt idx="4241">
                  <c:v>-3.182203676045714E-3</c:v>
                </c:pt>
                <c:pt idx="4242">
                  <c:v>-6.3922540036290831E-3</c:v>
                </c:pt>
                <c:pt idx="4243">
                  <c:v>1.3419919980601325E-2</c:v>
                </c:pt>
                <c:pt idx="4244">
                  <c:v>1.9605350720433012E-2</c:v>
                </c:pt>
                <c:pt idx="4245">
                  <c:v>-1.7167665241527907E-2</c:v>
                </c:pt>
                <c:pt idx="4246">
                  <c:v>-1.8131622145949322E-3</c:v>
                </c:pt>
                <c:pt idx="4247">
                  <c:v>-3.3638069324323228E-3</c:v>
                </c:pt>
                <c:pt idx="4248">
                  <c:v>-1.6275773099222457E-3</c:v>
                </c:pt>
                <c:pt idx="4249">
                  <c:v>-2.324393358876109E-2</c:v>
                </c:pt>
                <c:pt idx="4250">
                  <c:v>-2.2443391582574468E-2</c:v>
                </c:pt>
                <c:pt idx="4251">
                  <c:v>4.0913310988366369E-4</c:v>
                </c:pt>
                <c:pt idx="4252">
                  <c:v>-2.3987416437278863E-3</c:v>
                </c:pt>
                <c:pt idx="4253">
                  <c:v>5.614726634869327E-2</c:v>
                </c:pt>
                <c:pt idx="4254">
                  <c:v>3.0828487612619693E-3</c:v>
                </c:pt>
                <c:pt idx="4255">
                  <c:v>-2.0583420151808252E-2</c:v>
                </c:pt>
                <c:pt idx="4256">
                  <c:v>2.1942954396948489E-2</c:v>
                </c:pt>
                <c:pt idx="4257">
                  <c:v>-3.9211312842931667E-2</c:v>
                </c:pt>
                <c:pt idx="4258">
                  <c:v>-7.1888445228588171E-2</c:v>
                </c:pt>
                <c:pt idx="4259">
                  <c:v>-1.7150527772682667E-2</c:v>
                </c:pt>
                <c:pt idx="4260">
                  <c:v>-4.6894749790042489E-2</c:v>
                </c:pt>
                <c:pt idx="4261">
                  <c:v>4.7413064181641706E-2</c:v>
                </c:pt>
                <c:pt idx="4262">
                  <c:v>-2.4048266485383607E-3</c:v>
                </c:pt>
                <c:pt idx="4263">
                  <c:v>-1.6814739729294592E-2</c:v>
                </c:pt>
                <c:pt idx="4264">
                  <c:v>5.3524860729663892E-2</c:v>
                </c:pt>
                <c:pt idx="4265">
                  <c:v>-6.5443540760355523E-2</c:v>
                </c:pt>
                <c:pt idx="4266">
                  <c:v>-4.4085425411155565E-3</c:v>
                </c:pt>
                <c:pt idx="4267">
                  <c:v>2.1247635714412016E-2</c:v>
                </c:pt>
                <c:pt idx="4268">
                  <c:v>5.9820331296626339E-2</c:v>
                </c:pt>
                <c:pt idx="4269">
                  <c:v>1.1163010991523725E-2</c:v>
                </c:pt>
                <c:pt idx="4270">
                  <c:v>3.7827579244902099E-2</c:v>
                </c:pt>
                <c:pt idx="4271">
                  <c:v>-2.479203791174156E-2</c:v>
                </c:pt>
                <c:pt idx="4272">
                  <c:v>8.4820822993383338E-3</c:v>
                </c:pt>
                <c:pt idx="4273">
                  <c:v>-3.8145047710980484E-2</c:v>
                </c:pt>
                <c:pt idx="4274">
                  <c:v>-4.6872043762596127E-2</c:v>
                </c:pt>
                <c:pt idx="4275">
                  <c:v>7.3886438761683548E-2</c:v>
                </c:pt>
                <c:pt idx="4276">
                  <c:v>8.7681229305300867E-3</c:v>
                </c:pt>
                <c:pt idx="4277">
                  <c:v>-2.8306471530206601E-2</c:v>
                </c:pt>
                <c:pt idx="4278">
                  <c:v>3.7444861682763841E-2</c:v>
                </c:pt>
                <c:pt idx="4279">
                  <c:v>-6.1011751875005293E-3</c:v>
                </c:pt>
                <c:pt idx="4280">
                  <c:v>1.606221324575996E-2</c:v>
                </c:pt>
                <c:pt idx="4281">
                  <c:v>8.8276034778254076E-3</c:v>
                </c:pt>
                <c:pt idx="4282">
                  <c:v>2.0394231589726308E-2</c:v>
                </c:pt>
                <c:pt idx="4283">
                  <c:v>7.22224756344092E-4</c:v>
                </c:pt>
                <c:pt idx="4284">
                  <c:v>2.1704283880182196E-2</c:v>
                </c:pt>
                <c:pt idx="4285">
                  <c:v>-1.6804223362332227E-3</c:v>
                </c:pt>
                <c:pt idx="4286">
                  <c:v>1.3845855925638917E-2</c:v>
                </c:pt>
                <c:pt idx="4287">
                  <c:v>3.3131799916252813E-3</c:v>
                </c:pt>
                <c:pt idx="4288">
                  <c:v>2.8482727312666434E-3</c:v>
                </c:pt>
                <c:pt idx="4289">
                  <c:v>9.0535400071534156E-4</c:v>
                </c:pt>
                <c:pt idx="4290">
                  <c:v>2.4291143580354113E-2</c:v>
                </c:pt>
                <c:pt idx="4291">
                  <c:v>-5.0278812394511929E-3</c:v>
                </c:pt>
                <c:pt idx="4292">
                  <c:v>8.1310705670993855E-3</c:v>
                </c:pt>
                <c:pt idx="4293">
                  <c:v>-7.3767989378545895E-3</c:v>
                </c:pt>
                <c:pt idx="4294">
                  <c:v>-1.9898718242160607E-2</c:v>
                </c:pt>
                <c:pt idx="4295">
                  <c:v>6.0353509552930618E-3</c:v>
                </c:pt>
                <c:pt idx="4296">
                  <c:v>1.8011940255199255E-2</c:v>
                </c:pt>
                <c:pt idx="4297">
                  <c:v>-2.4412837760802608E-2</c:v>
                </c:pt>
                <c:pt idx="4298">
                  <c:v>-1.1474691403111414E-2</c:v>
                </c:pt>
                <c:pt idx="4299">
                  <c:v>-4.2980958925365242E-2</c:v>
                </c:pt>
                <c:pt idx="4300">
                  <c:v>1.7448773181389932E-2</c:v>
                </c:pt>
                <c:pt idx="4301">
                  <c:v>-3.0178628340744584E-2</c:v>
                </c:pt>
                <c:pt idx="4302">
                  <c:v>3.7252063690778936E-2</c:v>
                </c:pt>
                <c:pt idx="4303">
                  <c:v>1.2959582396692815E-2</c:v>
                </c:pt>
                <c:pt idx="4304">
                  <c:v>-5.8234785975990189E-3</c:v>
                </c:pt>
                <c:pt idx="4305">
                  <c:v>2.0329283456427705E-2</c:v>
                </c:pt>
                <c:pt idx="4306">
                  <c:v>-5.491278557585022E-3</c:v>
                </c:pt>
                <c:pt idx="4307">
                  <c:v>1.5501815927008167E-3</c:v>
                </c:pt>
                <c:pt idx="4308">
                  <c:v>4.3337902976166021E-3</c:v>
                </c:pt>
                <c:pt idx="4309">
                  <c:v>1.71062480736206E-2</c:v>
                </c:pt>
                <c:pt idx="4310">
                  <c:v>3.6220120204621953E-3</c:v>
                </c:pt>
                <c:pt idx="4311">
                  <c:v>1.069741694764148E-2</c:v>
                </c:pt>
                <c:pt idx="4312">
                  <c:v>8.7419178160144106E-3</c:v>
                </c:pt>
                <c:pt idx="4313">
                  <c:v>-4.9571275455519981E-3</c:v>
                </c:pt>
                <c:pt idx="4314">
                  <c:v>-3.2243662880104829E-3</c:v>
                </c:pt>
                <c:pt idx="4315">
                  <c:v>2.2280993615720446E-2</c:v>
                </c:pt>
                <c:pt idx="4316">
                  <c:v>1.9368254144875863E-2</c:v>
                </c:pt>
                <c:pt idx="4317">
                  <c:v>-3.8341622491931959E-3</c:v>
                </c:pt>
                <c:pt idx="4318">
                  <c:v>-1.3341095092969879E-2</c:v>
                </c:pt>
                <c:pt idx="4319">
                  <c:v>1.4062901288983687E-2</c:v>
                </c:pt>
                <c:pt idx="4320">
                  <c:v>-2.2136584230592948E-2</c:v>
                </c:pt>
                <c:pt idx="4321">
                  <c:v>3.2199581405443212E-3</c:v>
                </c:pt>
                <c:pt idx="4322">
                  <c:v>-1.4827064101759047E-2</c:v>
                </c:pt>
                <c:pt idx="4323">
                  <c:v>1.600634587872074E-3</c:v>
                </c:pt>
                <c:pt idx="4324">
                  <c:v>-2.4289350869749815E-2</c:v>
                </c:pt>
                <c:pt idx="4325">
                  <c:v>-1.4472587600101283E-2</c:v>
                </c:pt>
                <c:pt idx="4326">
                  <c:v>3.6231138041591837E-2</c:v>
                </c:pt>
                <c:pt idx="4327">
                  <c:v>4.9888230493559949E-3</c:v>
                </c:pt>
                <c:pt idx="4328">
                  <c:v>1.3345761132057543E-3</c:v>
                </c:pt>
                <c:pt idx="4329">
                  <c:v>-3.1662752896542967E-3</c:v>
                </c:pt>
                <c:pt idx="4330">
                  <c:v>1.1722010781137326E-2</c:v>
                </c:pt>
                <c:pt idx="4331">
                  <c:v>-1.9382582246617486E-2</c:v>
                </c:pt>
                <c:pt idx="4332">
                  <c:v>4.5663598183153464E-2</c:v>
                </c:pt>
                <c:pt idx="4333">
                  <c:v>3.8050556779203326E-3</c:v>
                </c:pt>
                <c:pt idx="4334">
                  <c:v>9.4629937841785861E-3</c:v>
                </c:pt>
                <c:pt idx="4335">
                  <c:v>1.1426802514165724E-2</c:v>
                </c:pt>
                <c:pt idx="4336">
                  <c:v>6.7932612977059659E-3</c:v>
                </c:pt>
                <c:pt idx="4337">
                  <c:v>3.1457139647230736E-3</c:v>
                </c:pt>
                <c:pt idx="4338">
                  <c:v>1.2253529477643799E-3</c:v>
                </c:pt>
                <c:pt idx="4339">
                  <c:v>-2.7569598431362863E-3</c:v>
                </c:pt>
                <c:pt idx="4340">
                  <c:v>1.7154922143045592E-3</c:v>
                </c:pt>
                <c:pt idx="4341">
                  <c:v>2.1723093136609251E-2</c:v>
                </c:pt>
                <c:pt idx="4342">
                  <c:v>6.1372632447556086E-3</c:v>
                </c:pt>
                <c:pt idx="4343">
                  <c:v>-2.4412122765425925E-3</c:v>
                </c:pt>
                <c:pt idx="4344">
                  <c:v>7.9003654721914174E-3</c:v>
                </c:pt>
                <c:pt idx="4345">
                  <c:v>-1.0138988905104007E-2</c:v>
                </c:pt>
                <c:pt idx="4346">
                  <c:v>2.2899927894519889E-2</c:v>
                </c:pt>
                <c:pt idx="4347">
                  <c:v>-2.1147370739843185E-2</c:v>
                </c:pt>
                <c:pt idx="4348">
                  <c:v>1.7354123131329446E-2</c:v>
                </c:pt>
                <c:pt idx="4349">
                  <c:v>2.0338254626352636E-2</c:v>
                </c:pt>
                <c:pt idx="4350">
                  <c:v>1.1942369395820052E-2</c:v>
                </c:pt>
                <c:pt idx="4351">
                  <c:v>2.0670869804737757E-2</c:v>
                </c:pt>
                <c:pt idx="4352">
                  <c:v>-1.0716834485777871E-2</c:v>
                </c:pt>
                <c:pt idx="4353">
                  <c:v>-1.143307468477206E-2</c:v>
                </c:pt>
                <c:pt idx="4354">
                  <c:v>7.7510823307211929E-3</c:v>
                </c:pt>
                <c:pt idx="4355">
                  <c:v>-1.0131558130195173E-2</c:v>
                </c:pt>
                <c:pt idx="4356">
                  <c:v>-2.1085244631868783E-2</c:v>
                </c:pt>
                <c:pt idx="4357">
                  <c:v>8.697399571723663E-3</c:v>
                </c:pt>
                <c:pt idx="4358">
                  <c:v>1.5943671090967948E-2</c:v>
                </c:pt>
                <c:pt idx="4359">
                  <c:v>2.9597583170434261E-2</c:v>
                </c:pt>
                <c:pt idx="4360">
                  <c:v>7.08253233265288E-3</c:v>
                </c:pt>
                <c:pt idx="4361">
                  <c:v>-2.6003344975733533E-4</c:v>
                </c:pt>
                <c:pt idx="4362">
                  <c:v>1.0652321697750766E-2</c:v>
                </c:pt>
                <c:pt idx="4363">
                  <c:v>-1.0674574625512578E-2</c:v>
                </c:pt>
                <c:pt idx="4364">
                  <c:v>-2.1041491764316467E-2</c:v>
                </c:pt>
                <c:pt idx="4365">
                  <c:v>4.6321180314403687E-3</c:v>
                </c:pt>
                <c:pt idx="4366">
                  <c:v>-1.8352870453862358E-2</c:v>
                </c:pt>
                <c:pt idx="4367">
                  <c:v>1.359486089762818E-2</c:v>
                </c:pt>
                <c:pt idx="4368">
                  <c:v>1.9828778916969325E-2</c:v>
                </c:pt>
                <c:pt idx="4369">
                  <c:v>1.2985858920965265E-2</c:v>
                </c:pt>
                <c:pt idx="4370">
                  <c:v>-1.0620442011567865E-2</c:v>
                </c:pt>
                <c:pt idx="4371">
                  <c:v>-7.388798581350331E-4</c:v>
                </c:pt>
                <c:pt idx="4372">
                  <c:v>7.5125702454894583E-3</c:v>
                </c:pt>
                <c:pt idx="4373">
                  <c:v>2.4248473461718989E-2</c:v>
                </c:pt>
                <c:pt idx="4374">
                  <c:v>8.7532244196044662E-3</c:v>
                </c:pt>
                <c:pt idx="4375">
                  <c:v>1.0626388675794018E-3</c:v>
                </c:pt>
                <c:pt idx="4376">
                  <c:v>5.0918462341906778E-3</c:v>
                </c:pt>
                <c:pt idx="4377">
                  <c:v>1.5570904942364683E-2</c:v>
                </c:pt>
                <c:pt idx="4378">
                  <c:v>3.6592554694190316E-3</c:v>
                </c:pt>
                <c:pt idx="4379">
                  <c:v>5.8179480928211014E-4</c:v>
                </c:pt>
                <c:pt idx="4380">
                  <c:v>-3.9871304290040044E-4</c:v>
                </c:pt>
                <c:pt idx="4381">
                  <c:v>-1.6492252463866097E-2</c:v>
                </c:pt>
                <c:pt idx="4382">
                  <c:v>2.4220985512471094E-2</c:v>
                </c:pt>
                <c:pt idx="4383">
                  <c:v>1.2693035329315094E-2</c:v>
                </c:pt>
                <c:pt idx="4384">
                  <c:v>-5.446942543716804E-3</c:v>
                </c:pt>
                <c:pt idx="4385">
                  <c:v>6.0064323430000233E-3</c:v>
                </c:pt>
                <c:pt idx="4386">
                  <c:v>-1.9919994355096504E-3</c:v>
                </c:pt>
                <c:pt idx="4387">
                  <c:v>-2.6328384184478248E-2</c:v>
                </c:pt>
                <c:pt idx="4388">
                  <c:v>-4.3009791709722744E-3</c:v>
                </c:pt>
                <c:pt idx="4389">
                  <c:v>8.0949629471724904E-3</c:v>
                </c:pt>
                <c:pt idx="4390">
                  <c:v>2.3155001057306057E-2</c:v>
                </c:pt>
                <c:pt idx="4391">
                  <c:v>-1.2944420574014792E-3</c:v>
                </c:pt>
                <c:pt idx="4392">
                  <c:v>1.2634445200816913E-2</c:v>
                </c:pt>
                <c:pt idx="4393">
                  <c:v>9.997579929549083E-3</c:v>
                </c:pt>
                <c:pt idx="4394">
                  <c:v>-1.9653468509722827E-2</c:v>
                </c:pt>
                <c:pt idx="4395">
                  <c:v>1.3790443912162553E-2</c:v>
                </c:pt>
                <c:pt idx="4396">
                  <c:v>-4.7682317896406978E-3</c:v>
                </c:pt>
                <c:pt idx="4397">
                  <c:v>4.0212745340812983E-3</c:v>
                </c:pt>
                <c:pt idx="4398">
                  <c:v>-2.6486657480335962E-2</c:v>
                </c:pt>
                <c:pt idx="4399">
                  <c:v>2.7075106433366747E-2</c:v>
                </c:pt>
                <c:pt idx="4400">
                  <c:v>-7.7754242968597342E-4</c:v>
                </c:pt>
                <c:pt idx="4401">
                  <c:v>9.5202318342815229E-3</c:v>
                </c:pt>
                <c:pt idx="4402">
                  <c:v>-1.4140361695568204E-3</c:v>
                </c:pt>
                <c:pt idx="4403">
                  <c:v>-3.3005408628261623E-4</c:v>
                </c:pt>
                <c:pt idx="4404">
                  <c:v>1.2072252457584698E-2</c:v>
                </c:pt>
                <c:pt idx="4405">
                  <c:v>1.2122934128900864E-2</c:v>
                </c:pt>
                <c:pt idx="4406">
                  <c:v>1.3448951688787014E-2</c:v>
                </c:pt>
                <c:pt idx="4407">
                  <c:v>-6.8122127380170205E-3</c:v>
                </c:pt>
                <c:pt idx="4408">
                  <c:v>1.3795347491942778E-2</c:v>
                </c:pt>
                <c:pt idx="4409">
                  <c:v>-9.7306495081173061E-4</c:v>
                </c:pt>
                <c:pt idx="4410">
                  <c:v>1.2483681462140961E-2</c:v>
                </c:pt>
                <c:pt idx="4411">
                  <c:v>-9.0005238133613608E-3</c:v>
                </c:pt>
                <c:pt idx="4412">
                  <c:v>5.4127680336659711E-3</c:v>
                </c:pt>
                <c:pt idx="4413">
                  <c:v>6.0660593867112311E-5</c:v>
                </c:pt>
                <c:pt idx="4414">
                  <c:v>-2.688617730016063E-2</c:v>
                </c:pt>
                <c:pt idx="4415">
                  <c:v>3.3451938809963E-3</c:v>
                </c:pt>
                <c:pt idx="4416">
                  <c:v>1.2150611672249401E-2</c:v>
                </c:pt>
                <c:pt idx="4417">
                  <c:v>1.7053185068488963E-2</c:v>
                </c:pt>
                <c:pt idx="4418">
                  <c:v>7.5286662643330171E-3</c:v>
                </c:pt>
                <c:pt idx="4419">
                  <c:v>2.1663497007542443E-3</c:v>
                </c:pt>
                <c:pt idx="4420">
                  <c:v>-1.1042431426849575E-2</c:v>
                </c:pt>
                <c:pt idx="4421">
                  <c:v>1.252052338406684E-2</c:v>
                </c:pt>
                <c:pt idx="4422">
                  <c:v>-1.3703740549144583E-2</c:v>
                </c:pt>
                <c:pt idx="4423">
                  <c:v>-7.539652520362039E-3</c:v>
                </c:pt>
                <c:pt idx="4424">
                  <c:v>-3.1388790080796758E-2</c:v>
                </c:pt>
                <c:pt idx="4425">
                  <c:v>-1.0161951178566109E-2</c:v>
                </c:pt>
                <c:pt idx="4426">
                  <c:v>4.1245309419321918E-2</c:v>
                </c:pt>
                <c:pt idx="4427">
                  <c:v>2.7217013305642856E-2</c:v>
                </c:pt>
                <c:pt idx="4428">
                  <c:v>6.8729714328188418E-3</c:v>
                </c:pt>
                <c:pt idx="4429">
                  <c:v>3.8879483444229646E-3</c:v>
                </c:pt>
                <c:pt idx="4430">
                  <c:v>1.1608867449088622E-2</c:v>
                </c:pt>
                <c:pt idx="4431">
                  <c:v>1.9675308941118352E-3</c:v>
                </c:pt>
                <c:pt idx="4432">
                  <c:v>3.7773994466907546E-3</c:v>
                </c:pt>
                <c:pt idx="4433">
                  <c:v>-3.5193724492500134E-2</c:v>
                </c:pt>
                <c:pt idx="4434">
                  <c:v>3.4120249908856204E-2</c:v>
                </c:pt>
                <c:pt idx="4435">
                  <c:v>8.7508753290028718E-3</c:v>
                </c:pt>
                <c:pt idx="4436">
                  <c:v>-1.4635407440742765E-2</c:v>
                </c:pt>
                <c:pt idx="4437">
                  <c:v>-6.5056845787581086E-3</c:v>
                </c:pt>
                <c:pt idx="4438">
                  <c:v>-1.2416801561025204E-2</c:v>
                </c:pt>
                <c:pt idx="4439">
                  <c:v>1.6044210713967333E-2</c:v>
                </c:pt>
                <c:pt idx="4440">
                  <c:v>-2.7697361366981532E-2</c:v>
                </c:pt>
                <c:pt idx="4441">
                  <c:v>3.0315941433290305E-2</c:v>
                </c:pt>
                <c:pt idx="4442">
                  <c:v>2.0199759665672667E-2</c:v>
                </c:pt>
                <c:pt idx="4443">
                  <c:v>6.3471928812250944E-3</c:v>
                </c:pt>
                <c:pt idx="4444">
                  <c:v>-2.7484243946359621E-3</c:v>
                </c:pt>
                <c:pt idx="4445">
                  <c:v>-1.5794725588025527E-2</c:v>
                </c:pt>
                <c:pt idx="4446">
                  <c:v>-8.6227706806485394E-3</c:v>
                </c:pt>
                <c:pt idx="4447">
                  <c:v>2.6638745495276117E-2</c:v>
                </c:pt>
                <c:pt idx="4448">
                  <c:v>-2.2332906408614406E-2</c:v>
                </c:pt>
                <c:pt idx="4449">
                  <c:v>2.882068102201929E-3</c:v>
                </c:pt>
                <c:pt idx="4450">
                  <c:v>1.6981460695901118E-2</c:v>
                </c:pt>
                <c:pt idx="4451">
                  <c:v>-9.9331132317822535E-3</c:v>
                </c:pt>
                <c:pt idx="4452">
                  <c:v>1.7542932374902787E-2</c:v>
                </c:pt>
                <c:pt idx="4453">
                  <c:v>-4.4387988799116096E-3</c:v>
                </c:pt>
                <c:pt idx="4454">
                  <c:v>3.7044239644450361E-3</c:v>
                </c:pt>
                <c:pt idx="4455">
                  <c:v>3.1331222532016145E-3</c:v>
                </c:pt>
                <c:pt idx="4456">
                  <c:v>1.5687346011974412E-3</c:v>
                </c:pt>
                <c:pt idx="4457">
                  <c:v>-8.7815019331534128E-3</c:v>
                </c:pt>
                <c:pt idx="4458">
                  <c:v>-6.90902016238093E-3</c:v>
                </c:pt>
                <c:pt idx="4459">
                  <c:v>6.1161202773285517E-4</c:v>
                </c:pt>
                <c:pt idx="4460">
                  <c:v>7.5831737587803705E-3</c:v>
                </c:pt>
                <c:pt idx="4461">
                  <c:v>-4.0284551111616773E-3</c:v>
                </c:pt>
                <c:pt idx="4462">
                  <c:v>-1.1758323855930564E-2</c:v>
                </c:pt>
                <c:pt idx="4463">
                  <c:v>-7.7042344398647877E-5</c:v>
                </c:pt>
                <c:pt idx="4464">
                  <c:v>2.4087218653388698E-2</c:v>
                </c:pt>
                <c:pt idx="4465">
                  <c:v>-2.2095888349697113E-2</c:v>
                </c:pt>
                <c:pt idx="4466">
                  <c:v>1.1631764960450042E-2</c:v>
                </c:pt>
                <c:pt idx="4467">
                  <c:v>-1.2486691003118056E-2</c:v>
                </c:pt>
                <c:pt idx="4468">
                  <c:v>6.7242018319477737E-3</c:v>
                </c:pt>
                <c:pt idx="4469">
                  <c:v>-5.7684768161259115E-2</c:v>
                </c:pt>
                <c:pt idx="4470">
                  <c:v>9.1227820933688086E-3</c:v>
                </c:pt>
                <c:pt idx="4471">
                  <c:v>-3.4014289521185348E-2</c:v>
                </c:pt>
                <c:pt idx="4472">
                  <c:v>2.0731618450775979E-2</c:v>
                </c:pt>
                <c:pt idx="4473">
                  <c:v>-1.5399913311746616E-3</c:v>
                </c:pt>
                <c:pt idx="4474">
                  <c:v>-1.363104753246891E-2</c:v>
                </c:pt>
                <c:pt idx="4475">
                  <c:v>1.0365859972868652E-2</c:v>
                </c:pt>
                <c:pt idx="4476">
                  <c:v>3.2556780911774386E-2</c:v>
                </c:pt>
                <c:pt idx="4477">
                  <c:v>9.0426772677416611E-3</c:v>
                </c:pt>
                <c:pt idx="4478">
                  <c:v>2.0677680991190828E-2</c:v>
                </c:pt>
                <c:pt idx="4479">
                  <c:v>2.0287690046503215E-3</c:v>
                </c:pt>
                <c:pt idx="4480">
                  <c:v>9.541397353031611E-3</c:v>
                </c:pt>
                <c:pt idx="4481">
                  <c:v>-3.6280487804878025E-2</c:v>
                </c:pt>
                <c:pt idx="4482">
                  <c:v>3.2688429294527088E-2</c:v>
                </c:pt>
                <c:pt idx="4483">
                  <c:v>4.4993944963800381E-4</c:v>
                </c:pt>
                <c:pt idx="4484">
                  <c:v>7.5594107487164663E-4</c:v>
                </c:pt>
                <c:pt idx="4485">
                  <c:v>-3.7921489322031543E-2</c:v>
                </c:pt>
                <c:pt idx="4486">
                  <c:v>-3.3890387950525902E-3</c:v>
                </c:pt>
                <c:pt idx="4487">
                  <c:v>2.7643289870608934E-2</c:v>
                </c:pt>
                <c:pt idx="4488">
                  <c:v>-8.2727233028785374E-3</c:v>
                </c:pt>
                <c:pt idx="4489">
                  <c:v>-5.9644607963051821E-2</c:v>
                </c:pt>
                <c:pt idx="4490">
                  <c:v>-2.1695811199617054E-2</c:v>
                </c:pt>
                <c:pt idx="4491">
                  <c:v>1.4130498369967048E-2</c:v>
                </c:pt>
                <c:pt idx="4492">
                  <c:v>1.7483874351040818E-2</c:v>
                </c:pt>
                <c:pt idx="4493">
                  <c:v>-3.1021935430668446E-2</c:v>
                </c:pt>
                <c:pt idx="4494">
                  <c:v>-8.1221244115847746E-3</c:v>
                </c:pt>
                <c:pt idx="4495">
                  <c:v>2.8421583243063431E-2</c:v>
                </c:pt>
                <c:pt idx="4496">
                  <c:v>1.5783875105590761E-2</c:v>
                </c:pt>
                <c:pt idx="4497">
                  <c:v>2.6662559995893398E-2</c:v>
                </c:pt>
                <c:pt idx="4498">
                  <c:v>1.1100055500277595E-2</c:v>
                </c:pt>
                <c:pt idx="4499">
                  <c:v>1.3544721316987918E-2</c:v>
                </c:pt>
                <c:pt idx="4500">
                  <c:v>-6.655022004508182E-3</c:v>
                </c:pt>
                <c:pt idx="4501">
                  <c:v>1.8094835800662068E-2</c:v>
                </c:pt>
                <c:pt idx="4502">
                  <c:v>-1.2147936587578179E-2</c:v>
                </c:pt>
                <c:pt idx="4503">
                  <c:v>1.6179917952725109E-2</c:v>
                </c:pt>
                <c:pt idx="4504">
                  <c:v>5.2145160592675932E-3</c:v>
                </c:pt>
                <c:pt idx="4505">
                  <c:v>-1.2564664033888118E-2</c:v>
                </c:pt>
                <c:pt idx="4506">
                  <c:v>-3.9509998547427871E-3</c:v>
                </c:pt>
                <c:pt idx="4507">
                  <c:v>-5.1187571093848083E-3</c:v>
                </c:pt>
                <c:pt idx="4508">
                  <c:v>2.7899795271206784E-3</c:v>
                </c:pt>
                <c:pt idx="4509">
                  <c:v>2.2774226241521589E-2</c:v>
                </c:pt>
                <c:pt idx="4510">
                  <c:v>3.3348260650045702E-5</c:v>
                </c:pt>
                <c:pt idx="4511">
                  <c:v>-1.4577467808091216E-3</c:v>
                </c:pt>
                <c:pt idx="4512">
                  <c:v>-1.1855520092363458E-2</c:v>
                </c:pt>
                <c:pt idx="4513">
                  <c:v>-1.6323712594509376E-2</c:v>
                </c:pt>
                <c:pt idx="4514">
                  <c:v>3.2168292096337758E-2</c:v>
                </c:pt>
                <c:pt idx="4515">
                  <c:v>1.2815330844765827E-2</c:v>
                </c:pt>
                <c:pt idx="4516">
                  <c:v>1.4949058641250623E-2</c:v>
                </c:pt>
                <c:pt idx="4517">
                  <c:v>6.1478253629023705E-3</c:v>
                </c:pt>
                <c:pt idx="4518">
                  <c:v>-6.5746219592388577E-4</c:v>
                </c:pt>
                <c:pt idx="4519">
                  <c:v>4.2648141332350953E-3</c:v>
                </c:pt>
                <c:pt idx="4520">
                  <c:v>5.4057273222873903E-4</c:v>
                </c:pt>
                <c:pt idx="4521">
                  <c:v>-8.2415695611515183E-5</c:v>
                </c:pt>
                <c:pt idx="4522">
                  <c:v>-6.790697248462596E-3</c:v>
                </c:pt>
                <c:pt idx="4523">
                  <c:v>5.0437059713053234E-3</c:v>
                </c:pt>
                <c:pt idx="4524">
                  <c:v>-2.3931412214791004E-2</c:v>
                </c:pt>
                <c:pt idx="4525">
                  <c:v>5.3341228775125593E-3</c:v>
                </c:pt>
                <c:pt idx="4526">
                  <c:v>1.1934591147927387E-2</c:v>
                </c:pt>
                <c:pt idx="4527">
                  <c:v>1.6538164818056256E-3</c:v>
                </c:pt>
                <c:pt idx="4528">
                  <c:v>-6.7011949618821509E-3</c:v>
                </c:pt>
                <c:pt idx="4529">
                  <c:v>-9.6390464958628908E-3</c:v>
                </c:pt>
                <c:pt idx="4530">
                  <c:v>3.8350101735600273E-3</c:v>
                </c:pt>
                <c:pt idx="4531">
                  <c:v>-6.8887892544228224E-3</c:v>
                </c:pt>
                <c:pt idx="4532">
                  <c:v>-1.9389487445977016E-2</c:v>
                </c:pt>
                <c:pt idx="4533">
                  <c:v>3.8015902703843363E-2</c:v>
                </c:pt>
                <c:pt idx="4534">
                  <c:v>8.0620942964726439E-3</c:v>
                </c:pt>
                <c:pt idx="4535">
                  <c:v>1.4414042806728089E-2</c:v>
                </c:pt>
                <c:pt idx="4536">
                  <c:v>-9.6686018930580708E-3</c:v>
                </c:pt>
                <c:pt idx="4537">
                  <c:v>3.0830995232555614E-2</c:v>
                </c:pt>
                <c:pt idx="4538">
                  <c:v>-6.4615207587415124E-4</c:v>
                </c:pt>
                <c:pt idx="4539">
                  <c:v>2.5331367052392473E-3</c:v>
                </c:pt>
                <c:pt idx="4540">
                  <c:v>-1.1025757689538396E-2</c:v>
                </c:pt>
                <c:pt idx="4541">
                  <c:v>1.7040150435718715E-2</c:v>
                </c:pt>
                <c:pt idx="4542">
                  <c:v>-1.0276770107775501E-3</c:v>
                </c:pt>
                <c:pt idx="4543">
                  <c:v>-1.463967924594578E-3</c:v>
                </c:pt>
                <c:pt idx="4544">
                  <c:v>1.0293619100871343E-2</c:v>
                </c:pt>
                <c:pt idx="4545">
                  <c:v>1.1897031843082218E-3</c:v>
                </c:pt>
                <c:pt idx="4546">
                  <c:v>8.1308598340745775E-3</c:v>
                </c:pt>
                <c:pt idx="4547">
                  <c:v>1.5137515651310274E-2</c:v>
                </c:pt>
                <c:pt idx="4548">
                  <c:v>6.8817094540567503E-3</c:v>
                </c:pt>
                <c:pt idx="4549">
                  <c:v>6.6657091925959033E-3</c:v>
                </c:pt>
                <c:pt idx="4550">
                  <c:v>-4.4143811474034456E-3</c:v>
                </c:pt>
                <c:pt idx="4551">
                  <c:v>2.381353789092211E-3</c:v>
                </c:pt>
                <c:pt idx="4552">
                  <c:v>-1.4409755072006702E-2</c:v>
                </c:pt>
                <c:pt idx="4553">
                  <c:v>7.994948762361398E-3</c:v>
                </c:pt>
                <c:pt idx="4554">
                  <c:v>-3.0388704543914402E-3</c:v>
                </c:pt>
                <c:pt idx="4555">
                  <c:v>-1.1288282092428936E-2</c:v>
                </c:pt>
                <c:pt idx="4556">
                  <c:v>8.4759226260762155E-3</c:v>
                </c:pt>
                <c:pt idx="4557">
                  <c:v>1.5119066373169732E-2</c:v>
                </c:pt>
                <c:pt idx="4558">
                  <c:v>6.3291670161900182E-3</c:v>
                </c:pt>
                <c:pt idx="4559">
                  <c:v>-3.4968678233977535E-3</c:v>
                </c:pt>
                <c:pt idx="4560">
                  <c:v>-3.8353757999080029E-3</c:v>
                </c:pt>
                <c:pt idx="4561">
                  <c:v>1.431312533326623E-2</c:v>
                </c:pt>
                <c:pt idx="4562">
                  <c:v>9.6240613953026966E-3</c:v>
                </c:pt>
                <c:pt idx="4563">
                  <c:v>-2.9929440319467204E-3</c:v>
                </c:pt>
                <c:pt idx="4564">
                  <c:v>5.6748787919924659E-4</c:v>
                </c:pt>
                <c:pt idx="4565">
                  <c:v>2.1165978258637086E-3</c:v>
                </c:pt>
                <c:pt idx="4566">
                  <c:v>-6.1067136939672029E-3</c:v>
                </c:pt>
                <c:pt idx="4567">
                  <c:v>7.3037579278789622E-4</c:v>
                </c:pt>
                <c:pt idx="4568">
                  <c:v>1.4056688575693421E-2</c:v>
                </c:pt>
                <c:pt idx="4569">
                  <c:v>5.3959101684646349E-3</c:v>
                </c:pt>
                <c:pt idx="4570">
                  <c:v>-1.7795465391867715E-4</c:v>
                </c:pt>
                <c:pt idx="4571">
                  <c:v>1.9133530196997484E-3</c:v>
                </c:pt>
                <c:pt idx="4572">
                  <c:v>-1.4336874149618595E-2</c:v>
                </c:pt>
                <c:pt idx="4573">
                  <c:v>-6.4596202054626461E-3</c:v>
                </c:pt>
                <c:pt idx="4574">
                  <c:v>7.2148584857043563E-3</c:v>
                </c:pt>
                <c:pt idx="4575">
                  <c:v>1.3712367737050091E-2</c:v>
                </c:pt>
                <c:pt idx="4576">
                  <c:v>-6.1052674082898717E-3</c:v>
                </c:pt>
                <c:pt idx="4577">
                  <c:v>1.5763194565760585E-2</c:v>
                </c:pt>
                <c:pt idx="4578">
                  <c:v>7.9592677473661055E-4</c:v>
                </c:pt>
                <c:pt idx="4579">
                  <c:v>6.8499172734612923E-3</c:v>
                </c:pt>
                <c:pt idx="4580">
                  <c:v>1.1895878318302966E-2</c:v>
                </c:pt>
                <c:pt idx="4581">
                  <c:v>1.5062781201335973E-3</c:v>
                </c:pt>
                <c:pt idx="4582">
                  <c:v>8.632405989417169E-3</c:v>
                </c:pt>
                <c:pt idx="4583">
                  <c:v>2.2755425771101567E-3</c:v>
                </c:pt>
                <c:pt idx="4584">
                  <c:v>2.6229431979760687E-3</c:v>
                </c:pt>
                <c:pt idx="4585">
                  <c:v>-2.1407815011746933E-3</c:v>
                </c:pt>
                <c:pt idx="4586">
                  <c:v>-1.3360182782791163E-3</c:v>
                </c:pt>
                <c:pt idx="4587">
                  <c:v>9.1397328266475952E-3</c:v>
                </c:pt>
                <c:pt idx="4588">
                  <c:v>1.529345762790002E-2</c:v>
                </c:pt>
                <c:pt idx="4589">
                  <c:v>3.512198075860562E-3</c:v>
                </c:pt>
                <c:pt idx="4590">
                  <c:v>9.1683952479728603E-3</c:v>
                </c:pt>
                <c:pt idx="4591">
                  <c:v>2.8141011506797042E-3</c:v>
                </c:pt>
                <c:pt idx="4592">
                  <c:v>-3.6260779476324778E-3</c:v>
                </c:pt>
                <c:pt idx="4593">
                  <c:v>2.6009777043024318E-2</c:v>
                </c:pt>
                <c:pt idx="4594">
                  <c:v>1.5708218653737394E-2</c:v>
                </c:pt>
                <c:pt idx="4595">
                  <c:v>8.6352934420581562E-3</c:v>
                </c:pt>
                <c:pt idx="4596">
                  <c:v>2.2264526918834182E-2</c:v>
                </c:pt>
                <c:pt idx="4597">
                  <c:v>-3.8546819034623869E-2</c:v>
                </c:pt>
                <c:pt idx="4598">
                  <c:v>-5.161958343741968E-2</c:v>
                </c:pt>
                <c:pt idx="4599">
                  <c:v>4.3011204214464138E-2</c:v>
                </c:pt>
                <c:pt idx="4600">
                  <c:v>5.5193212845232598E-3</c:v>
                </c:pt>
                <c:pt idx="4601">
                  <c:v>-2.0401849088195756E-2</c:v>
                </c:pt>
                <c:pt idx="4602">
                  <c:v>3.5418485833720537E-2</c:v>
                </c:pt>
                <c:pt idx="4603">
                  <c:v>-1.2402344100453266E-2</c:v>
                </c:pt>
                <c:pt idx="4604">
                  <c:v>-5.9501964019026077E-2</c:v>
                </c:pt>
                <c:pt idx="4605">
                  <c:v>2.0326396884393194E-2</c:v>
                </c:pt>
                <c:pt idx="4606">
                  <c:v>-1.3783336551969616E-2</c:v>
                </c:pt>
                <c:pt idx="4607">
                  <c:v>1.9900402001175044E-2</c:v>
                </c:pt>
                <c:pt idx="4608">
                  <c:v>5.2102548657906311E-3</c:v>
                </c:pt>
                <c:pt idx="4609">
                  <c:v>-8.6137805508368359E-5</c:v>
                </c:pt>
                <c:pt idx="4610">
                  <c:v>-2.4307935473479869E-3</c:v>
                </c:pt>
                <c:pt idx="4611">
                  <c:v>2.4141892754428351E-2</c:v>
                </c:pt>
                <c:pt idx="4612">
                  <c:v>-5.4074465121053406E-3</c:v>
                </c:pt>
                <c:pt idx="4613">
                  <c:v>3.0814937135317244E-3</c:v>
                </c:pt>
                <c:pt idx="4614">
                  <c:v>4.883641454729748E-3</c:v>
                </c:pt>
                <c:pt idx="4615">
                  <c:v>1.6239916332068116E-2</c:v>
                </c:pt>
                <c:pt idx="4616">
                  <c:v>2.2669780462947209E-4</c:v>
                </c:pt>
                <c:pt idx="4617">
                  <c:v>-8.9147593590581664E-3</c:v>
                </c:pt>
                <c:pt idx="4618">
                  <c:v>-1.3252845858984896E-2</c:v>
                </c:pt>
                <c:pt idx="4619">
                  <c:v>1.5248108241335823E-2</c:v>
                </c:pt>
                <c:pt idx="4620">
                  <c:v>1.5033589147118276E-2</c:v>
                </c:pt>
                <c:pt idx="4621">
                  <c:v>1.8562743859118491E-4</c:v>
                </c:pt>
                <c:pt idx="4622">
                  <c:v>6.0638939550223814E-3</c:v>
                </c:pt>
                <c:pt idx="4623">
                  <c:v>7.6379477937575935E-3</c:v>
                </c:pt>
                <c:pt idx="4624">
                  <c:v>-2.4891298607564449E-3</c:v>
                </c:pt>
                <c:pt idx="4625">
                  <c:v>5.9471707702731802E-3</c:v>
                </c:pt>
                <c:pt idx="4626">
                  <c:v>8.6171507966303906E-3</c:v>
                </c:pt>
                <c:pt idx="4627">
                  <c:v>9.3331802733511715E-3</c:v>
                </c:pt>
                <c:pt idx="4628">
                  <c:v>-1.0284264799139797E-2</c:v>
                </c:pt>
                <c:pt idx="4629">
                  <c:v>1.1595999554268044E-2</c:v>
                </c:pt>
                <c:pt idx="4630">
                  <c:v>8.4991979290736097E-3</c:v>
                </c:pt>
                <c:pt idx="4631">
                  <c:v>-5.3555519904971982E-3</c:v>
                </c:pt>
                <c:pt idx="4632">
                  <c:v>-9.749552158902941E-3</c:v>
                </c:pt>
                <c:pt idx="4633">
                  <c:v>-4.1045616637267579E-2</c:v>
                </c:pt>
                <c:pt idx="4634">
                  <c:v>2.3490042029106206E-4</c:v>
                </c:pt>
                <c:pt idx="4635">
                  <c:v>-3.9414259803886242E-2</c:v>
                </c:pt>
                <c:pt idx="4636">
                  <c:v>2.4211171667249509E-2</c:v>
                </c:pt>
                <c:pt idx="4637">
                  <c:v>2.1281205702408323E-2</c:v>
                </c:pt>
                <c:pt idx="4638">
                  <c:v>-1.6087680375115654E-2</c:v>
                </c:pt>
                <c:pt idx="4639">
                  <c:v>-3.7901961429244957E-2</c:v>
                </c:pt>
                <c:pt idx="4640">
                  <c:v>4.8473728993831067E-2</c:v>
                </c:pt>
                <c:pt idx="4641">
                  <c:v>-4.6044265389450723E-2</c:v>
                </c:pt>
                <c:pt idx="4642">
                  <c:v>-1.2582223099943834E-2</c:v>
                </c:pt>
                <c:pt idx="4643">
                  <c:v>-7.0512894478739985E-2</c:v>
                </c:pt>
                <c:pt idx="4644">
                  <c:v>2.8601931623507104E-2</c:v>
                </c:pt>
                <c:pt idx="4645">
                  <c:v>1.8586014627435032E-2</c:v>
                </c:pt>
                <c:pt idx="4646">
                  <c:v>2.5403445579279094E-2</c:v>
                </c:pt>
                <c:pt idx="4647">
                  <c:v>2.8675864512799132E-2</c:v>
                </c:pt>
                <c:pt idx="4648">
                  <c:v>-2.2278719890964638E-3</c:v>
                </c:pt>
                <c:pt idx="4649">
                  <c:v>1.5674957594680183E-2</c:v>
                </c:pt>
                <c:pt idx="4650">
                  <c:v>4.9879365830052258E-4</c:v>
                </c:pt>
                <c:pt idx="4651">
                  <c:v>2.500849372941194E-2</c:v>
                </c:pt>
                <c:pt idx="4652">
                  <c:v>6.1500216169476651E-3</c:v>
                </c:pt>
                <c:pt idx="4653">
                  <c:v>3.946044466406784E-3</c:v>
                </c:pt>
                <c:pt idx="4654">
                  <c:v>-2.1621505943952402E-2</c:v>
                </c:pt>
                <c:pt idx="4655">
                  <c:v>2.894931591246297E-2</c:v>
                </c:pt>
                <c:pt idx="4656">
                  <c:v>-7.7130750262180969E-3</c:v>
                </c:pt>
                <c:pt idx="4657">
                  <c:v>1.202909262294205E-2</c:v>
                </c:pt>
                <c:pt idx="4658">
                  <c:v>2.0582839401636965E-2</c:v>
                </c:pt>
                <c:pt idx="4659">
                  <c:v>5.0713164681237544E-3</c:v>
                </c:pt>
                <c:pt idx="4660">
                  <c:v>-8.1859799615457973E-4</c:v>
                </c:pt>
                <c:pt idx="4661">
                  <c:v>1.1996433771768178E-2</c:v>
                </c:pt>
                <c:pt idx="4662">
                  <c:v>1.9592636434140331E-3</c:v>
                </c:pt>
                <c:pt idx="4663">
                  <c:v>-2.1808503415217007E-2</c:v>
                </c:pt>
                <c:pt idx="4664">
                  <c:v>-7.5900603873116923E-3</c:v>
                </c:pt>
                <c:pt idx="4665">
                  <c:v>-1.170472070585038E-2</c:v>
                </c:pt>
                <c:pt idx="4666">
                  <c:v>-2.6184865147944492E-2</c:v>
                </c:pt>
                <c:pt idx="4667">
                  <c:v>4.4068806639390168E-2</c:v>
                </c:pt>
                <c:pt idx="4668">
                  <c:v>4.7470887538543227E-3</c:v>
                </c:pt>
                <c:pt idx="4669">
                  <c:v>2.1988375395742166E-2</c:v>
                </c:pt>
                <c:pt idx="4670">
                  <c:v>-2.9486927462157864E-3</c:v>
                </c:pt>
                <c:pt idx="4671">
                  <c:v>1.6537718916566746E-2</c:v>
                </c:pt>
                <c:pt idx="4672">
                  <c:v>7.8116378690546995E-3</c:v>
                </c:pt>
                <c:pt idx="4673">
                  <c:v>-1.2330071637848938E-2</c:v>
                </c:pt>
                <c:pt idx="4674">
                  <c:v>1.6545667722677848E-2</c:v>
                </c:pt>
                <c:pt idx="4675">
                  <c:v>-3.1002756241200857E-2</c:v>
                </c:pt>
                <c:pt idx="4676">
                  <c:v>-4.5701812724885382E-3</c:v>
                </c:pt>
                <c:pt idx="4677">
                  <c:v>-1.0268446028129485E-2</c:v>
                </c:pt>
                <c:pt idx="4678">
                  <c:v>-1.4390655939737096E-2</c:v>
                </c:pt>
                <c:pt idx="4679">
                  <c:v>2.7870366792993595E-2</c:v>
                </c:pt>
                <c:pt idx="4680">
                  <c:v>1.7854335955386436E-2</c:v>
                </c:pt>
                <c:pt idx="4681">
                  <c:v>9.6283290417662482E-3</c:v>
                </c:pt>
                <c:pt idx="4682">
                  <c:v>-5.0941181556098947E-3</c:v>
                </c:pt>
                <c:pt idx="4683">
                  <c:v>-1.0120084088941828E-2</c:v>
                </c:pt>
                <c:pt idx="4684">
                  <c:v>-3.3020572018946925E-3</c:v>
                </c:pt>
                <c:pt idx="4685">
                  <c:v>6.1856159023849777E-3</c:v>
                </c:pt>
                <c:pt idx="4686">
                  <c:v>5.3631488046541609E-3</c:v>
                </c:pt>
                <c:pt idx="4687">
                  <c:v>1.2172660906838217E-2</c:v>
                </c:pt>
                <c:pt idx="4688">
                  <c:v>1.4676349440042147E-2</c:v>
                </c:pt>
                <c:pt idx="4689">
                  <c:v>8.533018575699991E-3</c:v>
                </c:pt>
                <c:pt idx="4690">
                  <c:v>8.8520180532025705E-3</c:v>
                </c:pt>
                <c:pt idx="4691">
                  <c:v>-3.259134871140823E-3</c:v>
                </c:pt>
                <c:pt idx="4692">
                  <c:v>9.8672471055754052E-3</c:v>
                </c:pt>
                <c:pt idx="4693">
                  <c:v>1.5695738272767379E-3</c:v>
                </c:pt>
                <c:pt idx="4694">
                  <c:v>7.2761140655646095E-3</c:v>
                </c:pt>
                <c:pt idx="4695">
                  <c:v>1.6542539762686159E-2</c:v>
                </c:pt>
                <c:pt idx="4696">
                  <c:v>5.836298048565558E-3</c:v>
                </c:pt>
                <c:pt idx="4697">
                  <c:v>-1.5956691625360619E-3</c:v>
                </c:pt>
                <c:pt idx="4698">
                  <c:v>9.4285670123808174E-3</c:v>
                </c:pt>
                <c:pt idx="4699">
                  <c:v>1.9682423017440609E-2</c:v>
                </c:pt>
                <c:pt idx="4700">
                  <c:v>-1.0256425658183299E-2</c:v>
                </c:pt>
                <c:pt idx="4701">
                  <c:v>-2.1226107353427559E-2</c:v>
                </c:pt>
                <c:pt idx="4702">
                  <c:v>3.1681713336144224E-2</c:v>
                </c:pt>
                <c:pt idx="4703">
                  <c:v>1.5761589801995823E-2</c:v>
                </c:pt>
                <c:pt idx="4704">
                  <c:v>-1.2546743349427181E-2</c:v>
                </c:pt>
                <c:pt idx="4705">
                  <c:v>-0.11490674855816052</c:v>
                </c:pt>
                <c:pt idx="4706">
                  <c:v>6.1437536811748128E-3</c:v>
                </c:pt>
                <c:pt idx="4707">
                  <c:v>-8.7926469450303912E-2</c:v>
                </c:pt>
                <c:pt idx="4708">
                  <c:v>-0.14979601773502216</c:v>
                </c:pt>
                <c:pt idx="4709">
                  <c:v>0.10262829078666491</c:v>
                </c:pt>
                <c:pt idx="4710">
                  <c:v>-2.0783247490625434E-2</c:v>
                </c:pt>
                <c:pt idx="4711">
                  <c:v>0.12101741908263519</c:v>
                </c:pt>
                <c:pt idx="4712">
                  <c:v>3.0374719515954274E-2</c:v>
                </c:pt>
                <c:pt idx="4713">
                  <c:v>-1.3156796170544438E-2</c:v>
                </c:pt>
                <c:pt idx="4714">
                  <c:v>-2.1256794771462584E-3</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68BC-4620-B2D2-59060387F1E7}"/>
            </c:ext>
          </c:extLst>
        </c:ser>
        <c:dLbls>
          <c:showLegendKey val="0"/>
          <c:showVal val="0"/>
          <c:showCatName val="0"/>
          <c:showSerName val="0"/>
          <c:showPercent val="0"/>
          <c:showBubbleSize val="0"/>
        </c:dLbls>
        <c:gapWidth val="219"/>
        <c:overlap val="-27"/>
        <c:axId val="520573359"/>
        <c:axId val="520579919"/>
      </c:barChart>
      <c:dateAx>
        <c:axId val="520573359"/>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520579919"/>
        <c:crosses val="autoZero"/>
        <c:auto val="1"/>
        <c:lblOffset val="100"/>
        <c:baseTimeUnit val="days"/>
        <c:majorUnit val="10"/>
        <c:majorTimeUnit val="years"/>
      </c:dateAx>
      <c:valAx>
        <c:axId val="5205799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573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2946443" cy="496251"/>
          </a:xfrm>
          <a:prstGeom prst="rect">
            <a:avLst/>
          </a:prstGeom>
        </p:spPr>
        <p:txBody>
          <a:bodyPr vert="horz" lIns="91330" tIns="45664" rIns="91330" bIns="45664" rtlCol="0"/>
          <a:lstStyle>
            <a:lvl1pPr algn="l">
              <a:defRPr sz="1300"/>
            </a:lvl1pPr>
          </a:lstStyle>
          <a:p>
            <a:endParaRPr lang="en-GB"/>
          </a:p>
        </p:txBody>
      </p:sp>
      <p:sp>
        <p:nvSpPr>
          <p:cNvPr id="3" name="Date Placeholder 2"/>
          <p:cNvSpPr>
            <a:spLocks noGrp="1"/>
          </p:cNvSpPr>
          <p:nvPr>
            <p:ph type="dt" sz="quarter" idx="1"/>
          </p:nvPr>
        </p:nvSpPr>
        <p:spPr>
          <a:xfrm>
            <a:off x="3849671" y="5"/>
            <a:ext cx="2946443" cy="496251"/>
          </a:xfrm>
          <a:prstGeom prst="rect">
            <a:avLst/>
          </a:prstGeom>
        </p:spPr>
        <p:txBody>
          <a:bodyPr vert="horz" lIns="91330" tIns="45664" rIns="91330" bIns="45664" rtlCol="0"/>
          <a:lstStyle>
            <a:lvl1pPr algn="r">
              <a:defRPr sz="1300"/>
            </a:lvl1pPr>
          </a:lstStyle>
          <a:p>
            <a:fld id="{F65CEA2F-269A-4AC5-9DF6-A486F52A5F49}" type="datetimeFigureOut">
              <a:rPr lang="en-GB" smtClean="0"/>
              <a:pPr/>
              <a:t>30/06/2020</a:t>
            </a:fld>
            <a:endParaRPr lang="en-GB"/>
          </a:p>
        </p:txBody>
      </p:sp>
      <p:sp>
        <p:nvSpPr>
          <p:cNvPr id="4" name="Footer Placeholder 3"/>
          <p:cNvSpPr>
            <a:spLocks noGrp="1"/>
          </p:cNvSpPr>
          <p:nvPr>
            <p:ph type="ftr" sz="quarter" idx="2"/>
          </p:nvPr>
        </p:nvSpPr>
        <p:spPr>
          <a:xfrm>
            <a:off x="7" y="9428819"/>
            <a:ext cx="2946443" cy="496251"/>
          </a:xfrm>
          <a:prstGeom prst="rect">
            <a:avLst/>
          </a:prstGeom>
        </p:spPr>
        <p:txBody>
          <a:bodyPr vert="horz" lIns="91330" tIns="45664" rIns="91330" bIns="45664" rtlCol="0" anchor="b"/>
          <a:lstStyle>
            <a:lvl1pPr algn="l">
              <a:defRPr sz="1300"/>
            </a:lvl1pPr>
          </a:lstStyle>
          <a:p>
            <a:endParaRPr lang="en-GB"/>
          </a:p>
        </p:txBody>
      </p:sp>
      <p:sp>
        <p:nvSpPr>
          <p:cNvPr id="5" name="Slide Number Placeholder 4"/>
          <p:cNvSpPr>
            <a:spLocks noGrp="1"/>
          </p:cNvSpPr>
          <p:nvPr>
            <p:ph type="sldNum" sz="quarter" idx="3"/>
          </p:nvPr>
        </p:nvSpPr>
        <p:spPr>
          <a:xfrm>
            <a:off x="3849671" y="9428819"/>
            <a:ext cx="2946443" cy="496251"/>
          </a:xfrm>
          <a:prstGeom prst="rect">
            <a:avLst/>
          </a:prstGeom>
        </p:spPr>
        <p:txBody>
          <a:bodyPr vert="horz" lIns="91330" tIns="45664" rIns="91330" bIns="45664" rtlCol="0" anchor="b"/>
          <a:lstStyle>
            <a:lvl1pPr algn="r">
              <a:defRPr sz="1300"/>
            </a:lvl1pPr>
          </a:lstStyle>
          <a:p>
            <a:fld id="{5C47C927-51E4-42D3-B95B-D937CEF4C91B}" type="slidenum">
              <a:rPr lang="en-GB" smtClean="0"/>
              <a:pPr/>
              <a:t>‹#›</a:t>
            </a:fld>
            <a:endParaRPr lang="en-GB"/>
          </a:p>
        </p:txBody>
      </p:sp>
    </p:spTree>
    <p:extLst>
      <p:ext uri="{BB962C8B-B14F-4D97-AF65-F5344CB8AC3E}">
        <p14:creationId xmlns:p14="http://schemas.microsoft.com/office/powerpoint/2010/main" val="350512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7" y="13"/>
            <a:ext cx="2945661" cy="496412"/>
          </a:xfrm>
          <a:prstGeom prst="rect">
            <a:avLst/>
          </a:prstGeom>
          <a:noFill/>
          <a:ln w="9525">
            <a:noFill/>
            <a:miter lim="800000"/>
            <a:headEnd/>
            <a:tailEnd/>
          </a:ln>
        </p:spPr>
        <p:txBody>
          <a:bodyPr vert="horz" wrap="square" lIns="93006" tIns="46500" rIns="93006" bIns="46500" numCol="1" anchor="t" anchorCtr="0" compatLnSpc="1">
            <a:prstTxWarp prst="textNoShape">
              <a:avLst/>
            </a:prstTxWarp>
          </a:bodyPr>
          <a:lstStyle>
            <a:lvl1pPr algn="l">
              <a:spcBef>
                <a:spcPct val="0"/>
              </a:spcBef>
              <a:defRPr sz="1300" b="0">
                <a:latin typeface="Arial" charset="0"/>
              </a:defRPr>
            </a:lvl1pPr>
          </a:lstStyle>
          <a:p>
            <a:pPr>
              <a:defRPr/>
            </a:pPr>
            <a:endParaRPr lang="en-GB"/>
          </a:p>
        </p:txBody>
      </p:sp>
      <p:sp>
        <p:nvSpPr>
          <p:cNvPr id="10243" name="Rectangle 3"/>
          <p:cNvSpPr>
            <a:spLocks noGrp="1" noChangeArrowheads="1"/>
          </p:cNvSpPr>
          <p:nvPr>
            <p:ph type="dt" idx="1"/>
          </p:nvPr>
        </p:nvSpPr>
        <p:spPr bwMode="auto">
          <a:xfrm>
            <a:off x="3850450" y="13"/>
            <a:ext cx="2945661" cy="496412"/>
          </a:xfrm>
          <a:prstGeom prst="rect">
            <a:avLst/>
          </a:prstGeom>
          <a:noFill/>
          <a:ln w="9525">
            <a:noFill/>
            <a:miter lim="800000"/>
            <a:headEnd/>
            <a:tailEnd/>
          </a:ln>
        </p:spPr>
        <p:txBody>
          <a:bodyPr vert="horz" wrap="square" lIns="93006" tIns="46500" rIns="93006" bIns="46500" numCol="1" anchor="t" anchorCtr="0" compatLnSpc="1">
            <a:prstTxWarp prst="textNoShape">
              <a:avLst/>
            </a:prstTxWarp>
          </a:bodyPr>
          <a:lstStyle>
            <a:lvl1pPr algn="r">
              <a:spcBef>
                <a:spcPct val="0"/>
              </a:spcBef>
              <a:defRPr sz="1300" b="0">
                <a:latin typeface="Arial" charset="0"/>
              </a:defRPr>
            </a:lvl1pPr>
          </a:lstStyle>
          <a:p>
            <a:pPr>
              <a:defRPr/>
            </a:pPr>
            <a:endParaRPr lang="en-GB"/>
          </a:p>
        </p:txBody>
      </p:sp>
      <p:sp>
        <p:nvSpPr>
          <p:cNvPr id="28676" name="Rectangle 4"/>
          <p:cNvSpPr>
            <a:spLocks noGrp="1" noRot="1" noChangeAspect="1" noChangeArrowheads="1" noTextEdit="1"/>
          </p:cNvSpPr>
          <p:nvPr>
            <p:ph type="sldImg" idx="2"/>
          </p:nvPr>
        </p:nvSpPr>
        <p:spPr bwMode="auto">
          <a:xfrm>
            <a:off x="917575" y="746125"/>
            <a:ext cx="4962525" cy="37211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79768" y="4715928"/>
            <a:ext cx="5438140" cy="4466093"/>
          </a:xfrm>
          <a:prstGeom prst="rect">
            <a:avLst/>
          </a:prstGeom>
          <a:noFill/>
          <a:ln w="9525">
            <a:noFill/>
            <a:miter lim="800000"/>
            <a:headEnd/>
            <a:tailEnd/>
          </a:ln>
        </p:spPr>
        <p:txBody>
          <a:bodyPr vert="horz" wrap="square" lIns="93006" tIns="46500" rIns="93006" bIns="4650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6" name="Rectangle 6"/>
          <p:cNvSpPr>
            <a:spLocks noGrp="1" noChangeArrowheads="1"/>
          </p:cNvSpPr>
          <p:nvPr>
            <p:ph type="ftr" sz="quarter" idx="4"/>
          </p:nvPr>
        </p:nvSpPr>
        <p:spPr bwMode="auto">
          <a:xfrm>
            <a:off x="7" y="9428615"/>
            <a:ext cx="2945661" cy="496412"/>
          </a:xfrm>
          <a:prstGeom prst="rect">
            <a:avLst/>
          </a:prstGeom>
          <a:noFill/>
          <a:ln w="9525">
            <a:noFill/>
            <a:miter lim="800000"/>
            <a:headEnd/>
            <a:tailEnd/>
          </a:ln>
        </p:spPr>
        <p:txBody>
          <a:bodyPr vert="horz" wrap="square" lIns="93006" tIns="46500" rIns="93006" bIns="46500" numCol="1" anchor="b" anchorCtr="0" compatLnSpc="1">
            <a:prstTxWarp prst="textNoShape">
              <a:avLst/>
            </a:prstTxWarp>
          </a:bodyPr>
          <a:lstStyle>
            <a:lvl1pPr algn="l">
              <a:spcBef>
                <a:spcPct val="0"/>
              </a:spcBef>
              <a:defRPr sz="1300" b="0">
                <a:latin typeface="Arial" charset="0"/>
              </a:defRPr>
            </a:lvl1pPr>
          </a:lstStyle>
          <a:p>
            <a:pPr>
              <a:defRPr/>
            </a:pPr>
            <a:endParaRPr lang="en-GB"/>
          </a:p>
        </p:txBody>
      </p:sp>
      <p:sp>
        <p:nvSpPr>
          <p:cNvPr id="10247" name="Rectangle 7"/>
          <p:cNvSpPr>
            <a:spLocks noGrp="1" noChangeArrowheads="1"/>
          </p:cNvSpPr>
          <p:nvPr>
            <p:ph type="sldNum" sz="quarter" idx="5"/>
          </p:nvPr>
        </p:nvSpPr>
        <p:spPr bwMode="auto">
          <a:xfrm>
            <a:off x="3850450" y="9428615"/>
            <a:ext cx="2945661" cy="496412"/>
          </a:xfrm>
          <a:prstGeom prst="rect">
            <a:avLst/>
          </a:prstGeom>
          <a:noFill/>
          <a:ln w="9525">
            <a:noFill/>
            <a:miter lim="800000"/>
            <a:headEnd/>
            <a:tailEnd/>
          </a:ln>
        </p:spPr>
        <p:txBody>
          <a:bodyPr vert="horz" wrap="square" lIns="93006" tIns="46500" rIns="93006" bIns="46500" numCol="1" anchor="b" anchorCtr="0" compatLnSpc="1">
            <a:prstTxWarp prst="textNoShape">
              <a:avLst/>
            </a:prstTxWarp>
          </a:bodyPr>
          <a:lstStyle>
            <a:lvl1pPr algn="r">
              <a:spcBef>
                <a:spcPct val="0"/>
              </a:spcBef>
              <a:defRPr sz="1300" b="0">
                <a:latin typeface="Arial" charset="0"/>
              </a:defRPr>
            </a:lvl1pPr>
          </a:lstStyle>
          <a:p>
            <a:pPr>
              <a:defRPr/>
            </a:pPr>
            <a:fld id="{8DE0461C-4C1D-4352-9C98-91231F07D953}" type="slidenum">
              <a:rPr lang="en-GB"/>
              <a:pPr>
                <a:defRPr/>
              </a:pPr>
              <a:t>‹#›</a:t>
            </a:fld>
            <a:endParaRPr lang="en-GB"/>
          </a:p>
        </p:txBody>
      </p:sp>
    </p:spTree>
    <p:extLst>
      <p:ext uri="{BB962C8B-B14F-4D97-AF65-F5344CB8AC3E}">
        <p14:creationId xmlns:p14="http://schemas.microsoft.com/office/powerpoint/2010/main" val="1196383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E0461C-4C1D-4352-9C98-91231F07D953}" type="slidenum">
              <a:rPr lang="en-GB" smtClean="0"/>
              <a:pPr>
                <a:defRPr/>
              </a:pPr>
              <a:t>1</a:t>
            </a:fld>
            <a:endParaRPr lang="en-GB"/>
          </a:p>
        </p:txBody>
      </p:sp>
    </p:spTree>
    <p:extLst>
      <p:ext uri="{BB962C8B-B14F-4D97-AF65-F5344CB8AC3E}">
        <p14:creationId xmlns:p14="http://schemas.microsoft.com/office/powerpoint/2010/main" val="374123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DE0461C-4C1D-4352-9C98-91231F07D953}" type="slidenum">
              <a:rPr lang="en-GB" smtClean="0"/>
              <a:pPr>
                <a:defRPr/>
              </a:pPr>
              <a:t>10</a:t>
            </a:fld>
            <a:endParaRPr lang="en-GB"/>
          </a:p>
        </p:txBody>
      </p:sp>
    </p:spTree>
    <p:extLst>
      <p:ext uri="{BB962C8B-B14F-4D97-AF65-F5344CB8AC3E}">
        <p14:creationId xmlns:p14="http://schemas.microsoft.com/office/powerpoint/2010/main" val="317769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E0461C-4C1D-4352-9C98-91231F07D953}" type="slidenum">
              <a:rPr lang="en-GB" smtClean="0"/>
              <a:pPr>
                <a:defRPr/>
              </a:pPr>
              <a:t>2</a:t>
            </a:fld>
            <a:endParaRPr lang="en-GB"/>
          </a:p>
        </p:txBody>
      </p:sp>
    </p:spTree>
    <p:extLst>
      <p:ext uri="{BB962C8B-B14F-4D97-AF65-F5344CB8AC3E}">
        <p14:creationId xmlns:p14="http://schemas.microsoft.com/office/powerpoint/2010/main" val="124489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E0461C-4C1D-4352-9C98-91231F07D953}" type="slidenum">
              <a:rPr lang="en-GB" smtClean="0"/>
              <a:pPr>
                <a:defRPr/>
              </a:pPr>
              <a:t>3</a:t>
            </a:fld>
            <a:endParaRPr lang="en-GB"/>
          </a:p>
        </p:txBody>
      </p:sp>
    </p:spTree>
    <p:extLst>
      <p:ext uri="{BB962C8B-B14F-4D97-AF65-F5344CB8AC3E}">
        <p14:creationId xmlns:p14="http://schemas.microsoft.com/office/powerpoint/2010/main" val="369349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DE0461C-4C1D-4352-9C98-91231F07D953}" type="slidenum">
              <a:rPr lang="en-GB" smtClean="0"/>
              <a:pPr>
                <a:defRPr/>
              </a:pPr>
              <a:t>4</a:t>
            </a:fld>
            <a:endParaRPr lang="en-GB"/>
          </a:p>
        </p:txBody>
      </p:sp>
    </p:spTree>
    <p:extLst>
      <p:ext uri="{BB962C8B-B14F-4D97-AF65-F5344CB8AC3E}">
        <p14:creationId xmlns:p14="http://schemas.microsoft.com/office/powerpoint/2010/main" val="248107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DE0461C-4C1D-4352-9C98-91231F07D953}" type="slidenum">
              <a:rPr lang="en-GB" smtClean="0"/>
              <a:pPr>
                <a:defRPr/>
              </a:pPr>
              <a:t>5</a:t>
            </a:fld>
            <a:endParaRPr lang="en-GB"/>
          </a:p>
        </p:txBody>
      </p:sp>
    </p:spTree>
    <p:extLst>
      <p:ext uri="{BB962C8B-B14F-4D97-AF65-F5344CB8AC3E}">
        <p14:creationId xmlns:p14="http://schemas.microsoft.com/office/powerpoint/2010/main" val="256300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DE0461C-4C1D-4352-9C98-91231F07D953}" type="slidenum">
              <a:rPr lang="en-GB" smtClean="0"/>
              <a:pPr>
                <a:defRPr/>
              </a:pPr>
              <a:t>6</a:t>
            </a:fld>
            <a:endParaRPr lang="en-GB"/>
          </a:p>
        </p:txBody>
      </p:sp>
    </p:spTree>
    <p:extLst>
      <p:ext uri="{BB962C8B-B14F-4D97-AF65-F5344CB8AC3E}">
        <p14:creationId xmlns:p14="http://schemas.microsoft.com/office/powerpoint/2010/main" val="262281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DE0461C-4C1D-4352-9C98-91231F07D953}" type="slidenum">
              <a:rPr lang="en-GB" smtClean="0"/>
              <a:pPr>
                <a:defRPr/>
              </a:pPr>
              <a:t>7</a:t>
            </a:fld>
            <a:endParaRPr lang="en-GB"/>
          </a:p>
        </p:txBody>
      </p:sp>
    </p:spTree>
    <p:extLst>
      <p:ext uri="{BB962C8B-B14F-4D97-AF65-F5344CB8AC3E}">
        <p14:creationId xmlns:p14="http://schemas.microsoft.com/office/powerpoint/2010/main" val="387002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DE0461C-4C1D-4352-9C98-91231F07D953}" type="slidenum">
              <a:rPr lang="en-GB" smtClean="0"/>
              <a:pPr>
                <a:defRPr/>
              </a:pPr>
              <a:t>8</a:t>
            </a:fld>
            <a:endParaRPr lang="en-GB"/>
          </a:p>
        </p:txBody>
      </p:sp>
    </p:spTree>
    <p:extLst>
      <p:ext uri="{BB962C8B-B14F-4D97-AF65-F5344CB8AC3E}">
        <p14:creationId xmlns:p14="http://schemas.microsoft.com/office/powerpoint/2010/main" val="211029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8DE0461C-4C1D-4352-9C98-91231F07D953}" type="slidenum">
              <a:rPr lang="en-GB" smtClean="0"/>
              <a:pPr>
                <a:defRPr/>
              </a:pPr>
              <a:t>9</a:t>
            </a:fld>
            <a:endParaRPr lang="en-GB"/>
          </a:p>
        </p:txBody>
      </p:sp>
    </p:spTree>
    <p:extLst>
      <p:ext uri="{BB962C8B-B14F-4D97-AF65-F5344CB8AC3E}">
        <p14:creationId xmlns:p14="http://schemas.microsoft.com/office/powerpoint/2010/main" val="1120540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for PDF">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05756" y="5904833"/>
            <a:ext cx="8514394" cy="367878"/>
          </a:xfrm>
        </p:spPr>
        <p:txBody>
          <a:bodyPr/>
          <a:lstStyle>
            <a:lvl1pPr marL="0" indent="0" algn="ctr">
              <a:defRPr sz="1800">
                <a:solidFill>
                  <a:schemeClr val="bg2"/>
                </a:solidFill>
              </a:defRPr>
            </a:lvl1pPr>
          </a:lstStyle>
          <a:p>
            <a:r>
              <a:rPr lang="en-GB" dirty="0"/>
              <a:t>Click to edit Master subtitle style</a:t>
            </a:r>
          </a:p>
        </p:txBody>
      </p:sp>
      <p:sp>
        <p:nvSpPr>
          <p:cNvPr id="2" name="Title 1"/>
          <p:cNvSpPr>
            <a:spLocks noGrp="1"/>
          </p:cNvSpPr>
          <p:nvPr>
            <p:ph type="title"/>
          </p:nvPr>
        </p:nvSpPr>
        <p:spPr>
          <a:xfrm>
            <a:off x="306388" y="5072717"/>
            <a:ext cx="8512175" cy="819607"/>
          </a:xfrm>
        </p:spPr>
        <p:txBody>
          <a:bodyPr/>
          <a:lstStyle>
            <a:lvl1pPr algn="ctr">
              <a:defRPr/>
            </a:lvl1pPr>
          </a:lstStyle>
          <a:p>
            <a:endParaRPr lang="en-US" dirty="0"/>
          </a:p>
        </p:txBody>
      </p:sp>
      <p:sp>
        <p:nvSpPr>
          <p:cNvPr id="8" name="Rectangle 7"/>
          <p:cNvSpPr/>
          <p:nvPr userDrawn="1"/>
        </p:nvSpPr>
        <p:spPr bwMode="auto">
          <a:xfrm>
            <a:off x="0" y="6524624"/>
            <a:ext cx="9144000" cy="405383"/>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pic>
        <p:nvPicPr>
          <p:cNvPr id="9" name="Picture 2" descr="D:\Kyra\Documents\1. Private Work\McInroy &amp; Wood\Graphics\cover-1.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14455" y="0"/>
            <a:ext cx="11061299" cy="27911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cInroy &amp; Wood"/>
          <p:cNvPicPr>
            <a:picLocks noChangeAspect="1" noChangeArrowheads="1"/>
          </p:cNvPicPr>
          <p:nvPr userDrawn="1"/>
        </p:nvPicPr>
        <p:blipFill>
          <a:blip r:embed="rId3" cstate="print"/>
          <a:srcRect/>
          <a:stretch>
            <a:fillRect/>
          </a:stretch>
        </p:blipFill>
        <p:spPr bwMode="auto">
          <a:xfrm>
            <a:off x="4212432" y="3345002"/>
            <a:ext cx="719137" cy="628650"/>
          </a:xfrm>
          <a:prstGeom prst="rect">
            <a:avLst/>
          </a:prstGeom>
          <a:noFill/>
          <a:ln w="9525">
            <a:noFill/>
            <a:miter lim="800000"/>
            <a:headEnd/>
            <a:tailEnd/>
          </a:ln>
        </p:spPr>
      </p:pic>
      <p:pic>
        <p:nvPicPr>
          <p:cNvPr id="13" name="Picture 3" descr="C:\Users\Kyra\Documents\1. Private Work\McInroy &amp; Wood\Standard Presentation\Graphics\McInroyWood_logo_RGB.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7763"/>
          <a:stretch/>
        </p:blipFill>
        <p:spPr bwMode="auto">
          <a:xfrm>
            <a:off x="2736000" y="4272994"/>
            <a:ext cx="3672000" cy="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0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_chart">
    <p:spTree>
      <p:nvGrpSpPr>
        <p:cNvPr id="1" name=""/>
        <p:cNvGrpSpPr/>
        <p:nvPr/>
      </p:nvGrpSpPr>
      <p:grpSpPr>
        <a:xfrm>
          <a:off x="0" y="0"/>
          <a:ext cx="0" cy="0"/>
          <a:chOff x="0" y="0"/>
          <a:chExt cx="0" cy="0"/>
        </a:xfrm>
      </p:grpSpPr>
      <p:sp>
        <p:nvSpPr>
          <p:cNvPr id="13" name="Rectangle 12"/>
          <p:cNvSpPr/>
          <p:nvPr userDrawn="1"/>
        </p:nvSpPr>
        <p:spPr bwMode="auto">
          <a:xfrm>
            <a:off x="4858563" y="1556816"/>
            <a:ext cx="3960000" cy="4032000"/>
          </a:xfrm>
          <a:prstGeom prst="rect">
            <a:avLst/>
          </a:prstGeom>
          <a:solidFill>
            <a:srgbClr val="FAFAFA"/>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6" name="Rectangle 5"/>
          <p:cNvSpPr/>
          <p:nvPr userDrawn="1"/>
        </p:nvSpPr>
        <p:spPr bwMode="auto">
          <a:xfrm>
            <a:off x="306000" y="1556816"/>
            <a:ext cx="3960000" cy="4032000"/>
          </a:xfrm>
          <a:prstGeom prst="rect">
            <a:avLst/>
          </a:prstGeom>
          <a:solidFill>
            <a:srgbClr val="FAFAFA"/>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10" name="Rectangle 9"/>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5" name="Title 4"/>
          <p:cNvSpPr>
            <a:spLocks noGrp="1"/>
          </p:cNvSpPr>
          <p:nvPr>
            <p:ph type="title"/>
          </p:nvPr>
        </p:nvSpPr>
        <p:spPr>
          <a:xfrm>
            <a:off x="304800" y="232906"/>
            <a:ext cx="8513763" cy="819607"/>
          </a:xfrm>
        </p:spPr>
        <p:txBody>
          <a:bodyPr/>
          <a:lstStyle/>
          <a:p>
            <a:r>
              <a:rPr lang="en-US" dirty="0"/>
              <a:t>Click to edit Master title style</a:t>
            </a:r>
          </a:p>
        </p:txBody>
      </p:sp>
      <p:sp>
        <p:nvSpPr>
          <p:cNvPr id="7" name="Line 19"/>
          <p:cNvSpPr>
            <a:spLocks noChangeShapeType="1"/>
          </p:cNvSpPr>
          <p:nvPr userDrawn="1"/>
        </p:nvSpPr>
        <p:spPr bwMode="auto">
          <a:xfrm>
            <a:off x="4572000" y="1992313"/>
            <a:ext cx="0" cy="3600000"/>
          </a:xfrm>
          <a:prstGeom prst="line">
            <a:avLst/>
          </a:prstGeom>
          <a:noFill/>
          <a:ln w="9525">
            <a:solidFill>
              <a:schemeClr val="bg2"/>
            </a:solidFill>
            <a:round/>
            <a:headEnd/>
            <a:tailEnd/>
          </a:ln>
        </p:spPr>
        <p:txBody>
          <a:bodyPr/>
          <a:lstStyle/>
          <a:p>
            <a:endParaRPr lang="en-GB"/>
          </a:p>
        </p:txBody>
      </p:sp>
      <p:sp>
        <p:nvSpPr>
          <p:cNvPr id="11" name="Text Placeholder 7"/>
          <p:cNvSpPr>
            <a:spLocks noGrp="1"/>
          </p:cNvSpPr>
          <p:nvPr>
            <p:ph type="body" sz="quarter" idx="12"/>
          </p:nvPr>
        </p:nvSpPr>
        <p:spPr>
          <a:xfrm>
            <a:off x="5616000" y="676800"/>
            <a:ext cx="3203929" cy="337100"/>
          </a:xfrm>
        </p:spPr>
        <p:txBody>
          <a:bodyPr anchor="b"/>
          <a:lstStyle>
            <a:lvl1pPr marL="0" indent="0" algn="r">
              <a:tabLst>
                <a:tab pos="8513763" algn="r"/>
              </a:tabLst>
              <a:defRPr sz="1600">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p:txBody>
      </p:sp>
      <p:sp>
        <p:nvSpPr>
          <p:cNvPr id="17" name="Content Placeholder 2"/>
          <p:cNvSpPr>
            <a:spLocks noGrp="1"/>
          </p:cNvSpPr>
          <p:nvPr>
            <p:ph idx="1"/>
          </p:nvPr>
        </p:nvSpPr>
        <p:spPr>
          <a:xfrm>
            <a:off x="306000" y="1548000"/>
            <a:ext cx="3960000" cy="446155"/>
          </a:xfrm>
          <a:ln>
            <a:noFill/>
          </a:ln>
        </p:spPr>
        <p:txBody>
          <a:bodyPr lIns="90000" tIns="108000" rIns="90000"/>
          <a:lstStyle>
            <a:lvl1pPr marL="0" indent="0" algn="l">
              <a:tabLst/>
              <a:defRPr sz="1600" b="0">
                <a:solidFill>
                  <a:schemeClr val="accent1"/>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18" name="Text Placeholder 17"/>
          <p:cNvSpPr>
            <a:spLocks noGrp="1"/>
          </p:cNvSpPr>
          <p:nvPr>
            <p:ph type="body" sz="quarter" idx="14"/>
          </p:nvPr>
        </p:nvSpPr>
        <p:spPr>
          <a:xfrm>
            <a:off x="306000" y="3584737"/>
            <a:ext cx="3960813" cy="337100"/>
          </a:xfrm>
        </p:spPr>
        <p:txBody>
          <a:bodyPr lIns="72000"/>
          <a:lstStyle>
            <a:lvl1pPr>
              <a:defRPr sz="1600">
                <a:solidFill>
                  <a:schemeClr val="accent1"/>
                </a:solidFill>
              </a:defRPr>
            </a:lvl1pPr>
          </a:lstStyle>
          <a:p>
            <a:pPr lvl="0"/>
            <a:r>
              <a:rPr lang="en-US" dirty="0"/>
              <a:t>Click to edit Master text styles</a:t>
            </a:r>
          </a:p>
        </p:txBody>
      </p:sp>
      <p:sp>
        <p:nvSpPr>
          <p:cNvPr id="15" name="Text Placeholder 3"/>
          <p:cNvSpPr>
            <a:spLocks noGrp="1"/>
          </p:cNvSpPr>
          <p:nvPr>
            <p:ph type="body" sz="quarter" idx="16"/>
          </p:nvPr>
        </p:nvSpPr>
        <p:spPr>
          <a:xfrm>
            <a:off x="4859338" y="1548000"/>
            <a:ext cx="3959225" cy="432000"/>
          </a:xfrm>
          <a:solidFill>
            <a:schemeClr val="tx1"/>
          </a:solidFill>
        </p:spPr>
        <p:txBody>
          <a:bodyPr lIns="72000" rIns="72000" bIns="0" anchor="ctr">
            <a:noAutofit/>
          </a:bodyPr>
          <a:lstStyle>
            <a:lvl1pPr algn="ctr">
              <a:defRPr sz="1600">
                <a:solidFill>
                  <a:schemeClr val="bg1"/>
                </a:solidFill>
              </a:defRPr>
            </a:lvl1pPr>
          </a:lstStyle>
          <a:p>
            <a:pPr lvl="0"/>
            <a:r>
              <a:rPr lang="en-US" dirty="0"/>
              <a:t>Click to edit Master text styles</a:t>
            </a:r>
          </a:p>
        </p:txBody>
      </p:sp>
      <p:sp>
        <p:nvSpPr>
          <p:cNvPr id="2" name="Slide Number Placeholder 1"/>
          <p:cNvSpPr>
            <a:spLocks noGrp="1"/>
          </p:cNvSpPr>
          <p:nvPr>
            <p:ph type="sldNum" sz="quarter" idx="17"/>
          </p:nvPr>
        </p:nvSpPr>
        <p:spPr/>
        <p:txBody>
          <a:bodyPr/>
          <a:lstStyle/>
          <a:p>
            <a:r>
              <a:rPr lang="en-US" dirty="0"/>
              <a:t>Page </a:t>
            </a:r>
            <a:fld id="{1A74FE9C-4795-4A8D-8B7B-3BA60C3724B6}" type="slidenum">
              <a:rPr lang="en-US" smtClean="0"/>
              <a:pPr/>
              <a:t>‹#›</a:t>
            </a:fld>
            <a:r>
              <a:rPr lang="en-US" dirty="0"/>
              <a:t> of 28</a:t>
            </a:r>
          </a:p>
        </p:txBody>
      </p:sp>
    </p:spTree>
    <p:extLst>
      <p:ext uri="{BB962C8B-B14F-4D97-AF65-F5344CB8AC3E}">
        <p14:creationId xmlns:p14="http://schemas.microsoft.com/office/powerpoint/2010/main" val="91081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shaded left">
    <p:spTree>
      <p:nvGrpSpPr>
        <p:cNvPr id="1" name=""/>
        <p:cNvGrpSpPr/>
        <p:nvPr/>
      </p:nvGrpSpPr>
      <p:grpSpPr>
        <a:xfrm>
          <a:off x="0" y="0"/>
          <a:ext cx="0" cy="0"/>
          <a:chOff x="0" y="0"/>
          <a:chExt cx="0" cy="0"/>
        </a:xfrm>
      </p:grpSpPr>
      <p:sp>
        <p:nvSpPr>
          <p:cNvPr id="10" name="Rectangle 9"/>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6" name="Rectangle 5"/>
          <p:cNvSpPr/>
          <p:nvPr userDrawn="1"/>
        </p:nvSpPr>
        <p:spPr bwMode="auto">
          <a:xfrm>
            <a:off x="304800" y="1637953"/>
            <a:ext cx="3960000" cy="3667951"/>
          </a:xfrm>
          <a:prstGeom prst="rect">
            <a:avLst/>
          </a:prstGeom>
          <a:solidFill>
            <a:srgbClr val="FAFAFA"/>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5" name="Title 4"/>
          <p:cNvSpPr>
            <a:spLocks noGrp="1"/>
          </p:cNvSpPr>
          <p:nvPr>
            <p:ph type="title"/>
          </p:nvPr>
        </p:nvSpPr>
        <p:spPr>
          <a:xfrm>
            <a:off x="304800" y="232906"/>
            <a:ext cx="8513763" cy="819607"/>
          </a:xfrm>
        </p:spPr>
        <p:txBody>
          <a:bodyPr/>
          <a:lstStyle/>
          <a:p>
            <a:r>
              <a:rPr lang="en-US"/>
              <a:t>Click to edit Master title style</a:t>
            </a:r>
          </a:p>
        </p:txBody>
      </p:sp>
      <p:sp>
        <p:nvSpPr>
          <p:cNvPr id="4" name="Text Placeholder 3"/>
          <p:cNvSpPr>
            <a:spLocks noGrp="1"/>
          </p:cNvSpPr>
          <p:nvPr>
            <p:ph type="body" sz="quarter" idx="10"/>
          </p:nvPr>
        </p:nvSpPr>
        <p:spPr>
          <a:xfrm>
            <a:off x="4859338" y="2030413"/>
            <a:ext cx="3960812" cy="2080570"/>
          </a:xfrm>
        </p:spPr>
        <p:txBody>
          <a:bodyPr lIns="0" rIns="0" bIns="0"/>
          <a:lstStyle>
            <a:lvl1pPr marL="0" indent="0">
              <a:defRPr b="0">
                <a:solidFill>
                  <a:schemeClr val="accent1"/>
                </a:solidFill>
              </a:defRPr>
            </a:lvl1pPr>
            <a:lvl2pPr>
              <a:defRPr sz="1800"/>
            </a:lvl2pPr>
            <a:lvl3pPr marL="719138" indent="-357188">
              <a:buFont typeface="Wingdings" panose="05000000000000000000" pitchFamily="2" charset="2"/>
              <a:buChar cha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19"/>
          <p:cNvSpPr>
            <a:spLocks noChangeShapeType="1"/>
          </p:cNvSpPr>
          <p:nvPr userDrawn="1"/>
        </p:nvSpPr>
        <p:spPr bwMode="auto">
          <a:xfrm>
            <a:off x="4499992" y="1664804"/>
            <a:ext cx="0" cy="3641100"/>
          </a:xfrm>
          <a:prstGeom prst="line">
            <a:avLst/>
          </a:prstGeom>
          <a:noFill/>
          <a:ln w="9525">
            <a:solidFill>
              <a:schemeClr val="bg2"/>
            </a:solidFill>
            <a:round/>
            <a:headEnd/>
            <a:tailEnd/>
          </a:ln>
        </p:spPr>
        <p:txBody>
          <a:bodyPr/>
          <a:lstStyle/>
          <a:p>
            <a:endParaRPr lang="en-GB"/>
          </a:p>
        </p:txBody>
      </p:sp>
      <p:sp>
        <p:nvSpPr>
          <p:cNvPr id="9" name="Text Placeholder 8"/>
          <p:cNvSpPr>
            <a:spLocks noGrp="1"/>
          </p:cNvSpPr>
          <p:nvPr>
            <p:ph type="body" sz="quarter" idx="11"/>
          </p:nvPr>
        </p:nvSpPr>
        <p:spPr>
          <a:xfrm>
            <a:off x="684213" y="5949950"/>
            <a:ext cx="7775575" cy="367878"/>
          </a:xfrm>
        </p:spPr>
        <p:txBody>
          <a:bodyPr/>
          <a:lstStyle>
            <a:lvl1pPr algn="ctr">
              <a:defRPr sz="1800">
                <a:solidFill>
                  <a:schemeClr val="tx1"/>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11" name="Text Placeholder 3"/>
          <p:cNvSpPr>
            <a:spLocks noGrp="1"/>
          </p:cNvSpPr>
          <p:nvPr>
            <p:ph type="body" sz="quarter" idx="12"/>
          </p:nvPr>
        </p:nvSpPr>
        <p:spPr>
          <a:xfrm>
            <a:off x="304800" y="2030413"/>
            <a:ext cx="3960812" cy="2080570"/>
          </a:xfrm>
        </p:spPr>
        <p:txBody>
          <a:bodyPr lIns="72000" rIns="0" bIns="0"/>
          <a:lstStyle>
            <a:lvl1pPr marL="0" indent="0">
              <a:defRPr b="0">
                <a:solidFill>
                  <a:schemeClr val="accent1"/>
                </a:solidFill>
              </a:defRPr>
            </a:lvl1pPr>
            <a:lvl2pPr>
              <a:defRPr sz="1800"/>
            </a:lvl2pPr>
            <a:lvl3pPr marL="719138" indent="-357188">
              <a:buFont typeface="Wingdings" panose="05000000000000000000" pitchFamily="2" charset="2"/>
              <a:buChar cha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3"/>
          </p:nvPr>
        </p:nvSpPr>
        <p:spPr/>
        <p:txBody>
          <a:bodyPr/>
          <a:lstStyle/>
          <a:p>
            <a:r>
              <a:rPr lang="en-US"/>
              <a:t>Page </a:t>
            </a:r>
            <a:fld id="{1A74FE9C-4795-4A8D-8B7B-3BA60C3724B6}" type="slidenum">
              <a:rPr lang="en-US" smtClean="0"/>
              <a:pPr/>
              <a:t>‹#›</a:t>
            </a:fld>
            <a:r>
              <a:rPr lang="en-US"/>
              <a:t> of 28</a:t>
            </a:r>
            <a:endParaRPr lang="en-US" dirty="0"/>
          </a:p>
        </p:txBody>
      </p:sp>
    </p:spTree>
    <p:extLst>
      <p:ext uri="{BB962C8B-B14F-4D97-AF65-F5344CB8AC3E}">
        <p14:creationId xmlns:p14="http://schemas.microsoft.com/office/powerpoint/2010/main" val="32575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shaded">
    <p:spTree>
      <p:nvGrpSpPr>
        <p:cNvPr id="1" name=""/>
        <p:cNvGrpSpPr/>
        <p:nvPr/>
      </p:nvGrpSpPr>
      <p:grpSpPr>
        <a:xfrm>
          <a:off x="0" y="0"/>
          <a:ext cx="0" cy="0"/>
          <a:chOff x="0" y="0"/>
          <a:chExt cx="0" cy="0"/>
        </a:xfrm>
      </p:grpSpPr>
      <p:sp>
        <p:nvSpPr>
          <p:cNvPr id="15" name="Rectangle 14"/>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10" name="Rectangle 9"/>
          <p:cNvSpPr/>
          <p:nvPr userDrawn="1"/>
        </p:nvSpPr>
        <p:spPr bwMode="auto">
          <a:xfrm>
            <a:off x="4858563" y="1988840"/>
            <a:ext cx="3960000" cy="1512168"/>
          </a:xfrm>
          <a:prstGeom prst="rect">
            <a:avLst/>
          </a:prstGeom>
          <a:solidFill>
            <a:srgbClr val="FAFAFA"/>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6" name="Rectangle 5"/>
          <p:cNvSpPr/>
          <p:nvPr userDrawn="1"/>
        </p:nvSpPr>
        <p:spPr bwMode="auto">
          <a:xfrm>
            <a:off x="304025" y="1908039"/>
            <a:ext cx="3960000" cy="1592969"/>
          </a:xfrm>
          <a:prstGeom prst="rect">
            <a:avLst/>
          </a:prstGeom>
          <a:solidFill>
            <a:srgbClr val="FAFAFA"/>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5" name="Title 4"/>
          <p:cNvSpPr>
            <a:spLocks noGrp="1"/>
          </p:cNvSpPr>
          <p:nvPr>
            <p:ph type="title"/>
          </p:nvPr>
        </p:nvSpPr>
        <p:spPr>
          <a:xfrm>
            <a:off x="304800" y="232906"/>
            <a:ext cx="8513763" cy="819607"/>
          </a:xfrm>
        </p:spPr>
        <p:txBody>
          <a:bodyPr/>
          <a:lstStyle/>
          <a:p>
            <a:r>
              <a:rPr lang="en-US" dirty="0"/>
              <a:t>Click to edit Master title style</a:t>
            </a:r>
          </a:p>
        </p:txBody>
      </p:sp>
      <p:sp>
        <p:nvSpPr>
          <p:cNvPr id="3" name="Content Placeholder 2"/>
          <p:cNvSpPr>
            <a:spLocks noGrp="1"/>
          </p:cNvSpPr>
          <p:nvPr>
            <p:ph idx="1"/>
          </p:nvPr>
        </p:nvSpPr>
        <p:spPr>
          <a:xfrm>
            <a:off x="304800" y="1908040"/>
            <a:ext cx="3960000" cy="432000"/>
          </a:xfrm>
          <a:solidFill>
            <a:schemeClr val="tx1"/>
          </a:solidFill>
          <a:ln>
            <a:noFill/>
          </a:ln>
        </p:spPr>
        <p:txBody>
          <a:bodyPr lIns="72000" tIns="72000" rIns="72000" bIns="72000"/>
          <a:lstStyle>
            <a:lvl1pPr marL="0" indent="0">
              <a:tabLst/>
              <a:defRPr sz="1600" b="0">
                <a:solidFill>
                  <a:schemeClr val="bg1"/>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7" name="Line 19"/>
          <p:cNvSpPr>
            <a:spLocks noChangeShapeType="1"/>
          </p:cNvSpPr>
          <p:nvPr userDrawn="1"/>
        </p:nvSpPr>
        <p:spPr bwMode="auto">
          <a:xfrm>
            <a:off x="4561680" y="1908040"/>
            <a:ext cx="10320" cy="1592968"/>
          </a:xfrm>
          <a:prstGeom prst="line">
            <a:avLst/>
          </a:prstGeom>
          <a:noFill/>
          <a:ln w="9525">
            <a:solidFill>
              <a:schemeClr val="bg2"/>
            </a:solidFill>
            <a:round/>
            <a:headEnd/>
            <a:tailEnd/>
          </a:ln>
        </p:spPr>
        <p:txBody>
          <a:bodyPr/>
          <a:lstStyle/>
          <a:p>
            <a:endParaRPr lang="en-GB"/>
          </a:p>
        </p:txBody>
      </p:sp>
      <p:sp>
        <p:nvSpPr>
          <p:cNvPr id="12" name="Content Placeholder 2"/>
          <p:cNvSpPr>
            <a:spLocks noGrp="1"/>
          </p:cNvSpPr>
          <p:nvPr>
            <p:ph idx="12"/>
          </p:nvPr>
        </p:nvSpPr>
        <p:spPr>
          <a:xfrm>
            <a:off x="4858563" y="1908040"/>
            <a:ext cx="3960000" cy="432000"/>
          </a:xfrm>
          <a:solidFill>
            <a:schemeClr val="accent1"/>
          </a:solidFill>
          <a:ln>
            <a:noFill/>
          </a:ln>
        </p:spPr>
        <p:txBody>
          <a:bodyPr lIns="72000" tIns="72000" rIns="72000" bIns="72000"/>
          <a:lstStyle>
            <a:lvl1pPr marL="0" indent="0">
              <a:tabLst/>
              <a:defRPr lang="en-US" sz="1600" b="0" dirty="0" smtClean="0">
                <a:solidFill>
                  <a:schemeClr val="bg1"/>
                </a:solidFill>
                <a:latin typeface="Georgia" panose="02040502050405020303" pitchFamily="18" charset="0"/>
                <a:ea typeface="+mn-ea"/>
                <a:cs typeface="+mn-cs"/>
              </a:defRPr>
            </a:lvl1pPr>
            <a:lvl2pPr>
              <a:defRPr sz="1800"/>
            </a:lvl2pPr>
            <a:lvl3pPr>
              <a:defRPr sz="1800"/>
            </a:lvl3pPr>
            <a:lvl4pPr>
              <a:defRPr sz="1800"/>
            </a:lvl4pPr>
            <a:lvl5pPr>
              <a:defRPr sz="1800"/>
            </a:lvl5pPr>
          </a:lstStyle>
          <a:p>
            <a:pPr lvl="0"/>
            <a:r>
              <a:rPr lang="en-US" dirty="0"/>
              <a:t>Click to edit Master text styles</a:t>
            </a:r>
          </a:p>
        </p:txBody>
      </p:sp>
      <p:sp>
        <p:nvSpPr>
          <p:cNvPr id="13" name="Content Placeholder 12"/>
          <p:cNvSpPr>
            <a:spLocks noGrp="1"/>
          </p:cNvSpPr>
          <p:nvPr>
            <p:ph sz="quarter" idx="13"/>
          </p:nvPr>
        </p:nvSpPr>
        <p:spPr>
          <a:xfrm>
            <a:off x="304800" y="2390454"/>
            <a:ext cx="3959225" cy="1110554"/>
          </a:xfrm>
        </p:spPr>
        <p:txBody>
          <a:bodyPr lIns="72000" tIns="72000" rIns="72000"/>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p:cNvSpPr>
            <a:spLocks noGrp="1"/>
          </p:cNvSpPr>
          <p:nvPr>
            <p:ph sz="quarter" idx="14"/>
          </p:nvPr>
        </p:nvSpPr>
        <p:spPr>
          <a:xfrm>
            <a:off x="4859338" y="2390454"/>
            <a:ext cx="3959225" cy="1110554"/>
          </a:xfrm>
        </p:spPr>
        <p:txBody>
          <a:bodyPr lIns="72000" tIns="72000" rIns="72000"/>
          <a:lstStyle>
            <a:lvl1pPr>
              <a:defRPr sz="1200"/>
            </a:lvl1pPr>
            <a:lvl2pPr marL="180975" indent="-179388">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15"/>
          </p:nvPr>
        </p:nvSpPr>
        <p:spPr>
          <a:xfrm>
            <a:off x="5616000" y="676800"/>
            <a:ext cx="3203929" cy="337100"/>
          </a:xfrm>
        </p:spPr>
        <p:txBody>
          <a:bodyPr anchor="b"/>
          <a:lstStyle>
            <a:lvl1pPr marL="0" indent="0" algn="r">
              <a:tabLst>
                <a:tab pos="8513763" algn="r"/>
              </a:tabLst>
              <a:defRPr sz="1600">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p:txBody>
      </p:sp>
      <p:sp>
        <p:nvSpPr>
          <p:cNvPr id="2" name="Slide Number Placeholder 1"/>
          <p:cNvSpPr>
            <a:spLocks noGrp="1"/>
          </p:cNvSpPr>
          <p:nvPr>
            <p:ph type="sldNum" sz="quarter" idx="16"/>
          </p:nvPr>
        </p:nvSpPr>
        <p:spPr/>
        <p:txBody>
          <a:bodyPr/>
          <a:lstStyle/>
          <a:p>
            <a:r>
              <a:rPr lang="en-US"/>
              <a:t>Page </a:t>
            </a:r>
            <a:fld id="{1A74FE9C-4795-4A8D-8B7B-3BA60C3724B6}" type="slidenum">
              <a:rPr lang="en-US" smtClean="0"/>
              <a:pPr/>
              <a:t>‹#›</a:t>
            </a:fld>
            <a:r>
              <a:rPr lang="en-US"/>
              <a:t> of 28</a:t>
            </a:r>
            <a:endParaRPr lang="en-US" dirty="0"/>
          </a:p>
        </p:txBody>
      </p:sp>
    </p:spTree>
    <p:extLst>
      <p:ext uri="{BB962C8B-B14F-4D97-AF65-F5344CB8AC3E}">
        <p14:creationId xmlns:p14="http://schemas.microsoft.com/office/powerpoint/2010/main" val="2074148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omparison">
    <p:spTree>
      <p:nvGrpSpPr>
        <p:cNvPr id="1" name=""/>
        <p:cNvGrpSpPr/>
        <p:nvPr/>
      </p:nvGrpSpPr>
      <p:grpSpPr>
        <a:xfrm>
          <a:off x="0" y="0"/>
          <a:ext cx="0" cy="0"/>
          <a:chOff x="0" y="0"/>
          <a:chExt cx="0" cy="0"/>
        </a:xfrm>
      </p:grpSpPr>
      <p:sp>
        <p:nvSpPr>
          <p:cNvPr id="10" name="Rectangle 9"/>
          <p:cNvSpPr/>
          <p:nvPr userDrawn="1"/>
        </p:nvSpPr>
        <p:spPr bwMode="auto">
          <a:xfrm>
            <a:off x="4860000" y="1628800"/>
            <a:ext cx="3960000" cy="4176000"/>
          </a:xfrm>
          <a:prstGeom prst="rect">
            <a:avLst/>
          </a:prstGeom>
          <a:solidFill>
            <a:srgbClr val="FAFAFA"/>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6" name="Rectangle 5"/>
          <p:cNvSpPr/>
          <p:nvPr userDrawn="1"/>
        </p:nvSpPr>
        <p:spPr bwMode="auto">
          <a:xfrm>
            <a:off x="301381" y="1628800"/>
            <a:ext cx="3960000" cy="4176000"/>
          </a:xfrm>
          <a:prstGeom prst="rect">
            <a:avLst/>
          </a:prstGeom>
          <a:solidFill>
            <a:srgbClr val="FAFAFA"/>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16" name="Rectangle 15"/>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5" name="Title 4"/>
          <p:cNvSpPr>
            <a:spLocks noGrp="1"/>
          </p:cNvSpPr>
          <p:nvPr>
            <p:ph type="title"/>
          </p:nvPr>
        </p:nvSpPr>
        <p:spPr>
          <a:xfrm>
            <a:off x="304800" y="232906"/>
            <a:ext cx="8513763" cy="819607"/>
          </a:xfrm>
        </p:spPr>
        <p:txBody>
          <a:bodyPr/>
          <a:lstStyle/>
          <a:p>
            <a:r>
              <a:rPr lang="en-US"/>
              <a:t>Click to edit Master title style</a:t>
            </a:r>
          </a:p>
        </p:txBody>
      </p:sp>
      <p:sp>
        <p:nvSpPr>
          <p:cNvPr id="2" name="Rectangle 1"/>
          <p:cNvSpPr/>
          <p:nvPr userDrawn="1"/>
        </p:nvSpPr>
        <p:spPr bwMode="auto">
          <a:xfrm>
            <a:off x="306000" y="1548000"/>
            <a:ext cx="39600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3" name="Content Placeholder 2"/>
          <p:cNvSpPr>
            <a:spLocks noGrp="1"/>
          </p:cNvSpPr>
          <p:nvPr>
            <p:ph idx="1"/>
          </p:nvPr>
        </p:nvSpPr>
        <p:spPr>
          <a:xfrm>
            <a:off x="306000" y="1548000"/>
            <a:ext cx="3960000" cy="432000"/>
          </a:xfrm>
          <a:ln>
            <a:noFill/>
          </a:ln>
        </p:spPr>
        <p:txBody>
          <a:bodyPr lIns="72000" tIns="72000" rIns="72000" bIns="72000" anchor="ctr"/>
          <a:lstStyle>
            <a:lvl1pPr marL="0" indent="0" algn="ctr">
              <a:tabLst/>
              <a:defRPr sz="1600" b="0">
                <a:solidFill>
                  <a:schemeClr val="bg1"/>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7" name="Line 19"/>
          <p:cNvSpPr>
            <a:spLocks noChangeShapeType="1"/>
          </p:cNvSpPr>
          <p:nvPr userDrawn="1"/>
        </p:nvSpPr>
        <p:spPr bwMode="auto">
          <a:xfrm>
            <a:off x="4572000" y="1992313"/>
            <a:ext cx="0" cy="3744000"/>
          </a:xfrm>
          <a:prstGeom prst="line">
            <a:avLst/>
          </a:prstGeom>
          <a:noFill/>
          <a:ln w="9525">
            <a:solidFill>
              <a:schemeClr val="bg2"/>
            </a:solidFill>
            <a:round/>
            <a:headEnd/>
            <a:tailEnd/>
          </a:ln>
        </p:spPr>
        <p:txBody>
          <a:bodyPr/>
          <a:lstStyle/>
          <a:p>
            <a:endParaRPr lang="en-GB"/>
          </a:p>
        </p:txBody>
      </p:sp>
      <p:sp>
        <p:nvSpPr>
          <p:cNvPr id="9" name="Text Placeholder 8"/>
          <p:cNvSpPr>
            <a:spLocks noGrp="1"/>
          </p:cNvSpPr>
          <p:nvPr>
            <p:ph type="body" sz="quarter" idx="11"/>
          </p:nvPr>
        </p:nvSpPr>
        <p:spPr>
          <a:xfrm>
            <a:off x="684213" y="5949950"/>
            <a:ext cx="7775576" cy="367878"/>
          </a:xfrm>
        </p:spPr>
        <p:txBody>
          <a:bodyPr/>
          <a:lstStyle>
            <a:lvl1pPr algn="ctr">
              <a:defRPr sz="1800">
                <a:solidFill>
                  <a:schemeClr val="tx1"/>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11" name="Rectangle 10"/>
          <p:cNvSpPr/>
          <p:nvPr userDrawn="1"/>
        </p:nvSpPr>
        <p:spPr bwMode="auto">
          <a:xfrm>
            <a:off x="4860000" y="1548000"/>
            <a:ext cx="3960000" cy="432000"/>
          </a:xfrm>
          <a:prstGeom prst="rect">
            <a:avLst/>
          </a:prstGeom>
          <a:solidFill>
            <a:schemeClr val="accent2"/>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13" name="Content Placeholder 12"/>
          <p:cNvSpPr>
            <a:spLocks noGrp="1"/>
          </p:cNvSpPr>
          <p:nvPr>
            <p:ph sz="quarter" idx="13"/>
          </p:nvPr>
        </p:nvSpPr>
        <p:spPr>
          <a:xfrm>
            <a:off x="306000" y="2030413"/>
            <a:ext cx="3959225" cy="1985619"/>
          </a:xfrm>
        </p:spPr>
        <p:txBody>
          <a:bodyPr lIns="72000" tIns="72000" rIns="7200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p:cNvSpPr>
            <a:spLocks noGrp="1"/>
          </p:cNvSpPr>
          <p:nvPr>
            <p:ph sz="quarter" idx="14"/>
          </p:nvPr>
        </p:nvSpPr>
        <p:spPr>
          <a:xfrm>
            <a:off x="4860000" y="2030413"/>
            <a:ext cx="3959225" cy="1985619"/>
          </a:xfrm>
        </p:spPr>
        <p:txBody>
          <a:bodyPr lIns="72000" tIns="72000" rIns="7200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2"/>
          </p:nvPr>
        </p:nvSpPr>
        <p:spPr>
          <a:xfrm>
            <a:off x="4860000" y="1548000"/>
            <a:ext cx="3960000" cy="432000"/>
          </a:xfrm>
          <a:ln>
            <a:noFill/>
          </a:ln>
        </p:spPr>
        <p:txBody>
          <a:bodyPr lIns="72000" tIns="72000" rIns="72000" bIns="72000" anchor="ctr"/>
          <a:lstStyle>
            <a:lvl1pPr marL="0" indent="0" algn="ctr">
              <a:tabLst/>
              <a:defRPr lang="en-US" sz="1600" b="0" dirty="0" smtClean="0">
                <a:solidFill>
                  <a:schemeClr val="bg1"/>
                </a:solidFill>
                <a:latin typeface="Georgia" panose="02040502050405020303" pitchFamily="18" charset="0"/>
                <a:ea typeface="+mn-ea"/>
                <a:cs typeface="+mn-cs"/>
              </a:defRPr>
            </a:lvl1pPr>
            <a:lvl2pPr>
              <a:defRPr sz="1800"/>
            </a:lvl2pPr>
            <a:lvl3pPr>
              <a:defRPr sz="1800"/>
            </a:lvl3pPr>
            <a:lvl4pPr>
              <a:defRPr sz="1800"/>
            </a:lvl4pPr>
            <a:lvl5pPr>
              <a:defRPr sz="1800"/>
            </a:lvl5pPr>
          </a:lstStyle>
          <a:p>
            <a:pPr lvl="0"/>
            <a:r>
              <a:rPr lang="en-US" dirty="0"/>
              <a:t>Click to edit Master text styles</a:t>
            </a:r>
          </a:p>
        </p:txBody>
      </p:sp>
      <p:sp>
        <p:nvSpPr>
          <p:cNvPr id="4" name="Slide Number Placeholder 3"/>
          <p:cNvSpPr>
            <a:spLocks noGrp="1"/>
          </p:cNvSpPr>
          <p:nvPr>
            <p:ph type="sldNum" sz="quarter" idx="15"/>
          </p:nvPr>
        </p:nvSpPr>
        <p:spPr/>
        <p:txBody>
          <a:bodyPr/>
          <a:lstStyle/>
          <a:p>
            <a:r>
              <a:rPr lang="en-US"/>
              <a:t>Page </a:t>
            </a:r>
            <a:fld id="{1A74FE9C-4795-4A8D-8B7B-3BA60C3724B6}" type="slidenum">
              <a:rPr lang="en-US" smtClean="0"/>
              <a:pPr/>
              <a:t>‹#›</a:t>
            </a:fld>
            <a:r>
              <a:rPr lang="en-US"/>
              <a:t> of 28</a:t>
            </a:r>
            <a:endParaRPr lang="en-US" dirty="0"/>
          </a:p>
        </p:txBody>
      </p:sp>
    </p:spTree>
    <p:extLst>
      <p:ext uri="{BB962C8B-B14F-4D97-AF65-F5344CB8AC3E}">
        <p14:creationId xmlns:p14="http://schemas.microsoft.com/office/powerpoint/2010/main" val="3904903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3" name="Slide Number Placeholder 2"/>
          <p:cNvSpPr>
            <a:spLocks noGrp="1"/>
          </p:cNvSpPr>
          <p:nvPr>
            <p:ph type="sldNum" sz="quarter" idx="10"/>
          </p:nvPr>
        </p:nvSpPr>
        <p:spPr/>
        <p:txBody>
          <a:bodyPr/>
          <a:lstStyle/>
          <a:p>
            <a:r>
              <a:rPr lang="en-US"/>
              <a:t>Page </a:t>
            </a:r>
            <a:fld id="{1A74FE9C-4795-4A8D-8B7B-3BA60C3724B6}" type="slidenum">
              <a:rPr lang="en-US" smtClean="0"/>
              <a:pPr/>
              <a:t>‹#›</a:t>
            </a:fld>
            <a:r>
              <a:rPr lang="en-US"/>
              <a:t> of 28</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ppendices_section header">
    <p:spTree>
      <p:nvGrpSpPr>
        <p:cNvPr id="1" name=""/>
        <p:cNvGrpSpPr/>
        <p:nvPr/>
      </p:nvGrpSpPr>
      <p:grpSpPr>
        <a:xfrm>
          <a:off x="0" y="0"/>
          <a:ext cx="0" cy="0"/>
          <a:chOff x="0" y="0"/>
          <a:chExt cx="0" cy="0"/>
        </a:xfrm>
      </p:grpSpPr>
      <p:sp>
        <p:nvSpPr>
          <p:cNvPr id="4" name="Rectangle 3"/>
          <p:cNvSpPr/>
          <p:nvPr userDrawn="1"/>
        </p:nvSpPr>
        <p:spPr bwMode="auto">
          <a:xfrm>
            <a:off x="0" y="2924944"/>
            <a:ext cx="9144000" cy="3121844"/>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2" name="Title 1"/>
          <p:cNvSpPr>
            <a:spLocks noGrp="1"/>
          </p:cNvSpPr>
          <p:nvPr>
            <p:ph type="title"/>
          </p:nvPr>
        </p:nvSpPr>
        <p:spPr>
          <a:xfrm>
            <a:off x="722313" y="4406900"/>
            <a:ext cx="7772400" cy="942717"/>
          </a:xfrm>
        </p:spPr>
        <p:txBody>
          <a:bodyPr anchor="t"/>
          <a:lstStyle>
            <a:lvl1pPr algn="l">
              <a:defRPr sz="4000" b="0" i="1" cap="none" baseline="0"/>
            </a:lvl1pPr>
          </a:lstStyle>
          <a:p>
            <a:r>
              <a:rPr lang="en-US" dirty="0"/>
              <a:t>Click to edit Master title style</a:t>
            </a:r>
          </a:p>
        </p:txBody>
      </p:sp>
      <p:sp>
        <p:nvSpPr>
          <p:cNvPr id="3" name="Text Placeholder 2"/>
          <p:cNvSpPr>
            <a:spLocks noGrp="1"/>
          </p:cNvSpPr>
          <p:nvPr>
            <p:ph type="body" idx="1"/>
          </p:nvPr>
        </p:nvSpPr>
        <p:spPr>
          <a:xfrm>
            <a:off x="722313" y="4008245"/>
            <a:ext cx="7772400" cy="398655"/>
          </a:xfrm>
        </p:spPr>
        <p:txBody>
          <a:bodyPr anchor="b"/>
          <a:lstStyle>
            <a:lvl1pPr marL="0" indent="0">
              <a:buNone/>
              <a:defRPr sz="200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ces_ title and content">
    <p:spTree>
      <p:nvGrpSpPr>
        <p:cNvPr id="1" name=""/>
        <p:cNvGrpSpPr/>
        <p:nvPr/>
      </p:nvGrpSpPr>
      <p:grpSpPr>
        <a:xfrm>
          <a:off x="0" y="0"/>
          <a:ext cx="0" cy="0"/>
          <a:chOff x="0" y="0"/>
          <a:chExt cx="0" cy="0"/>
        </a:xfrm>
      </p:grpSpPr>
      <p:sp>
        <p:nvSpPr>
          <p:cNvPr id="7" name="Rectangle 6"/>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2" name="Title 1"/>
          <p:cNvSpPr>
            <a:spLocks noGrp="1"/>
          </p:cNvSpPr>
          <p:nvPr>
            <p:ph type="title"/>
          </p:nvPr>
        </p:nvSpPr>
        <p:spPr>
          <a:xfrm>
            <a:off x="304800" y="232906"/>
            <a:ext cx="8515350" cy="819607"/>
          </a:xfrm>
        </p:spPr>
        <p:txBody>
          <a:bodyPr/>
          <a:lstStyle/>
          <a:p>
            <a:r>
              <a:rPr lang="en-US" dirty="0"/>
              <a:t>Click to edit Master title style</a:t>
            </a:r>
          </a:p>
        </p:txBody>
      </p:sp>
      <p:sp>
        <p:nvSpPr>
          <p:cNvPr id="5" name="Content Placeholder 4"/>
          <p:cNvSpPr>
            <a:spLocks noGrp="1"/>
          </p:cNvSpPr>
          <p:nvPr>
            <p:ph sz="quarter" idx="10"/>
          </p:nvPr>
        </p:nvSpPr>
        <p:spPr>
          <a:xfrm>
            <a:off x="304800" y="1548000"/>
            <a:ext cx="8496300" cy="4038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1"/>
          </p:nvPr>
        </p:nvSpPr>
        <p:spPr>
          <a:xfrm>
            <a:off x="684214" y="5949950"/>
            <a:ext cx="7775574" cy="367878"/>
          </a:xfrm>
        </p:spPr>
        <p:txBody>
          <a:bodyPr/>
          <a:lstStyle>
            <a:lvl1pPr algn="ctr">
              <a:defRPr sz="1800">
                <a:solidFill>
                  <a:schemeClr val="tx1"/>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9" name="Text Placeholder 7"/>
          <p:cNvSpPr>
            <a:spLocks noGrp="1"/>
          </p:cNvSpPr>
          <p:nvPr>
            <p:ph type="body" sz="quarter" idx="12"/>
          </p:nvPr>
        </p:nvSpPr>
        <p:spPr>
          <a:xfrm>
            <a:off x="5616000" y="676800"/>
            <a:ext cx="3203929" cy="337100"/>
          </a:xfrm>
        </p:spPr>
        <p:txBody>
          <a:bodyPr anchor="b"/>
          <a:lstStyle>
            <a:lvl1pPr marL="0" indent="0" algn="r">
              <a:tabLst>
                <a:tab pos="8513763" algn="r"/>
              </a:tabLst>
              <a:defRPr sz="1600">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p:txBody>
      </p:sp>
      <p:sp>
        <p:nvSpPr>
          <p:cNvPr id="3" name="Slide Number Placeholder 2"/>
          <p:cNvSpPr>
            <a:spLocks noGrp="1"/>
          </p:cNvSpPr>
          <p:nvPr>
            <p:ph type="sldNum" sz="quarter" idx="13"/>
          </p:nvPr>
        </p:nvSpPr>
        <p:spPr/>
        <p:txBody>
          <a:bodyPr/>
          <a:lstStyle/>
          <a:p>
            <a:r>
              <a:rPr lang="en-US"/>
              <a:t>Page </a:t>
            </a:r>
            <a:fld id="{1A74FE9C-4795-4A8D-8B7B-3BA60C3724B6}" type="slidenum">
              <a:rPr lang="en-US" smtClean="0"/>
              <a:pPr/>
              <a:t>‹#›</a:t>
            </a:fld>
            <a:r>
              <a:rPr lang="en-US"/>
              <a:t> of 28</a:t>
            </a:r>
            <a:endParaRPr lang="en-US" dirty="0"/>
          </a:p>
        </p:txBody>
      </p:sp>
    </p:spTree>
    <p:extLst>
      <p:ext uri="{BB962C8B-B14F-4D97-AF65-F5344CB8AC3E}">
        <p14:creationId xmlns:p14="http://schemas.microsoft.com/office/powerpoint/2010/main" val="65791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ces_table">
    <p:spTree>
      <p:nvGrpSpPr>
        <p:cNvPr id="1" name=""/>
        <p:cNvGrpSpPr/>
        <p:nvPr/>
      </p:nvGrpSpPr>
      <p:grpSpPr>
        <a:xfrm>
          <a:off x="0" y="0"/>
          <a:ext cx="0" cy="0"/>
          <a:chOff x="0" y="0"/>
          <a:chExt cx="0" cy="0"/>
        </a:xfrm>
      </p:grpSpPr>
      <p:sp>
        <p:nvSpPr>
          <p:cNvPr id="5" name="Rectangle 4"/>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2" name="Title 1"/>
          <p:cNvSpPr>
            <a:spLocks noGrp="1"/>
          </p:cNvSpPr>
          <p:nvPr>
            <p:ph type="title"/>
          </p:nvPr>
        </p:nvSpPr>
        <p:spPr>
          <a:xfrm>
            <a:off x="304800" y="232906"/>
            <a:ext cx="8839200" cy="819607"/>
          </a:xfrm>
        </p:spPr>
        <p:txBody>
          <a:bodyPr/>
          <a:lstStyle/>
          <a:p>
            <a:r>
              <a:rPr lang="en-US" dirty="0"/>
              <a:t>Click to edit Master title style</a:t>
            </a:r>
          </a:p>
        </p:txBody>
      </p:sp>
      <p:sp>
        <p:nvSpPr>
          <p:cNvPr id="4" name="Text Placeholder 3"/>
          <p:cNvSpPr>
            <a:spLocks noGrp="1"/>
          </p:cNvSpPr>
          <p:nvPr>
            <p:ph type="body" sz="quarter" idx="10"/>
          </p:nvPr>
        </p:nvSpPr>
        <p:spPr>
          <a:xfrm>
            <a:off x="304800" y="1548000"/>
            <a:ext cx="8496300" cy="2447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2"/>
          </p:nvPr>
        </p:nvSpPr>
        <p:spPr>
          <a:xfrm>
            <a:off x="5616000" y="676800"/>
            <a:ext cx="3203929" cy="337100"/>
          </a:xfrm>
        </p:spPr>
        <p:txBody>
          <a:bodyPr anchor="b"/>
          <a:lstStyle>
            <a:lvl1pPr marL="0" indent="0" algn="r">
              <a:tabLst>
                <a:tab pos="8513763" algn="r"/>
              </a:tabLst>
              <a:defRPr sz="1600">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p:txBody>
      </p:sp>
      <p:sp>
        <p:nvSpPr>
          <p:cNvPr id="3" name="Slide Number Placeholder 2"/>
          <p:cNvSpPr>
            <a:spLocks noGrp="1"/>
          </p:cNvSpPr>
          <p:nvPr>
            <p:ph type="sldNum" sz="quarter" idx="13"/>
          </p:nvPr>
        </p:nvSpPr>
        <p:spPr/>
        <p:txBody>
          <a:bodyPr/>
          <a:lstStyle/>
          <a:p>
            <a:r>
              <a:rPr lang="en-US"/>
              <a:t>Page </a:t>
            </a:r>
            <a:fld id="{1A74FE9C-4795-4A8D-8B7B-3BA60C3724B6}" type="slidenum">
              <a:rPr lang="en-US" smtClean="0"/>
              <a:pPr/>
              <a:t>‹#›</a:t>
            </a:fld>
            <a:r>
              <a:rPr lang="en-US"/>
              <a:t> of 28</a:t>
            </a:r>
            <a:endParaRPr lang="en-US" dirty="0"/>
          </a:p>
        </p:txBody>
      </p:sp>
    </p:spTree>
    <p:extLst>
      <p:ext uri="{BB962C8B-B14F-4D97-AF65-F5344CB8AC3E}">
        <p14:creationId xmlns:p14="http://schemas.microsoft.com/office/powerpoint/2010/main" val="930696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ces_title only">
    <p:spTree>
      <p:nvGrpSpPr>
        <p:cNvPr id="1" name=""/>
        <p:cNvGrpSpPr/>
        <p:nvPr/>
      </p:nvGrpSpPr>
      <p:grpSpPr>
        <a:xfrm>
          <a:off x="0" y="0"/>
          <a:ext cx="0" cy="0"/>
          <a:chOff x="0" y="0"/>
          <a:chExt cx="0" cy="0"/>
        </a:xfrm>
      </p:grpSpPr>
      <p:sp>
        <p:nvSpPr>
          <p:cNvPr id="5" name="Rectangle 4"/>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2" name="Title 1"/>
          <p:cNvSpPr>
            <a:spLocks noGrp="1"/>
          </p:cNvSpPr>
          <p:nvPr>
            <p:ph type="title"/>
          </p:nvPr>
        </p:nvSpPr>
        <p:spPr>
          <a:xfrm>
            <a:off x="304800" y="232906"/>
            <a:ext cx="8515350" cy="819607"/>
          </a:xfrm>
        </p:spPr>
        <p:txBody>
          <a:bodyPr/>
          <a:lstStyle/>
          <a:p>
            <a:r>
              <a:rPr lang="en-US" dirty="0"/>
              <a:t>Click to edit Master title style</a:t>
            </a:r>
          </a:p>
        </p:txBody>
      </p:sp>
      <p:sp>
        <p:nvSpPr>
          <p:cNvPr id="7" name="Text Placeholder 7"/>
          <p:cNvSpPr>
            <a:spLocks noGrp="1"/>
          </p:cNvSpPr>
          <p:nvPr>
            <p:ph type="body" sz="quarter" idx="12"/>
          </p:nvPr>
        </p:nvSpPr>
        <p:spPr>
          <a:xfrm>
            <a:off x="5616000" y="677073"/>
            <a:ext cx="3203929" cy="337100"/>
          </a:xfrm>
        </p:spPr>
        <p:txBody>
          <a:bodyPr anchor="b"/>
          <a:lstStyle>
            <a:lvl1pPr marL="0" indent="0" algn="r">
              <a:tabLst>
                <a:tab pos="8513763" algn="r"/>
              </a:tabLst>
              <a:defRPr sz="1600">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p:txBody>
      </p:sp>
      <p:sp>
        <p:nvSpPr>
          <p:cNvPr id="3" name="Slide Number Placeholder 2"/>
          <p:cNvSpPr>
            <a:spLocks noGrp="1"/>
          </p:cNvSpPr>
          <p:nvPr>
            <p:ph type="sldNum" sz="quarter" idx="13"/>
          </p:nvPr>
        </p:nvSpPr>
        <p:spPr/>
        <p:txBody>
          <a:bodyPr/>
          <a:lstStyle/>
          <a:p>
            <a:r>
              <a:rPr lang="en-US"/>
              <a:t>Page </a:t>
            </a:r>
            <a:fld id="{1A74FE9C-4795-4A8D-8B7B-3BA60C3724B6}" type="slidenum">
              <a:rPr lang="en-US" smtClean="0"/>
              <a:pPr/>
              <a:t>‹#›</a:t>
            </a:fld>
            <a:r>
              <a:rPr lang="en-US"/>
              <a:t> of 28</a:t>
            </a:r>
            <a:endParaRPr lang="en-US" dirty="0"/>
          </a:p>
        </p:txBody>
      </p:sp>
    </p:spTree>
    <p:extLst>
      <p:ext uri="{BB962C8B-B14F-4D97-AF65-F5344CB8AC3E}">
        <p14:creationId xmlns:p14="http://schemas.microsoft.com/office/powerpoint/2010/main" val="2151019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ces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32906"/>
            <a:ext cx="8513763" cy="819607"/>
          </a:xfrm>
        </p:spPr>
        <p:txBody>
          <a:bodyPr/>
          <a:lstStyle/>
          <a:p>
            <a:r>
              <a:rPr lang="en-US"/>
              <a:t>Click to edit Master title style</a:t>
            </a:r>
          </a:p>
        </p:txBody>
      </p:sp>
      <p:sp>
        <p:nvSpPr>
          <p:cNvPr id="7" name="Text Placeholder 6"/>
          <p:cNvSpPr>
            <a:spLocks noGrp="1"/>
          </p:cNvSpPr>
          <p:nvPr>
            <p:ph type="body" sz="quarter" idx="10"/>
          </p:nvPr>
        </p:nvSpPr>
        <p:spPr>
          <a:xfrm>
            <a:off x="304800" y="1844675"/>
            <a:ext cx="4032000" cy="2368425"/>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1"/>
          </p:nvPr>
        </p:nvSpPr>
        <p:spPr>
          <a:xfrm>
            <a:off x="4786563" y="1844675"/>
            <a:ext cx="4032000" cy="2368425"/>
          </a:xfrm>
        </p:spPr>
        <p:txBody>
          <a:bodyPr/>
          <a:lstStyle>
            <a:lvl1pPr>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p:cNvSpPr>
            <a:spLocks noGrp="1"/>
          </p:cNvSpPr>
          <p:nvPr>
            <p:ph type="body" sz="quarter" idx="12"/>
          </p:nvPr>
        </p:nvSpPr>
        <p:spPr>
          <a:xfrm>
            <a:off x="5616000" y="676800"/>
            <a:ext cx="3203929" cy="337100"/>
          </a:xfrm>
        </p:spPr>
        <p:txBody>
          <a:bodyPr anchor="b"/>
          <a:lstStyle>
            <a:lvl1pPr marL="0" indent="0" algn="r">
              <a:tabLst>
                <a:tab pos="8513763" algn="r"/>
              </a:tabLst>
              <a:defRPr sz="1600">
                <a:solidFill>
                  <a:schemeClr val="tx2"/>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p:txBody>
      </p:sp>
      <p:sp>
        <p:nvSpPr>
          <p:cNvPr id="3" name="Slide Number Placeholder 2"/>
          <p:cNvSpPr>
            <a:spLocks noGrp="1"/>
          </p:cNvSpPr>
          <p:nvPr>
            <p:ph type="sldNum" sz="quarter" idx="13"/>
          </p:nvPr>
        </p:nvSpPr>
        <p:spPr/>
        <p:txBody>
          <a:bodyPr/>
          <a:lstStyle/>
          <a:p>
            <a:r>
              <a:rPr lang="en-US"/>
              <a:t>Page </a:t>
            </a:r>
            <a:fld id="{1A74FE9C-4795-4A8D-8B7B-3BA60C3724B6}" type="slidenum">
              <a:rPr lang="en-US" smtClean="0"/>
              <a:pPr/>
              <a:t>‹#›</a:t>
            </a:fld>
            <a:r>
              <a:rPr lang="en-US"/>
              <a:t> of 28</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cover for print">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05756" y="6156747"/>
            <a:ext cx="8514394" cy="367878"/>
          </a:xfrm>
        </p:spPr>
        <p:txBody>
          <a:bodyPr/>
          <a:lstStyle>
            <a:lvl1pPr marL="0" indent="0" algn="ctr">
              <a:defRPr sz="1800">
                <a:solidFill>
                  <a:schemeClr val="bg2"/>
                </a:solidFill>
              </a:defRPr>
            </a:lvl1pPr>
          </a:lstStyle>
          <a:p>
            <a:r>
              <a:rPr lang="en-GB" dirty="0"/>
              <a:t>Click to edit Master subtitle style</a:t>
            </a:r>
          </a:p>
        </p:txBody>
      </p:sp>
      <p:sp>
        <p:nvSpPr>
          <p:cNvPr id="2" name="Title 1"/>
          <p:cNvSpPr>
            <a:spLocks noGrp="1"/>
          </p:cNvSpPr>
          <p:nvPr>
            <p:ph type="title"/>
          </p:nvPr>
        </p:nvSpPr>
        <p:spPr>
          <a:xfrm>
            <a:off x="306388" y="5324631"/>
            <a:ext cx="8512175" cy="819607"/>
          </a:xfrm>
        </p:spPr>
        <p:txBody>
          <a:bodyPr/>
          <a:lstStyle>
            <a:lvl1pPr algn="ctr">
              <a:defRPr/>
            </a:lvl1pPr>
          </a:lstStyle>
          <a:p>
            <a:endParaRPr lang="en-US" dirty="0"/>
          </a:p>
        </p:txBody>
      </p:sp>
      <p:sp>
        <p:nvSpPr>
          <p:cNvPr id="8" name="Rectangle 7"/>
          <p:cNvSpPr/>
          <p:nvPr userDrawn="1"/>
        </p:nvSpPr>
        <p:spPr bwMode="auto">
          <a:xfrm>
            <a:off x="0" y="6524624"/>
            <a:ext cx="9144000" cy="405383"/>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pic>
        <p:nvPicPr>
          <p:cNvPr id="9" name="Picture 2" descr="D:\Kyra\Documents\1. Private Work\McInroy &amp; Wood\Graphics\cover-1.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2018" r="15393"/>
          <a:stretch/>
        </p:blipFill>
        <p:spPr bwMode="auto">
          <a:xfrm>
            <a:off x="0" y="423"/>
            <a:ext cx="9144000" cy="31786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cInroy &amp; Wood"/>
          <p:cNvPicPr>
            <a:picLocks noChangeAspect="1" noChangeArrowheads="1"/>
          </p:cNvPicPr>
          <p:nvPr userDrawn="1"/>
        </p:nvPicPr>
        <p:blipFill>
          <a:blip r:embed="rId3" cstate="print"/>
          <a:srcRect/>
          <a:stretch>
            <a:fillRect/>
          </a:stretch>
        </p:blipFill>
        <p:spPr bwMode="auto">
          <a:xfrm>
            <a:off x="4212432" y="3708902"/>
            <a:ext cx="719137" cy="628650"/>
          </a:xfrm>
          <a:prstGeom prst="rect">
            <a:avLst/>
          </a:prstGeom>
          <a:noFill/>
          <a:ln w="9525">
            <a:noFill/>
            <a:miter lim="800000"/>
            <a:headEnd/>
            <a:tailEnd/>
          </a:ln>
        </p:spPr>
      </p:pic>
      <p:pic>
        <p:nvPicPr>
          <p:cNvPr id="13" name="Picture 3" descr="C:\Users\Kyra\Documents\1. Private Work\McInroy &amp; Wood\Standard Presentation\Graphics\McInroyWood_logo_RGB.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7763"/>
          <a:stretch/>
        </p:blipFill>
        <p:spPr bwMode="auto">
          <a:xfrm>
            <a:off x="2736000" y="4636894"/>
            <a:ext cx="3672000" cy="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19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Front cover for print">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05756" y="6156747"/>
            <a:ext cx="8514394" cy="367878"/>
          </a:xfrm>
        </p:spPr>
        <p:txBody>
          <a:bodyPr/>
          <a:lstStyle>
            <a:lvl1pPr marL="0" indent="0" algn="ctr">
              <a:defRPr sz="1800">
                <a:solidFill>
                  <a:schemeClr val="bg2"/>
                </a:solidFill>
              </a:defRPr>
            </a:lvl1pPr>
          </a:lstStyle>
          <a:p>
            <a:r>
              <a:rPr lang="en-GB" dirty="0"/>
              <a:t>Click to edit Master subtitle style</a:t>
            </a:r>
          </a:p>
        </p:txBody>
      </p:sp>
      <p:sp>
        <p:nvSpPr>
          <p:cNvPr id="2" name="Title 1"/>
          <p:cNvSpPr>
            <a:spLocks noGrp="1"/>
          </p:cNvSpPr>
          <p:nvPr>
            <p:ph type="title"/>
          </p:nvPr>
        </p:nvSpPr>
        <p:spPr>
          <a:xfrm>
            <a:off x="306388" y="5324631"/>
            <a:ext cx="8512175" cy="819607"/>
          </a:xfrm>
        </p:spPr>
        <p:txBody>
          <a:bodyPr/>
          <a:lstStyle>
            <a:lvl1pPr algn="ctr">
              <a:defRPr/>
            </a:lvl1pPr>
          </a:lstStyle>
          <a:p>
            <a:endParaRPr lang="en-US" dirty="0"/>
          </a:p>
        </p:txBody>
      </p:sp>
      <p:sp>
        <p:nvSpPr>
          <p:cNvPr id="8" name="Rectangle 7"/>
          <p:cNvSpPr/>
          <p:nvPr userDrawn="1"/>
        </p:nvSpPr>
        <p:spPr bwMode="auto">
          <a:xfrm>
            <a:off x="0" y="6524624"/>
            <a:ext cx="9144000" cy="405383"/>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pic>
        <p:nvPicPr>
          <p:cNvPr id="12" name="Picture 4" descr="McInroy &amp; Wood"/>
          <p:cNvPicPr>
            <a:picLocks noChangeAspect="1" noChangeArrowheads="1"/>
          </p:cNvPicPr>
          <p:nvPr userDrawn="1"/>
        </p:nvPicPr>
        <p:blipFill>
          <a:blip r:embed="rId2" cstate="print"/>
          <a:srcRect/>
          <a:stretch>
            <a:fillRect/>
          </a:stretch>
        </p:blipFill>
        <p:spPr bwMode="auto">
          <a:xfrm>
            <a:off x="4212432" y="3708902"/>
            <a:ext cx="719137" cy="628650"/>
          </a:xfrm>
          <a:prstGeom prst="rect">
            <a:avLst/>
          </a:prstGeom>
          <a:noFill/>
          <a:ln w="9525">
            <a:noFill/>
            <a:miter lim="800000"/>
            <a:headEnd/>
            <a:tailEnd/>
          </a:ln>
        </p:spPr>
      </p:pic>
      <p:pic>
        <p:nvPicPr>
          <p:cNvPr id="13" name="Picture 3" descr="C:\Users\Kyra\Documents\1. Private Work\McInroy &amp; Wood\Standard Presentation\Graphics\McInroyWood_logo_RGB.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7763"/>
          <a:stretch/>
        </p:blipFill>
        <p:spPr bwMode="auto">
          <a:xfrm>
            <a:off x="2736000" y="4636894"/>
            <a:ext cx="3672000" cy="697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Kyra\Documents\1. Private Work\McInroy &amp; Wood\Graphics\cover-1.gif"/>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2018" r="15393"/>
          <a:stretch/>
        </p:blipFill>
        <p:spPr bwMode="auto">
          <a:xfrm>
            <a:off x="0" y="133774"/>
            <a:ext cx="9144000" cy="317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ront cover for print">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05756" y="6156747"/>
            <a:ext cx="8514394" cy="367878"/>
          </a:xfrm>
        </p:spPr>
        <p:txBody>
          <a:bodyPr/>
          <a:lstStyle>
            <a:lvl1pPr marL="0" indent="0" algn="ctr">
              <a:defRPr sz="1800">
                <a:solidFill>
                  <a:schemeClr val="bg2"/>
                </a:solidFill>
              </a:defRPr>
            </a:lvl1pPr>
          </a:lstStyle>
          <a:p>
            <a:r>
              <a:rPr lang="en-GB" dirty="0"/>
              <a:t>Click to edit Master subtitle style</a:t>
            </a:r>
          </a:p>
        </p:txBody>
      </p:sp>
      <p:sp>
        <p:nvSpPr>
          <p:cNvPr id="2" name="Title 1"/>
          <p:cNvSpPr>
            <a:spLocks noGrp="1"/>
          </p:cNvSpPr>
          <p:nvPr>
            <p:ph type="title"/>
          </p:nvPr>
        </p:nvSpPr>
        <p:spPr>
          <a:xfrm>
            <a:off x="306388" y="5324631"/>
            <a:ext cx="8512175" cy="819607"/>
          </a:xfrm>
        </p:spPr>
        <p:txBody>
          <a:bodyPr/>
          <a:lstStyle>
            <a:lvl1pPr algn="ctr">
              <a:defRPr/>
            </a:lvl1pPr>
          </a:lstStyle>
          <a:p>
            <a:endParaRPr lang="en-US" dirty="0"/>
          </a:p>
        </p:txBody>
      </p:sp>
      <p:sp>
        <p:nvSpPr>
          <p:cNvPr id="8" name="Rectangle 7"/>
          <p:cNvSpPr/>
          <p:nvPr userDrawn="1"/>
        </p:nvSpPr>
        <p:spPr bwMode="auto">
          <a:xfrm>
            <a:off x="0" y="6524624"/>
            <a:ext cx="9144000" cy="405383"/>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pic>
        <p:nvPicPr>
          <p:cNvPr id="12" name="Picture 4" descr="McInroy &amp; Wood"/>
          <p:cNvPicPr>
            <a:picLocks noChangeAspect="1" noChangeArrowheads="1"/>
          </p:cNvPicPr>
          <p:nvPr userDrawn="1"/>
        </p:nvPicPr>
        <p:blipFill>
          <a:blip r:embed="rId2" cstate="print"/>
          <a:srcRect/>
          <a:stretch>
            <a:fillRect/>
          </a:stretch>
        </p:blipFill>
        <p:spPr bwMode="auto">
          <a:xfrm>
            <a:off x="4212432" y="3708902"/>
            <a:ext cx="719137" cy="628650"/>
          </a:xfrm>
          <a:prstGeom prst="rect">
            <a:avLst/>
          </a:prstGeom>
          <a:noFill/>
          <a:ln w="9525">
            <a:noFill/>
            <a:miter lim="800000"/>
            <a:headEnd/>
            <a:tailEnd/>
          </a:ln>
        </p:spPr>
      </p:pic>
      <p:pic>
        <p:nvPicPr>
          <p:cNvPr id="13" name="Picture 3" descr="C:\Users\Kyra\Documents\1. Private Work\McInroy &amp; Wood\Standard Presentation\Graphics\McInroyWood_logo_RGB.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7763"/>
          <a:stretch/>
        </p:blipFill>
        <p:spPr bwMode="auto">
          <a:xfrm>
            <a:off x="2736000" y="4636894"/>
            <a:ext cx="3672000" cy="697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Kyra\Documents\1. Private Work\McInroy &amp; Wood\Graphics\20150302_New front cover.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22801" t="11220" r="5827" b="-171"/>
          <a:stretch/>
        </p:blipFill>
        <p:spPr bwMode="auto">
          <a:xfrm>
            <a:off x="0" y="-1"/>
            <a:ext cx="9144000" cy="320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3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ront cover for PDF V2">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05756" y="5904833"/>
            <a:ext cx="8514394" cy="367878"/>
          </a:xfrm>
        </p:spPr>
        <p:txBody>
          <a:bodyPr/>
          <a:lstStyle>
            <a:lvl1pPr marL="0" indent="0" algn="ctr">
              <a:defRPr sz="1800">
                <a:solidFill>
                  <a:schemeClr val="bg2"/>
                </a:solidFill>
              </a:defRPr>
            </a:lvl1pPr>
          </a:lstStyle>
          <a:p>
            <a:r>
              <a:rPr lang="en-GB" dirty="0"/>
              <a:t>Click to edit Master subtitle style</a:t>
            </a:r>
          </a:p>
        </p:txBody>
      </p:sp>
      <p:sp>
        <p:nvSpPr>
          <p:cNvPr id="2" name="Title 1"/>
          <p:cNvSpPr>
            <a:spLocks noGrp="1"/>
          </p:cNvSpPr>
          <p:nvPr>
            <p:ph type="title"/>
          </p:nvPr>
        </p:nvSpPr>
        <p:spPr>
          <a:xfrm>
            <a:off x="306388" y="5072717"/>
            <a:ext cx="8512175" cy="819607"/>
          </a:xfrm>
        </p:spPr>
        <p:txBody>
          <a:bodyPr/>
          <a:lstStyle>
            <a:lvl1pPr algn="ctr">
              <a:defRPr/>
            </a:lvl1pPr>
          </a:lstStyle>
          <a:p>
            <a:endParaRPr lang="en-US" dirty="0"/>
          </a:p>
        </p:txBody>
      </p:sp>
      <p:sp>
        <p:nvSpPr>
          <p:cNvPr id="8" name="Rectangle 7"/>
          <p:cNvSpPr/>
          <p:nvPr userDrawn="1"/>
        </p:nvSpPr>
        <p:spPr bwMode="auto">
          <a:xfrm>
            <a:off x="0" y="6524624"/>
            <a:ext cx="9144000" cy="405383"/>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pic>
        <p:nvPicPr>
          <p:cNvPr id="12" name="Picture 4" descr="McInroy &amp; Wood"/>
          <p:cNvPicPr>
            <a:picLocks noChangeAspect="1" noChangeArrowheads="1"/>
          </p:cNvPicPr>
          <p:nvPr userDrawn="1"/>
        </p:nvPicPr>
        <p:blipFill>
          <a:blip r:embed="rId2" cstate="print"/>
          <a:srcRect/>
          <a:stretch>
            <a:fillRect/>
          </a:stretch>
        </p:blipFill>
        <p:spPr bwMode="auto">
          <a:xfrm>
            <a:off x="4212432" y="3345002"/>
            <a:ext cx="719137" cy="628650"/>
          </a:xfrm>
          <a:prstGeom prst="rect">
            <a:avLst/>
          </a:prstGeom>
          <a:noFill/>
          <a:ln w="9525">
            <a:noFill/>
            <a:miter lim="800000"/>
            <a:headEnd/>
            <a:tailEnd/>
          </a:ln>
        </p:spPr>
      </p:pic>
      <p:pic>
        <p:nvPicPr>
          <p:cNvPr id="13" name="Picture 3" descr="C:\Users\Kyra\Documents\1. Private Work\McInroy &amp; Wood\Standard Presentation\Graphics\McInroyWood_logo_RGB.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7763"/>
          <a:stretch/>
        </p:blipFill>
        <p:spPr bwMode="auto">
          <a:xfrm>
            <a:off x="2736000" y="4272994"/>
            <a:ext cx="3672000" cy="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66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4" name="Rectangle 3"/>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3" name="Content Placeholder 2"/>
          <p:cNvSpPr>
            <a:spLocks noGrp="1"/>
          </p:cNvSpPr>
          <p:nvPr>
            <p:ph idx="1"/>
          </p:nvPr>
        </p:nvSpPr>
        <p:spPr>
          <a:xfrm>
            <a:off x="306388" y="1548000"/>
            <a:ext cx="8513762" cy="1937538"/>
          </a:xfrm>
        </p:spPr>
        <p:txBody>
          <a:bodyPr anchor="t"/>
          <a:lstStyle>
            <a:lvl1pPr>
              <a:spcBef>
                <a:spcPts val="300"/>
              </a:spcBef>
              <a:spcAft>
                <a:spcPts val="300"/>
              </a:spcAft>
              <a:defRPr/>
            </a:lvl1pPr>
            <a:lvl2pPr marL="1588" indent="0">
              <a:spcBef>
                <a:spcPts val="300"/>
              </a:spcBef>
              <a:spcAft>
                <a:spcPts val="300"/>
              </a:spcAft>
              <a:buFontTx/>
              <a:buNone/>
              <a:tabLst>
                <a:tab pos="5021263" algn="r"/>
              </a:tabLst>
              <a:defRPr>
                <a:solidFill>
                  <a:schemeClr val="bg2"/>
                </a:solidFill>
              </a:defRPr>
            </a:lvl2pPr>
            <a:lvl3pPr marL="0" indent="0">
              <a:spcBef>
                <a:spcPts val="300"/>
              </a:spcBef>
              <a:spcAft>
                <a:spcPts val="300"/>
              </a:spcAft>
              <a:buFontTx/>
              <a:buNone/>
              <a:tabLst>
                <a:tab pos="5021263" algn="r"/>
              </a:tabLst>
              <a:defRPr i="1">
                <a:solidFill>
                  <a:schemeClr val="accent1"/>
                </a:solidFill>
              </a:defRPr>
            </a:lvl3pPr>
            <a:lvl4pPr marL="355600" indent="0">
              <a:spcBef>
                <a:spcPts val="300"/>
              </a:spcBef>
              <a:spcAft>
                <a:spcPts val="300"/>
              </a:spcAft>
              <a:buFontTx/>
              <a:buNone/>
              <a:tabLst>
                <a:tab pos="5021263" algn="r"/>
              </a:tabLst>
              <a:defRPr>
                <a:solidFill>
                  <a:schemeClr val="bg2"/>
                </a:solidFill>
              </a:defRPr>
            </a:lvl4pPr>
            <a:lvl5pPr marL="714375" indent="-352425">
              <a:spcBef>
                <a:spcPts val="300"/>
              </a:spcBef>
              <a:spcAft>
                <a:spcPts val="300"/>
              </a:spcAft>
              <a:tabLst>
                <a:tab pos="5021263" algn="r"/>
              </a:tabLst>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r>
              <a:rPr lang="en-US"/>
              <a:t>Page </a:t>
            </a:r>
            <a:fld id="{1A74FE9C-4795-4A8D-8B7B-3BA60C3724B6}" type="slidenum">
              <a:rPr lang="en-US" smtClean="0"/>
              <a:pPr/>
              <a:t>‹#›</a:t>
            </a:fld>
            <a:r>
              <a:rPr lang="en-US"/>
              <a:t> of 28</a:t>
            </a:r>
            <a:endParaRPr lang="en-US" dirty="0"/>
          </a:p>
        </p:txBody>
      </p:sp>
    </p:spTree>
    <p:extLst>
      <p:ext uri="{BB962C8B-B14F-4D97-AF65-F5344CB8AC3E}">
        <p14:creationId xmlns:p14="http://schemas.microsoft.com/office/powerpoint/2010/main" val="231096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r>
              <a:rPr lang="en-US"/>
              <a:t>Page </a:t>
            </a:r>
            <a:fld id="{1A74FE9C-4795-4A8D-8B7B-3BA60C3724B6}" type="slidenum">
              <a:rPr lang="en-US" smtClean="0"/>
              <a:pPr/>
              <a:t>‹#›</a:t>
            </a:fld>
            <a:r>
              <a:rPr lang="en-US"/>
              <a:t> of 28</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2" name="Title 1"/>
          <p:cNvSpPr>
            <a:spLocks noGrp="1"/>
          </p:cNvSpPr>
          <p:nvPr>
            <p:ph type="title"/>
          </p:nvPr>
        </p:nvSpPr>
        <p:spPr>
          <a:xfrm>
            <a:off x="304800" y="232906"/>
            <a:ext cx="8515350" cy="819607"/>
          </a:xfrm>
        </p:spPr>
        <p:txBody>
          <a:bodyPr/>
          <a:lstStyle/>
          <a:p>
            <a:r>
              <a:rPr lang="en-US"/>
              <a:t>Click to edit Master title style</a:t>
            </a:r>
          </a:p>
        </p:txBody>
      </p:sp>
      <p:sp>
        <p:nvSpPr>
          <p:cNvPr id="5" name="Content Placeholder 4"/>
          <p:cNvSpPr>
            <a:spLocks noGrp="1"/>
          </p:cNvSpPr>
          <p:nvPr>
            <p:ph sz="quarter" idx="10"/>
          </p:nvPr>
        </p:nvSpPr>
        <p:spPr>
          <a:xfrm>
            <a:off x="304800" y="1548000"/>
            <a:ext cx="8496300" cy="4038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1"/>
          </p:nvPr>
        </p:nvSpPr>
        <p:spPr>
          <a:xfrm>
            <a:off x="684213" y="5949950"/>
            <a:ext cx="7754938" cy="367878"/>
          </a:xfrm>
        </p:spPr>
        <p:txBody>
          <a:bodyPr/>
          <a:lstStyle>
            <a:lvl1pPr algn="ctr">
              <a:defRPr sz="1800">
                <a:solidFill>
                  <a:schemeClr val="tx1"/>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3" name="Slide Number Placeholder 2"/>
          <p:cNvSpPr>
            <a:spLocks noGrp="1"/>
          </p:cNvSpPr>
          <p:nvPr>
            <p:ph type="sldNum" sz="quarter" idx="12"/>
          </p:nvPr>
        </p:nvSpPr>
        <p:spPr/>
        <p:txBody>
          <a:bodyPr/>
          <a:lstStyle/>
          <a:p>
            <a:r>
              <a:rPr lang="en-US"/>
              <a:t>Page </a:t>
            </a:r>
            <a:fld id="{1A74FE9C-4795-4A8D-8B7B-3BA60C3724B6}" type="slidenum">
              <a:rPr lang="en-US" smtClean="0"/>
              <a:pPr/>
              <a:t>‹#›</a:t>
            </a:fld>
            <a:r>
              <a:rPr lang="en-US"/>
              <a:t> of 28</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full width">
    <p:spTree>
      <p:nvGrpSpPr>
        <p:cNvPr id="1" name=""/>
        <p:cNvGrpSpPr/>
        <p:nvPr/>
      </p:nvGrpSpPr>
      <p:grpSpPr>
        <a:xfrm>
          <a:off x="0" y="0"/>
          <a:ext cx="0" cy="0"/>
          <a:chOff x="0" y="0"/>
          <a:chExt cx="0" cy="0"/>
        </a:xfrm>
      </p:grpSpPr>
      <p:sp>
        <p:nvSpPr>
          <p:cNvPr id="7" name="Rectangle 6"/>
          <p:cNvSpPr/>
          <p:nvPr userDrawn="1"/>
        </p:nvSpPr>
        <p:spPr bwMode="auto">
          <a:xfrm>
            <a:off x="0" y="-1"/>
            <a:ext cx="9144000" cy="108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2" name="Title 1"/>
          <p:cNvSpPr>
            <a:spLocks noGrp="1"/>
          </p:cNvSpPr>
          <p:nvPr>
            <p:ph type="title"/>
          </p:nvPr>
        </p:nvSpPr>
        <p:spPr>
          <a:xfrm>
            <a:off x="304800" y="232906"/>
            <a:ext cx="8515350" cy="819607"/>
          </a:xfrm>
        </p:spPr>
        <p:txBody>
          <a:bodyPr/>
          <a:lstStyle/>
          <a:p>
            <a:r>
              <a:rPr lang="en-US" dirty="0"/>
              <a:t>Click to edit Master title style</a:t>
            </a:r>
          </a:p>
        </p:txBody>
      </p:sp>
      <p:sp>
        <p:nvSpPr>
          <p:cNvPr id="3" name="Rectangle 2"/>
          <p:cNvSpPr/>
          <p:nvPr userDrawn="1"/>
        </p:nvSpPr>
        <p:spPr bwMode="auto">
          <a:xfrm>
            <a:off x="306000" y="1557338"/>
            <a:ext cx="8496300" cy="4176000"/>
          </a:xfrm>
          <a:prstGeom prst="rect">
            <a:avLst/>
          </a:prstGeom>
          <a:solidFill>
            <a:srgbClr val="FAFAFA"/>
          </a:solidFill>
          <a:ln w="9525" cap="flat" cmpd="sng" algn="ctr">
            <a:no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000" b="1" i="0" u="none" strike="noStrike" cap="none" normalizeH="0" baseline="0">
              <a:ln>
                <a:noFill/>
              </a:ln>
              <a:solidFill>
                <a:schemeClr val="tx1"/>
              </a:solidFill>
              <a:effectLst/>
              <a:latin typeface="Bembo" pitchFamily="18" charset="0"/>
              <a:cs typeface="Arial" charset="0"/>
            </a:endParaRPr>
          </a:p>
        </p:txBody>
      </p:sp>
      <p:sp>
        <p:nvSpPr>
          <p:cNvPr id="6" name="Text Placeholder 5"/>
          <p:cNvSpPr>
            <a:spLocks noGrp="1"/>
          </p:cNvSpPr>
          <p:nvPr>
            <p:ph type="body" sz="quarter" idx="10"/>
          </p:nvPr>
        </p:nvSpPr>
        <p:spPr>
          <a:xfrm>
            <a:off x="306000" y="1548000"/>
            <a:ext cx="8514000" cy="432000"/>
          </a:xfrm>
          <a:solidFill>
            <a:schemeClr val="tx1"/>
          </a:solidFill>
        </p:spPr>
        <p:txBody>
          <a:bodyPr lIns="72000" tIns="72000" rIns="72000" bIns="72000"/>
          <a:lstStyle>
            <a:lvl1pPr algn="ctr">
              <a:defRPr b="0">
                <a:solidFill>
                  <a:schemeClr val="bg1"/>
                </a:solidFill>
              </a:defRPr>
            </a:lvl1pPr>
          </a:lstStyle>
          <a:p>
            <a:pPr lvl="0"/>
            <a:r>
              <a:rPr lang="en-US" dirty="0"/>
              <a:t>Click to edit Master text styles</a:t>
            </a:r>
          </a:p>
        </p:txBody>
      </p:sp>
      <p:sp>
        <p:nvSpPr>
          <p:cNvPr id="4" name="Slide Number Placeholder 3"/>
          <p:cNvSpPr>
            <a:spLocks noGrp="1"/>
          </p:cNvSpPr>
          <p:nvPr>
            <p:ph type="sldNum" sz="quarter" idx="11"/>
          </p:nvPr>
        </p:nvSpPr>
        <p:spPr/>
        <p:txBody>
          <a:bodyPr/>
          <a:lstStyle/>
          <a:p>
            <a:r>
              <a:rPr lang="en-US"/>
              <a:t>Page </a:t>
            </a:r>
            <a:fld id="{1A74FE9C-4795-4A8D-8B7B-3BA60C3724B6}" type="slidenum">
              <a:rPr lang="en-US" smtClean="0"/>
              <a:pPr/>
              <a:t>‹#›</a:t>
            </a:fld>
            <a:r>
              <a:rPr lang="en-US"/>
              <a:t> of 28</a:t>
            </a:r>
            <a:endParaRPr lang="en-US" dirty="0"/>
          </a:p>
        </p:txBody>
      </p:sp>
    </p:spTree>
    <p:extLst>
      <p:ext uri="{BB962C8B-B14F-4D97-AF65-F5344CB8AC3E}">
        <p14:creationId xmlns:p14="http://schemas.microsoft.com/office/powerpoint/2010/main" val="150234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bwMode="auto">
          <a:xfrm>
            <a:off x="304800" y="232906"/>
            <a:ext cx="8515350" cy="819607"/>
          </a:xfrm>
          <a:prstGeom prst="rect">
            <a:avLst/>
          </a:prstGeom>
          <a:noFill/>
          <a:ln w="9525">
            <a:noFill/>
            <a:miter lim="800000"/>
            <a:headEnd/>
            <a:tailEnd/>
          </a:ln>
        </p:spPr>
        <p:txBody>
          <a:bodyPr vert="horz" wrap="square" lIns="0" tIns="234000" rIns="0" bIns="90000" numCol="1" anchor="b" anchorCtr="0" compatLnSpc="1">
            <a:prstTxWarp prst="textNoShape">
              <a:avLst/>
            </a:prstTxWarp>
            <a:spAutoFit/>
          </a:bodyPr>
          <a:lstStyle/>
          <a:p>
            <a:pPr lvl="0"/>
            <a:r>
              <a:rPr lang="en-GB" dirty="0"/>
              <a:t>Click to edit Master title style</a:t>
            </a:r>
          </a:p>
        </p:txBody>
      </p:sp>
      <p:sp>
        <p:nvSpPr>
          <p:cNvPr id="12293" name="Rectangle 8"/>
          <p:cNvSpPr>
            <a:spLocks noGrp="1" noChangeArrowheads="1"/>
          </p:cNvSpPr>
          <p:nvPr>
            <p:ph type="body" idx="1"/>
          </p:nvPr>
        </p:nvSpPr>
        <p:spPr bwMode="auto">
          <a:xfrm>
            <a:off x="304800" y="1548000"/>
            <a:ext cx="8515350" cy="2368425"/>
          </a:xfrm>
          <a:prstGeom prst="rect">
            <a:avLst/>
          </a:prstGeom>
          <a:noFill/>
          <a:ln w="9525">
            <a:noFill/>
            <a:miter lim="800000"/>
            <a:headEnd/>
            <a:tailEnd/>
          </a:ln>
        </p:spPr>
        <p:txBody>
          <a:bodyPr vert="horz" wrap="square" lIns="0" tIns="0" rIns="0" bIns="90000" numCol="1" anchor="t" anchorCtr="0" compatLnSpc="1">
            <a:prstTxWarp prst="textNoShape">
              <a:avLst/>
            </a:prstTxWarp>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5" name="Group 4"/>
          <p:cNvGrpSpPr/>
          <p:nvPr userDrawn="1"/>
        </p:nvGrpSpPr>
        <p:grpSpPr>
          <a:xfrm>
            <a:off x="55572" y="6166008"/>
            <a:ext cx="8764578" cy="572031"/>
            <a:chOff x="55572" y="6261258"/>
            <a:chExt cx="8764578" cy="572031"/>
          </a:xfrm>
        </p:grpSpPr>
        <p:cxnSp>
          <p:nvCxnSpPr>
            <p:cNvPr id="3" name="Straight Connector 2"/>
            <p:cNvCxnSpPr/>
            <p:nvPr/>
          </p:nvCxnSpPr>
          <p:spPr bwMode="auto">
            <a:xfrm>
              <a:off x="755576" y="6525605"/>
              <a:ext cx="806457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4" name="TextBox 3"/>
            <p:cNvSpPr txBox="1"/>
            <p:nvPr/>
          </p:nvSpPr>
          <p:spPr>
            <a:xfrm>
              <a:off x="3916211" y="6587068"/>
              <a:ext cx="1311578" cy="246221"/>
            </a:xfrm>
            <a:prstGeom prst="rect">
              <a:avLst/>
            </a:prstGeom>
            <a:noFill/>
          </p:spPr>
          <p:txBody>
            <a:bodyPr wrap="none" rtlCol="0">
              <a:spAutoFit/>
            </a:bodyPr>
            <a:lstStyle/>
            <a:p>
              <a:r>
                <a:rPr lang="en-US" dirty="0" err="1">
                  <a:latin typeface="Georgia" panose="02040502050405020303" pitchFamily="18" charset="0"/>
                </a:rPr>
                <a:t>McInroy</a:t>
              </a:r>
              <a:r>
                <a:rPr lang="en-US" dirty="0">
                  <a:latin typeface="Georgia" panose="02040502050405020303" pitchFamily="18" charset="0"/>
                </a:rPr>
                <a:t> &amp; Wood</a:t>
              </a:r>
            </a:p>
          </p:txBody>
        </p:sp>
        <p:pic>
          <p:nvPicPr>
            <p:cNvPr id="12296" name="Picture 14" descr="McInroy &amp; Wood"/>
            <p:cNvPicPr>
              <a:picLocks noChangeAspect="1" noChangeArrowheads="1"/>
            </p:cNvPicPr>
            <p:nvPr/>
          </p:nvPicPr>
          <p:blipFill>
            <a:blip r:embed="rId21" cstate="print"/>
            <a:srcRect/>
            <a:stretch>
              <a:fillRect/>
            </a:stretch>
          </p:blipFill>
          <p:spPr bwMode="auto">
            <a:xfrm>
              <a:off x="55572" y="6261258"/>
              <a:ext cx="579438" cy="506413"/>
            </a:xfrm>
            <a:prstGeom prst="rect">
              <a:avLst/>
            </a:prstGeom>
            <a:noFill/>
            <a:ln w="9525">
              <a:noFill/>
              <a:miter lim="800000"/>
              <a:headEnd/>
              <a:tailEnd/>
            </a:ln>
          </p:spPr>
        </p:pic>
      </p:grpSp>
      <p:sp>
        <p:nvSpPr>
          <p:cNvPr id="2" name="Slide Number Placeholder 1"/>
          <p:cNvSpPr>
            <a:spLocks noGrp="1"/>
          </p:cNvSpPr>
          <p:nvPr>
            <p:ph type="sldNum" sz="quarter" idx="4"/>
          </p:nvPr>
        </p:nvSpPr>
        <p:spPr>
          <a:xfrm>
            <a:off x="6686550" y="6432365"/>
            <a:ext cx="2133600" cy="365125"/>
          </a:xfrm>
          <a:prstGeom prst="rect">
            <a:avLst/>
          </a:prstGeom>
        </p:spPr>
        <p:txBody>
          <a:bodyPr vert="horz" lIns="91440" tIns="0" rIns="0" bIns="0" rtlCol="0" anchor="ctr"/>
          <a:lstStyle>
            <a:lvl1pPr algn="r">
              <a:defRPr sz="900" b="0">
                <a:solidFill>
                  <a:schemeClr val="tx1">
                    <a:tint val="75000"/>
                  </a:schemeClr>
                </a:solidFill>
                <a:latin typeface="Georgia" panose="02040502050405020303" pitchFamily="18" charset="0"/>
              </a:defRPr>
            </a:lvl1pPr>
          </a:lstStyle>
          <a:p>
            <a:r>
              <a:rPr lang="en-US" dirty="0"/>
              <a:t>Page </a:t>
            </a:r>
            <a:fld id="{1A74FE9C-4795-4A8D-8B7B-3BA60C3724B6}" type="slidenum">
              <a:rPr lang="en-US" smtClean="0"/>
              <a:pPr/>
              <a:t>‹#›</a:t>
            </a:fld>
            <a:r>
              <a:rPr lang="en-US" dirty="0"/>
              <a:t> of 28</a:t>
            </a:r>
          </a:p>
        </p:txBody>
      </p:sp>
    </p:spTree>
  </p:cSld>
  <p:clrMap bg1="lt1" tx1="dk1" bg2="lt2" tx2="dk2" accent1="accent1" accent2="accent2" accent3="accent3" accent4="accent4" accent5="accent5" accent6="accent6" hlink="hlink" folHlink="folHlink"/>
  <p:sldLayoutIdLst>
    <p:sldLayoutId id="2147485612" r:id="rId1"/>
    <p:sldLayoutId id="2147485613" r:id="rId2"/>
    <p:sldLayoutId id="2147485616" r:id="rId3"/>
    <p:sldLayoutId id="2147485615" r:id="rId4"/>
    <p:sldLayoutId id="2147485614" r:id="rId5"/>
    <p:sldLayoutId id="2147485601" r:id="rId6"/>
    <p:sldLayoutId id="2147485590" r:id="rId7"/>
    <p:sldLayoutId id="2147485586" r:id="rId8"/>
    <p:sldLayoutId id="2147485603" r:id="rId9"/>
    <p:sldLayoutId id="2147485606" r:id="rId10"/>
    <p:sldLayoutId id="2147485599" r:id="rId11"/>
    <p:sldLayoutId id="2147485609" r:id="rId12"/>
    <p:sldLayoutId id="2147485602" r:id="rId13"/>
    <p:sldLayoutId id="2147485591" r:id="rId14"/>
    <p:sldLayoutId id="2147485587" r:id="rId15"/>
    <p:sldLayoutId id="2147485605" r:id="rId16"/>
    <p:sldLayoutId id="2147485607" r:id="rId17"/>
    <p:sldLayoutId id="2147485608" r:id="rId18"/>
    <p:sldLayoutId id="2147485588" r:id="rId19"/>
  </p:sldLayoutIdLst>
  <p:hf hdr="0" ftr="0" dt="0"/>
  <p:txStyles>
    <p:titleStyle>
      <a:lvl1pPr algn="l" rtl="0" eaLnBrk="0" fontAlgn="base" hangingPunct="0">
        <a:spcBef>
          <a:spcPct val="0"/>
        </a:spcBef>
        <a:spcAft>
          <a:spcPct val="0"/>
        </a:spcAft>
        <a:defRPr sz="3200" b="0">
          <a:solidFill>
            <a:schemeClr val="accent1"/>
          </a:solidFill>
          <a:latin typeface="Georgia" panose="02040502050405020303" pitchFamily="18" charset="0"/>
          <a:ea typeface="+mj-ea"/>
          <a:cs typeface="+mj-cs"/>
        </a:defRPr>
      </a:lvl1pPr>
      <a:lvl2pPr algn="l" rtl="0" eaLnBrk="0" fontAlgn="base" hangingPunct="0">
        <a:spcBef>
          <a:spcPct val="0"/>
        </a:spcBef>
        <a:spcAft>
          <a:spcPct val="0"/>
        </a:spcAft>
        <a:defRPr sz="3200" b="1">
          <a:solidFill>
            <a:schemeClr val="tx1"/>
          </a:solidFill>
          <a:latin typeface="Bembo" pitchFamily="18" charset="0"/>
          <a:cs typeface="Arial" charset="0"/>
        </a:defRPr>
      </a:lvl2pPr>
      <a:lvl3pPr algn="l" rtl="0" eaLnBrk="0" fontAlgn="base" hangingPunct="0">
        <a:spcBef>
          <a:spcPct val="0"/>
        </a:spcBef>
        <a:spcAft>
          <a:spcPct val="0"/>
        </a:spcAft>
        <a:defRPr sz="3200" b="1">
          <a:solidFill>
            <a:schemeClr val="tx1"/>
          </a:solidFill>
          <a:latin typeface="Bembo" pitchFamily="18" charset="0"/>
          <a:cs typeface="Arial" charset="0"/>
        </a:defRPr>
      </a:lvl3pPr>
      <a:lvl4pPr algn="l" rtl="0" eaLnBrk="0" fontAlgn="base" hangingPunct="0">
        <a:spcBef>
          <a:spcPct val="0"/>
        </a:spcBef>
        <a:spcAft>
          <a:spcPct val="0"/>
        </a:spcAft>
        <a:defRPr sz="3200" b="1">
          <a:solidFill>
            <a:schemeClr val="tx1"/>
          </a:solidFill>
          <a:latin typeface="Bembo" pitchFamily="18" charset="0"/>
          <a:cs typeface="Arial" charset="0"/>
        </a:defRPr>
      </a:lvl4pPr>
      <a:lvl5pPr algn="l" rtl="0" eaLnBrk="0" fontAlgn="base" hangingPunct="0">
        <a:spcBef>
          <a:spcPct val="0"/>
        </a:spcBef>
        <a:spcAft>
          <a:spcPct val="0"/>
        </a:spcAft>
        <a:defRPr sz="3200" b="1">
          <a:solidFill>
            <a:schemeClr val="tx1"/>
          </a:solidFill>
          <a:latin typeface="Bembo" pitchFamily="18" charset="0"/>
          <a:cs typeface="Arial" charset="0"/>
        </a:defRPr>
      </a:lvl5pPr>
      <a:lvl6pPr marL="457200" algn="l" rtl="0" fontAlgn="base">
        <a:spcBef>
          <a:spcPct val="0"/>
        </a:spcBef>
        <a:spcAft>
          <a:spcPct val="0"/>
        </a:spcAft>
        <a:defRPr sz="3200" b="1">
          <a:solidFill>
            <a:schemeClr val="tx1"/>
          </a:solidFill>
          <a:latin typeface="Bembo" pitchFamily="18" charset="0"/>
          <a:cs typeface="Arial" charset="0"/>
        </a:defRPr>
      </a:lvl6pPr>
      <a:lvl7pPr marL="914400" algn="l" rtl="0" fontAlgn="base">
        <a:spcBef>
          <a:spcPct val="0"/>
        </a:spcBef>
        <a:spcAft>
          <a:spcPct val="0"/>
        </a:spcAft>
        <a:defRPr sz="3200" b="1">
          <a:solidFill>
            <a:schemeClr val="tx1"/>
          </a:solidFill>
          <a:latin typeface="Bembo" pitchFamily="18" charset="0"/>
          <a:cs typeface="Arial" charset="0"/>
        </a:defRPr>
      </a:lvl7pPr>
      <a:lvl8pPr marL="1371600" algn="l" rtl="0" fontAlgn="base">
        <a:spcBef>
          <a:spcPct val="0"/>
        </a:spcBef>
        <a:spcAft>
          <a:spcPct val="0"/>
        </a:spcAft>
        <a:defRPr sz="3200" b="1">
          <a:solidFill>
            <a:schemeClr val="tx1"/>
          </a:solidFill>
          <a:latin typeface="Bembo" pitchFamily="18" charset="0"/>
          <a:cs typeface="Arial" charset="0"/>
        </a:defRPr>
      </a:lvl8pPr>
      <a:lvl9pPr marL="1828800" algn="l" rtl="0" fontAlgn="base">
        <a:spcBef>
          <a:spcPct val="0"/>
        </a:spcBef>
        <a:spcAft>
          <a:spcPct val="0"/>
        </a:spcAft>
        <a:defRPr sz="3200" b="1">
          <a:solidFill>
            <a:schemeClr val="tx1"/>
          </a:solidFill>
          <a:latin typeface="Bembo" pitchFamily="18" charset="0"/>
          <a:cs typeface="Arial" charset="0"/>
        </a:defRPr>
      </a:lvl9pPr>
    </p:titleStyle>
    <p:bodyStyle>
      <a:lvl1pPr marL="342900" indent="-342900" algn="l" rtl="0" eaLnBrk="0" fontAlgn="base" hangingPunct="0">
        <a:spcBef>
          <a:spcPct val="60000"/>
        </a:spcBef>
        <a:spcAft>
          <a:spcPct val="0"/>
        </a:spcAft>
        <a:defRPr sz="2000" b="0">
          <a:solidFill>
            <a:schemeClr val="accent1"/>
          </a:solidFill>
          <a:latin typeface="Georgia" panose="02040502050405020303" pitchFamily="18" charset="0"/>
          <a:ea typeface="+mn-ea"/>
          <a:cs typeface="+mn-cs"/>
        </a:defRPr>
      </a:lvl1pPr>
      <a:lvl2pPr marL="270000" indent="-270000" algn="l" rtl="0" eaLnBrk="0" fontAlgn="base" hangingPunct="0">
        <a:spcBef>
          <a:spcPct val="60000"/>
        </a:spcBef>
        <a:spcAft>
          <a:spcPct val="0"/>
        </a:spcAft>
        <a:buClr>
          <a:schemeClr val="accent1"/>
        </a:buClr>
        <a:buFont typeface="Wingdings" pitchFamily="2" charset="2"/>
        <a:buChar char=""/>
        <a:defRPr sz="2000">
          <a:solidFill>
            <a:schemeClr val="tx1"/>
          </a:solidFill>
          <a:latin typeface="Georgia" panose="02040502050405020303" pitchFamily="18" charset="0"/>
          <a:cs typeface="+mn-cs"/>
        </a:defRPr>
      </a:lvl2pPr>
      <a:lvl3pPr marL="540000" indent="-268288" algn="l" defTabSz="810000" rtl="0" eaLnBrk="0" fontAlgn="base" hangingPunct="0">
        <a:spcBef>
          <a:spcPct val="60000"/>
        </a:spcBef>
        <a:spcAft>
          <a:spcPct val="0"/>
        </a:spcAft>
        <a:buClr>
          <a:schemeClr val="bg2"/>
        </a:buClr>
        <a:buFont typeface="Wingdings" panose="05000000000000000000" pitchFamily="2" charset="2"/>
        <a:buChar char="§"/>
        <a:defRPr sz="2000">
          <a:solidFill>
            <a:schemeClr val="tx1"/>
          </a:solidFill>
          <a:latin typeface="Georgia" panose="02040502050405020303" pitchFamily="18" charset="0"/>
          <a:cs typeface="+mn-cs"/>
        </a:defRPr>
      </a:lvl3pPr>
      <a:lvl4pPr marL="810000" indent="-270000" algn="l" rtl="0" eaLnBrk="0" fontAlgn="base" hangingPunct="0">
        <a:spcBef>
          <a:spcPct val="60000"/>
        </a:spcBef>
        <a:spcAft>
          <a:spcPct val="0"/>
        </a:spcAft>
        <a:buClr>
          <a:schemeClr val="bg2"/>
        </a:buClr>
        <a:buFont typeface="Arial" panose="020B0604020202020204" pitchFamily="34" charset="0"/>
        <a:buChar char="‒"/>
        <a:defRPr sz="2000">
          <a:solidFill>
            <a:schemeClr val="tx1"/>
          </a:solidFill>
          <a:latin typeface="Georgia" panose="02040502050405020303" pitchFamily="18" charset="0"/>
          <a:cs typeface="+mn-cs"/>
        </a:defRPr>
      </a:lvl4pPr>
      <a:lvl5pPr marL="1080000" indent="-270000" algn="l" rtl="0" eaLnBrk="0" fontAlgn="base" hangingPunct="0">
        <a:spcBef>
          <a:spcPct val="60000"/>
        </a:spcBef>
        <a:spcAft>
          <a:spcPct val="0"/>
        </a:spcAft>
        <a:buClr>
          <a:schemeClr val="bg2"/>
        </a:buClr>
        <a:buFont typeface="Wingdings" panose="05000000000000000000" pitchFamily="2" charset="2"/>
        <a:buChar char=""/>
        <a:tabLst/>
        <a:defRPr sz="2000">
          <a:solidFill>
            <a:schemeClr val="tx1"/>
          </a:solidFill>
          <a:latin typeface="Georgia" panose="02040502050405020303" pitchFamily="18" charset="0"/>
          <a:cs typeface="+mn-cs"/>
        </a:defRPr>
      </a:lvl5pPr>
      <a:lvl6pPr marL="1911350" indent="-373063" algn="l" rtl="0" fontAlgn="base">
        <a:spcBef>
          <a:spcPct val="60000"/>
        </a:spcBef>
        <a:spcAft>
          <a:spcPct val="0"/>
        </a:spcAft>
        <a:buFont typeface="Arial" charset="0"/>
        <a:buChar char="‒"/>
        <a:defRPr sz="2000">
          <a:solidFill>
            <a:schemeClr val="tx1"/>
          </a:solidFill>
          <a:latin typeface="+mn-lt"/>
          <a:cs typeface="+mn-cs"/>
        </a:defRPr>
      </a:lvl6pPr>
      <a:lvl7pPr marL="2368550" indent="-373063" algn="l" rtl="0" fontAlgn="base">
        <a:spcBef>
          <a:spcPct val="60000"/>
        </a:spcBef>
        <a:spcAft>
          <a:spcPct val="0"/>
        </a:spcAft>
        <a:buFont typeface="Arial" charset="0"/>
        <a:buChar char="‒"/>
        <a:defRPr sz="2000">
          <a:solidFill>
            <a:schemeClr val="tx1"/>
          </a:solidFill>
          <a:latin typeface="+mn-lt"/>
          <a:cs typeface="+mn-cs"/>
        </a:defRPr>
      </a:lvl7pPr>
      <a:lvl8pPr marL="2825750" indent="-373063" algn="l" rtl="0" fontAlgn="base">
        <a:spcBef>
          <a:spcPct val="60000"/>
        </a:spcBef>
        <a:spcAft>
          <a:spcPct val="0"/>
        </a:spcAft>
        <a:buFont typeface="Arial" charset="0"/>
        <a:buChar char="‒"/>
        <a:defRPr sz="2000">
          <a:solidFill>
            <a:schemeClr val="tx1"/>
          </a:solidFill>
          <a:latin typeface="+mn-lt"/>
          <a:cs typeface="+mn-cs"/>
        </a:defRPr>
      </a:lvl8pPr>
      <a:lvl9pPr marL="3282950" indent="-373063" algn="l" rtl="0" fontAlgn="base">
        <a:spcBef>
          <a:spcPct val="6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email@mcinroy-wood.co.uk"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803" y="5589240"/>
            <a:ext cx="8514394" cy="811076"/>
          </a:xfrm>
        </p:spPr>
        <p:txBody>
          <a:bodyPr/>
          <a:lstStyle/>
          <a:p>
            <a:r>
              <a:rPr lang="en-GB" dirty="0">
                <a:solidFill>
                  <a:schemeClr val="accent1"/>
                </a:solidFill>
              </a:rPr>
              <a:t>What’s on the horizon for investments?</a:t>
            </a:r>
          </a:p>
          <a:p>
            <a:r>
              <a:rPr lang="en-GB" dirty="0">
                <a:solidFill>
                  <a:schemeClr val="accent1"/>
                </a:solidFill>
              </a:rPr>
              <a:t>Yorkshire Funders’ Forum - July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of Caution</a:t>
            </a:r>
          </a:p>
        </p:txBody>
      </p:sp>
      <p:sp>
        <p:nvSpPr>
          <p:cNvPr id="3" name="Content Placeholder 2"/>
          <p:cNvSpPr>
            <a:spLocks noGrp="1"/>
          </p:cNvSpPr>
          <p:nvPr>
            <p:ph sz="quarter" idx="10"/>
          </p:nvPr>
        </p:nvSpPr>
        <p:spPr>
          <a:xfrm>
            <a:off x="314325" y="1330092"/>
            <a:ext cx="8496300" cy="4328962"/>
          </a:xfrm>
        </p:spPr>
        <p:txBody>
          <a:bodyPr/>
          <a:lstStyle/>
          <a:p>
            <a:pPr marL="0" indent="0" algn="just">
              <a:spcBef>
                <a:spcPts val="0"/>
              </a:spcBef>
            </a:pPr>
            <a:r>
              <a:rPr lang="en-GB" sz="1700" dirty="0">
                <a:solidFill>
                  <a:schemeClr val="tx2"/>
                </a:solidFill>
              </a:rPr>
              <a:t>We provide a discretionary management service. As such, we do not offer wealth planning services covering strategic advice and guidance on, for example, pension arrangements, insurance, estate planning or tax efficient structures (including FICs, AIM Portfolios, VCTs and EISs). However, we conduct a suitability assessment to ensure that the chosen investment mandate is suitable in light of financial circumstances and attitude to risk. </a:t>
            </a:r>
          </a:p>
          <a:p>
            <a:pPr marL="0" indent="0" algn="just"/>
            <a:r>
              <a:rPr lang="en-GB" sz="1700" dirty="0">
                <a:solidFill>
                  <a:schemeClr val="tx2"/>
                </a:solidFill>
              </a:rPr>
              <a:t>Markets and currency movements may cause the value of investments and income from them to fall as well as rise and you may get back less than you invested when you decide to sell your investments. Investing in securities in international markets or smaller companies, such as those quoted on AIM, involves certain risks and special considerations. Movements in foreign exchange rates may have a separate effect, unfavourable as well as favourable, on the gain or loss otherwise experienced on an investment. Investment in emerging markets can be subject to risks not normally associated with developed markets. </a:t>
            </a:r>
          </a:p>
          <a:p>
            <a:pPr marL="0" indent="0" algn="just"/>
            <a:r>
              <a:rPr lang="en-GB" sz="1700" dirty="0">
                <a:solidFill>
                  <a:schemeClr val="tx2"/>
                </a:solidFill>
              </a:rPr>
              <a:t>This presentation is intended for the recipients’ use only and not for onward distribution.</a:t>
            </a:r>
            <a:endParaRPr lang="en-US" sz="1700" dirty="0"/>
          </a:p>
        </p:txBody>
      </p:sp>
    </p:spTree>
    <p:extLst>
      <p:ext uri="{BB962C8B-B14F-4D97-AF65-F5344CB8AC3E}">
        <p14:creationId xmlns:p14="http://schemas.microsoft.com/office/powerpoint/2010/main" val="406577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2906"/>
            <a:ext cx="8515350" cy="819607"/>
          </a:xfrm>
        </p:spPr>
        <p:txBody>
          <a:bodyPr/>
          <a:lstStyle/>
          <a:p>
            <a:r>
              <a:rPr lang="en-GB" dirty="0"/>
              <a:t>COVID-19 healthcare and economic crisis</a:t>
            </a:r>
            <a:endParaRPr lang="en-US" dirty="0"/>
          </a:p>
        </p:txBody>
      </p:sp>
      <p:sp>
        <p:nvSpPr>
          <p:cNvPr id="3" name="Content Placeholder 2"/>
          <p:cNvSpPr>
            <a:spLocks noGrp="1"/>
          </p:cNvSpPr>
          <p:nvPr>
            <p:ph sz="quarter" idx="10"/>
          </p:nvPr>
        </p:nvSpPr>
        <p:spPr>
          <a:xfrm>
            <a:off x="323850" y="1351793"/>
            <a:ext cx="8496300" cy="1629762"/>
          </a:xfrm>
        </p:spPr>
        <p:txBody>
          <a:bodyPr/>
          <a:lstStyle/>
          <a:p>
            <a:pPr lvl="1">
              <a:spcBef>
                <a:spcPts val="1200"/>
              </a:spcBef>
              <a:spcAft>
                <a:spcPts val="1200"/>
              </a:spcAft>
            </a:pPr>
            <a:endParaRPr lang="en-GB" dirty="0"/>
          </a:p>
          <a:p>
            <a:pPr lvl="1">
              <a:spcBef>
                <a:spcPts val="1200"/>
              </a:spcBef>
              <a:spcAft>
                <a:spcPts val="1200"/>
              </a:spcAft>
            </a:pPr>
            <a:endParaRPr lang="en-GB" dirty="0"/>
          </a:p>
          <a:p>
            <a:pPr>
              <a:spcBef>
                <a:spcPts val="1200"/>
              </a:spcBef>
              <a:spcAft>
                <a:spcPts val="1200"/>
              </a:spcAft>
            </a:pPr>
            <a:endParaRPr lang="en-US" dirty="0"/>
          </a:p>
        </p:txBody>
      </p:sp>
      <p:pic>
        <p:nvPicPr>
          <p:cNvPr id="1026" name="Picture 2" descr="Covid-19 | New Scientist">
            <a:extLst>
              <a:ext uri="{FF2B5EF4-FFF2-40B4-BE49-F238E27FC236}">
                <a16:creationId xmlns:a16="http://schemas.microsoft.com/office/drawing/2014/main" id="{B7093BCA-D0F3-45B1-83AD-69411B592A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90571"/>
            <a:ext cx="3728812" cy="2485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4F18077-7402-4EE3-B1FD-D1B4A3C7085F}"/>
              </a:ext>
            </a:extLst>
          </p:cNvPr>
          <p:cNvSpPr txBox="1"/>
          <p:nvPr/>
        </p:nvSpPr>
        <p:spPr>
          <a:xfrm>
            <a:off x="5652120" y="6023507"/>
            <a:ext cx="3067766" cy="246221"/>
          </a:xfrm>
          <a:prstGeom prst="rect">
            <a:avLst/>
          </a:prstGeom>
          <a:noFill/>
        </p:spPr>
        <p:txBody>
          <a:bodyPr wrap="square" rtlCol="0">
            <a:spAutoFit/>
          </a:bodyPr>
          <a:lstStyle/>
          <a:p>
            <a:pPr algn="l"/>
            <a:r>
              <a:rPr lang="en-GB" dirty="0"/>
              <a:t>Source: New Scientist, Statista, EPA-EFE</a:t>
            </a:r>
          </a:p>
        </p:txBody>
      </p:sp>
      <p:pic>
        <p:nvPicPr>
          <p:cNvPr id="18" name="Picture 17">
            <a:extLst>
              <a:ext uri="{FF2B5EF4-FFF2-40B4-BE49-F238E27FC236}">
                <a16:creationId xmlns:a16="http://schemas.microsoft.com/office/drawing/2014/main" id="{B7EF27F9-B2B6-4BC4-843F-F1A4705A36BF}"/>
              </a:ext>
            </a:extLst>
          </p:cNvPr>
          <p:cNvPicPr>
            <a:picLocks noChangeAspect="1"/>
          </p:cNvPicPr>
          <p:nvPr/>
        </p:nvPicPr>
        <p:blipFill>
          <a:blip r:embed="rId4"/>
          <a:stretch>
            <a:fillRect/>
          </a:stretch>
        </p:blipFill>
        <p:spPr>
          <a:xfrm>
            <a:off x="1115616" y="3552045"/>
            <a:ext cx="4111515" cy="2880320"/>
          </a:xfrm>
          <a:prstGeom prst="rect">
            <a:avLst/>
          </a:prstGeom>
        </p:spPr>
      </p:pic>
      <p:pic>
        <p:nvPicPr>
          <p:cNvPr id="4" name="Picture 3">
            <a:extLst>
              <a:ext uri="{FF2B5EF4-FFF2-40B4-BE49-F238E27FC236}">
                <a16:creationId xmlns:a16="http://schemas.microsoft.com/office/drawing/2014/main" id="{182AFB7B-C2E9-4E45-9026-3DFFC087D53E}"/>
              </a:ext>
            </a:extLst>
          </p:cNvPr>
          <p:cNvPicPr>
            <a:picLocks noChangeAspect="1"/>
          </p:cNvPicPr>
          <p:nvPr/>
        </p:nvPicPr>
        <p:blipFill>
          <a:blip r:embed="rId5"/>
          <a:stretch>
            <a:fillRect/>
          </a:stretch>
        </p:blipFill>
        <p:spPr>
          <a:xfrm>
            <a:off x="4547877" y="1412775"/>
            <a:ext cx="4221088" cy="4221088"/>
          </a:xfrm>
          <a:prstGeom prst="rect">
            <a:avLst/>
          </a:prstGeom>
        </p:spPr>
      </p:pic>
    </p:spTree>
    <p:extLst>
      <p:ext uri="{BB962C8B-B14F-4D97-AF65-F5344CB8AC3E}">
        <p14:creationId xmlns:p14="http://schemas.microsoft.com/office/powerpoint/2010/main" val="16119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2906"/>
            <a:ext cx="8515350" cy="819607"/>
          </a:xfrm>
        </p:spPr>
        <p:txBody>
          <a:bodyPr/>
          <a:lstStyle/>
          <a:p>
            <a:r>
              <a:rPr lang="en-GB" dirty="0"/>
              <a:t>Stock market response</a:t>
            </a:r>
            <a:endParaRPr lang="en-US" dirty="0"/>
          </a:p>
        </p:txBody>
      </p:sp>
      <p:sp>
        <p:nvSpPr>
          <p:cNvPr id="3" name="Content Placeholder 2"/>
          <p:cNvSpPr>
            <a:spLocks noGrp="1"/>
          </p:cNvSpPr>
          <p:nvPr>
            <p:ph sz="quarter" idx="10"/>
          </p:nvPr>
        </p:nvSpPr>
        <p:spPr>
          <a:xfrm>
            <a:off x="350360" y="1462480"/>
            <a:ext cx="8496300" cy="1629762"/>
          </a:xfrm>
        </p:spPr>
        <p:txBody>
          <a:bodyPr/>
          <a:lstStyle/>
          <a:p>
            <a:pPr lvl="1">
              <a:spcBef>
                <a:spcPts val="1200"/>
              </a:spcBef>
              <a:spcAft>
                <a:spcPts val="1200"/>
              </a:spcAft>
            </a:pPr>
            <a:endParaRPr lang="en-GB" dirty="0"/>
          </a:p>
          <a:p>
            <a:pPr lvl="1">
              <a:spcBef>
                <a:spcPts val="1200"/>
              </a:spcBef>
              <a:spcAft>
                <a:spcPts val="1200"/>
              </a:spcAft>
            </a:pPr>
            <a:endParaRPr lang="en-GB" dirty="0"/>
          </a:p>
          <a:p>
            <a:pPr>
              <a:spcBef>
                <a:spcPts val="1200"/>
              </a:spcBef>
              <a:spcAft>
                <a:spcPts val="1200"/>
              </a:spcAft>
            </a:pPr>
            <a:endParaRPr lang="en-US" dirty="0"/>
          </a:p>
        </p:txBody>
      </p:sp>
      <p:sp>
        <p:nvSpPr>
          <p:cNvPr id="9" name="TextBox 8">
            <a:extLst>
              <a:ext uri="{FF2B5EF4-FFF2-40B4-BE49-F238E27FC236}">
                <a16:creationId xmlns:a16="http://schemas.microsoft.com/office/drawing/2014/main" id="{2447CE65-0867-4146-B025-B0BE510B5E1B}"/>
              </a:ext>
            </a:extLst>
          </p:cNvPr>
          <p:cNvSpPr txBox="1"/>
          <p:nvPr/>
        </p:nvSpPr>
        <p:spPr>
          <a:xfrm>
            <a:off x="683568" y="6182605"/>
            <a:ext cx="3067766" cy="246221"/>
          </a:xfrm>
          <a:prstGeom prst="rect">
            <a:avLst/>
          </a:prstGeom>
          <a:noFill/>
        </p:spPr>
        <p:txBody>
          <a:bodyPr wrap="square" rtlCol="0">
            <a:spAutoFit/>
          </a:bodyPr>
          <a:lstStyle/>
          <a:p>
            <a:pPr algn="l"/>
            <a:r>
              <a:rPr lang="en-GB" dirty="0"/>
              <a:t>Source: Bloomberg 2020</a:t>
            </a:r>
          </a:p>
        </p:txBody>
      </p:sp>
      <p:graphicFrame>
        <p:nvGraphicFramePr>
          <p:cNvPr id="6" name="Chart 5">
            <a:extLst>
              <a:ext uri="{FF2B5EF4-FFF2-40B4-BE49-F238E27FC236}">
                <a16:creationId xmlns:a16="http://schemas.microsoft.com/office/drawing/2014/main" id="{4F666691-5394-415B-985D-04C21511982E}"/>
              </a:ext>
            </a:extLst>
          </p:cNvPr>
          <p:cNvGraphicFramePr>
            <a:graphicFrameLocks/>
          </p:cNvGraphicFramePr>
          <p:nvPr>
            <p:extLst>
              <p:ext uri="{D42A27DB-BD31-4B8C-83A1-F6EECF244321}">
                <p14:modId xmlns:p14="http://schemas.microsoft.com/office/powerpoint/2010/main" val="1710756773"/>
              </p:ext>
            </p:extLst>
          </p:nvPr>
        </p:nvGraphicFramePr>
        <p:xfrm>
          <a:off x="370581" y="1482054"/>
          <a:ext cx="8439150" cy="4281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732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2906"/>
            <a:ext cx="8515350" cy="819607"/>
          </a:xfrm>
        </p:spPr>
        <p:txBody>
          <a:bodyPr/>
          <a:lstStyle/>
          <a:p>
            <a:r>
              <a:rPr lang="en-GB" dirty="0"/>
              <a:t>Short term winners and losers</a:t>
            </a:r>
            <a:endParaRPr lang="en-US" dirty="0"/>
          </a:p>
        </p:txBody>
      </p:sp>
      <p:sp>
        <p:nvSpPr>
          <p:cNvPr id="7" name="TextBox 6">
            <a:extLst>
              <a:ext uri="{FF2B5EF4-FFF2-40B4-BE49-F238E27FC236}">
                <a16:creationId xmlns:a16="http://schemas.microsoft.com/office/drawing/2014/main" id="{565BCF82-4BE9-4E7D-B50C-6210169022EE}"/>
              </a:ext>
            </a:extLst>
          </p:cNvPr>
          <p:cNvSpPr txBox="1"/>
          <p:nvPr/>
        </p:nvSpPr>
        <p:spPr>
          <a:xfrm>
            <a:off x="179512" y="6207338"/>
            <a:ext cx="1967737" cy="246221"/>
          </a:xfrm>
          <a:prstGeom prst="rect">
            <a:avLst/>
          </a:prstGeom>
          <a:noFill/>
        </p:spPr>
        <p:txBody>
          <a:bodyPr wrap="square" rtlCol="0">
            <a:spAutoFit/>
          </a:bodyPr>
          <a:lstStyle/>
          <a:p>
            <a:r>
              <a:rPr lang="en-GB" dirty="0"/>
              <a:t>Source: Statista</a:t>
            </a:r>
          </a:p>
        </p:txBody>
      </p:sp>
      <p:pic>
        <p:nvPicPr>
          <p:cNvPr id="3" name="Picture 2">
            <a:extLst>
              <a:ext uri="{FF2B5EF4-FFF2-40B4-BE49-F238E27FC236}">
                <a16:creationId xmlns:a16="http://schemas.microsoft.com/office/drawing/2014/main" id="{E6FAF038-9646-421E-873D-B85F4DC1003D}"/>
              </a:ext>
            </a:extLst>
          </p:cNvPr>
          <p:cNvPicPr>
            <a:picLocks noChangeAspect="1"/>
          </p:cNvPicPr>
          <p:nvPr/>
        </p:nvPicPr>
        <p:blipFill>
          <a:blip r:embed="rId3"/>
          <a:stretch>
            <a:fillRect/>
          </a:stretch>
        </p:blipFill>
        <p:spPr>
          <a:xfrm>
            <a:off x="644234" y="1484784"/>
            <a:ext cx="7943272" cy="4536504"/>
          </a:xfrm>
          <a:prstGeom prst="rect">
            <a:avLst/>
          </a:prstGeom>
        </p:spPr>
      </p:pic>
    </p:spTree>
    <p:extLst>
      <p:ext uri="{BB962C8B-B14F-4D97-AF65-F5344CB8AC3E}">
        <p14:creationId xmlns:p14="http://schemas.microsoft.com/office/powerpoint/2010/main" val="34791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2906"/>
            <a:ext cx="8515350" cy="819607"/>
          </a:xfrm>
        </p:spPr>
        <p:txBody>
          <a:bodyPr/>
          <a:lstStyle/>
          <a:p>
            <a:r>
              <a:rPr lang="en-GB" dirty="0"/>
              <a:t>What can we learn from history?</a:t>
            </a:r>
            <a:endParaRPr lang="en-US" dirty="0"/>
          </a:p>
        </p:txBody>
      </p:sp>
      <p:sp>
        <p:nvSpPr>
          <p:cNvPr id="6" name="Star: 5 Points 5">
            <a:extLst>
              <a:ext uri="{FF2B5EF4-FFF2-40B4-BE49-F238E27FC236}">
                <a16:creationId xmlns:a16="http://schemas.microsoft.com/office/drawing/2014/main" id="{CB718E96-92C8-40A6-AF08-7D79F600BC19}"/>
              </a:ext>
            </a:extLst>
          </p:cNvPr>
          <p:cNvSpPr/>
          <p:nvPr/>
        </p:nvSpPr>
        <p:spPr bwMode="auto">
          <a:xfrm>
            <a:off x="8460432" y="4941168"/>
            <a:ext cx="216024" cy="216024"/>
          </a:xfrm>
          <a:prstGeom prst="star5">
            <a:avLst>
              <a:gd name="adj" fmla="val 19098"/>
              <a:gd name="hf" fmla="val 105146"/>
              <a:gd name="vf" fmla="val 11055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54000" tIns="54000" rIns="54000" bIns="540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000" b="1" i="0" u="none" strike="noStrike" cap="none" normalizeH="0" baseline="0">
              <a:ln>
                <a:noFill/>
              </a:ln>
              <a:solidFill>
                <a:schemeClr val="tx1"/>
              </a:solidFill>
              <a:effectLst/>
              <a:latin typeface="Bembo" pitchFamily="18" charset="0"/>
              <a:cs typeface="Arial" charset="0"/>
            </a:endParaRPr>
          </a:p>
        </p:txBody>
      </p:sp>
      <p:graphicFrame>
        <p:nvGraphicFramePr>
          <p:cNvPr id="7" name="Chart 6">
            <a:extLst>
              <a:ext uri="{FF2B5EF4-FFF2-40B4-BE49-F238E27FC236}">
                <a16:creationId xmlns:a16="http://schemas.microsoft.com/office/drawing/2014/main" id="{0ECA0BD6-00D9-4D0A-976F-428B72E0D5D0}"/>
              </a:ext>
            </a:extLst>
          </p:cNvPr>
          <p:cNvGraphicFramePr>
            <a:graphicFrameLocks/>
          </p:cNvGraphicFramePr>
          <p:nvPr>
            <p:extLst>
              <p:ext uri="{D42A27DB-BD31-4B8C-83A1-F6EECF244321}">
                <p14:modId xmlns:p14="http://schemas.microsoft.com/office/powerpoint/2010/main" val="2897767558"/>
              </p:ext>
            </p:extLst>
          </p:nvPr>
        </p:nvGraphicFramePr>
        <p:xfrm>
          <a:off x="354411" y="1268760"/>
          <a:ext cx="8372475" cy="4819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8">
            <a:extLst>
              <a:ext uri="{FF2B5EF4-FFF2-40B4-BE49-F238E27FC236}">
                <a16:creationId xmlns:a16="http://schemas.microsoft.com/office/drawing/2014/main" id="{8E933B03-6EB6-47B6-81DD-976A03FEDA13}"/>
              </a:ext>
            </a:extLst>
          </p:cNvPr>
          <p:cNvSpPr txBox="1"/>
          <p:nvPr/>
        </p:nvSpPr>
        <p:spPr>
          <a:xfrm>
            <a:off x="5580112" y="4725144"/>
            <a:ext cx="1296144" cy="2160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b="0" i="0" baseline="0" dirty="0">
                <a:solidFill>
                  <a:srgbClr val="FF0000"/>
                </a:solidFill>
                <a:effectLst/>
                <a:latin typeface="+mn-lt"/>
                <a:ea typeface="+mn-ea"/>
                <a:cs typeface="+mn-cs"/>
              </a:rPr>
              <a:t>    </a:t>
            </a:r>
            <a:r>
              <a:rPr lang="en-GB" sz="1100" b="0" i="0" dirty="0">
                <a:solidFill>
                  <a:srgbClr val="FF0000"/>
                </a:solidFill>
                <a:effectLst/>
                <a:latin typeface="+mn-lt"/>
                <a:ea typeface="+mn-ea"/>
                <a:cs typeface="+mn-cs"/>
              </a:rPr>
              <a:t>• Black Monday</a:t>
            </a:r>
            <a:endParaRPr lang="en-GB" sz="1100" b="1" dirty="0">
              <a:solidFill>
                <a:srgbClr val="FF0000"/>
              </a:solidFill>
            </a:endParaRPr>
          </a:p>
        </p:txBody>
      </p:sp>
      <p:sp>
        <p:nvSpPr>
          <p:cNvPr id="9" name="TextBox 9">
            <a:extLst>
              <a:ext uri="{FF2B5EF4-FFF2-40B4-BE49-F238E27FC236}">
                <a16:creationId xmlns:a16="http://schemas.microsoft.com/office/drawing/2014/main" id="{C4452D5B-0B15-462E-81FD-E93346BA1685}"/>
              </a:ext>
            </a:extLst>
          </p:cNvPr>
          <p:cNvSpPr txBox="1"/>
          <p:nvPr/>
        </p:nvSpPr>
        <p:spPr>
          <a:xfrm>
            <a:off x="7357355" y="5262761"/>
            <a:ext cx="1296144" cy="36004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b="0" i="0" baseline="0" dirty="0">
                <a:solidFill>
                  <a:srgbClr val="FF0000"/>
                </a:solidFill>
                <a:effectLst/>
                <a:latin typeface="+mn-lt"/>
                <a:ea typeface="+mn-ea"/>
                <a:cs typeface="+mn-cs"/>
              </a:rPr>
              <a:t>    </a:t>
            </a:r>
            <a:r>
              <a:rPr lang="en-GB" sz="1100" b="0" i="0" dirty="0">
                <a:solidFill>
                  <a:srgbClr val="FF0000"/>
                </a:solidFill>
                <a:effectLst/>
                <a:latin typeface="+mn-lt"/>
                <a:ea typeface="+mn-ea"/>
                <a:cs typeface="+mn-cs"/>
              </a:rPr>
              <a:t>• Financial Crisis</a:t>
            </a:r>
            <a:endParaRPr lang="en-GB" sz="1100" b="1" dirty="0">
              <a:solidFill>
                <a:srgbClr val="FF0000"/>
              </a:solidFill>
            </a:endParaRPr>
          </a:p>
        </p:txBody>
      </p:sp>
      <p:sp>
        <p:nvSpPr>
          <p:cNvPr id="10" name="TextBox 7">
            <a:extLst>
              <a:ext uri="{FF2B5EF4-FFF2-40B4-BE49-F238E27FC236}">
                <a16:creationId xmlns:a16="http://schemas.microsoft.com/office/drawing/2014/main" id="{EFADDDCA-01B7-4245-B5DF-151A72A797DA}"/>
              </a:ext>
            </a:extLst>
          </p:cNvPr>
          <p:cNvSpPr txBox="1"/>
          <p:nvPr/>
        </p:nvSpPr>
        <p:spPr>
          <a:xfrm>
            <a:off x="899592" y="5262761"/>
            <a:ext cx="1440160" cy="1055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b="0" i="0" baseline="0" dirty="0">
                <a:solidFill>
                  <a:srgbClr val="FF0000"/>
                </a:solidFill>
                <a:effectLst/>
                <a:latin typeface="+mn-lt"/>
                <a:ea typeface="+mn-ea"/>
                <a:cs typeface="+mn-cs"/>
              </a:rPr>
              <a:t>    </a:t>
            </a:r>
            <a:r>
              <a:rPr lang="en-GB" sz="1100" b="0" i="0" dirty="0">
                <a:solidFill>
                  <a:srgbClr val="FF0000"/>
                </a:solidFill>
                <a:effectLst/>
                <a:latin typeface="+mn-lt"/>
                <a:ea typeface="+mn-ea"/>
                <a:cs typeface="+mn-cs"/>
              </a:rPr>
              <a:t>• </a:t>
            </a:r>
            <a:r>
              <a:rPr lang="en-GB" sz="1100" b="1" dirty="0">
                <a:solidFill>
                  <a:srgbClr val="FF0000"/>
                </a:solidFill>
              </a:rPr>
              <a:t>Great Depression</a:t>
            </a:r>
          </a:p>
        </p:txBody>
      </p:sp>
      <p:sp>
        <p:nvSpPr>
          <p:cNvPr id="11" name="TextBox 10">
            <a:extLst>
              <a:ext uri="{FF2B5EF4-FFF2-40B4-BE49-F238E27FC236}">
                <a16:creationId xmlns:a16="http://schemas.microsoft.com/office/drawing/2014/main" id="{4392088E-A8CD-4ACD-8CEC-4185CD933422}"/>
              </a:ext>
            </a:extLst>
          </p:cNvPr>
          <p:cNvSpPr txBox="1"/>
          <p:nvPr/>
        </p:nvSpPr>
        <p:spPr>
          <a:xfrm>
            <a:off x="683568" y="6182605"/>
            <a:ext cx="3067766" cy="246221"/>
          </a:xfrm>
          <a:prstGeom prst="rect">
            <a:avLst/>
          </a:prstGeom>
          <a:noFill/>
        </p:spPr>
        <p:txBody>
          <a:bodyPr wrap="square" rtlCol="0">
            <a:spAutoFit/>
          </a:bodyPr>
          <a:lstStyle/>
          <a:p>
            <a:pPr algn="l"/>
            <a:r>
              <a:rPr lang="en-GB" dirty="0"/>
              <a:t>Source: Bloomberg 2020</a:t>
            </a:r>
          </a:p>
        </p:txBody>
      </p:sp>
    </p:spTree>
    <p:extLst>
      <p:ext uri="{BB962C8B-B14F-4D97-AF65-F5344CB8AC3E}">
        <p14:creationId xmlns:p14="http://schemas.microsoft.com/office/powerpoint/2010/main" val="231186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Economic outlook</a:t>
            </a:r>
          </a:p>
        </p:txBody>
      </p:sp>
      <p:sp>
        <p:nvSpPr>
          <p:cNvPr id="5" name="Content Placeholder 4"/>
          <p:cNvSpPr>
            <a:spLocks noGrp="1"/>
          </p:cNvSpPr>
          <p:nvPr>
            <p:ph sz="quarter" idx="10"/>
          </p:nvPr>
        </p:nvSpPr>
        <p:spPr>
          <a:xfrm>
            <a:off x="304800" y="1548000"/>
            <a:ext cx="8496300" cy="3476421"/>
          </a:xfrm>
        </p:spPr>
        <p:txBody>
          <a:bodyPr/>
          <a:lstStyle/>
          <a:p>
            <a:pPr lvl="1">
              <a:spcBef>
                <a:spcPts val="1200"/>
              </a:spcBef>
              <a:spcAft>
                <a:spcPts val="1200"/>
              </a:spcAft>
            </a:pPr>
            <a:r>
              <a:rPr lang="en-GB" dirty="0"/>
              <a:t>Government support/interference</a:t>
            </a:r>
          </a:p>
          <a:p>
            <a:pPr lvl="1">
              <a:spcBef>
                <a:spcPts val="1200"/>
              </a:spcBef>
              <a:spcAft>
                <a:spcPts val="1200"/>
              </a:spcAft>
            </a:pPr>
            <a:r>
              <a:rPr lang="en-GB" dirty="0"/>
              <a:t>Rising debt levels</a:t>
            </a:r>
          </a:p>
          <a:p>
            <a:pPr lvl="1">
              <a:spcBef>
                <a:spcPts val="1200"/>
              </a:spcBef>
              <a:spcAft>
                <a:spcPts val="1200"/>
              </a:spcAft>
            </a:pPr>
            <a:r>
              <a:rPr lang="en-GB" dirty="0"/>
              <a:t>Low interest rates</a:t>
            </a:r>
          </a:p>
          <a:p>
            <a:pPr lvl="1">
              <a:spcBef>
                <a:spcPts val="1200"/>
              </a:spcBef>
              <a:spcAft>
                <a:spcPts val="1200"/>
              </a:spcAft>
            </a:pPr>
            <a:r>
              <a:rPr lang="en-GB" dirty="0"/>
              <a:t>Rising unemployment</a:t>
            </a:r>
          </a:p>
          <a:p>
            <a:pPr lvl="1">
              <a:spcBef>
                <a:spcPts val="1200"/>
              </a:spcBef>
              <a:spcAft>
                <a:spcPts val="1200"/>
              </a:spcAft>
            </a:pPr>
            <a:r>
              <a:rPr lang="en-GB" dirty="0"/>
              <a:t>Ongoing geopolitical risks </a:t>
            </a:r>
          </a:p>
          <a:p>
            <a:pPr lvl="3">
              <a:spcBef>
                <a:spcPts val="1200"/>
              </a:spcBef>
              <a:spcAft>
                <a:spcPts val="1200"/>
              </a:spcAft>
            </a:pPr>
            <a:r>
              <a:rPr lang="en-GB" dirty="0"/>
              <a:t>US Election, US/China trade tensions, Brexit</a:t>
            </a:r>
          </a:p>
        </p:txBody>
      </p:sp>
      <p:pic>
        <p:nvPicPr>
          <p:cNvPr id="9" name="Picture 8">
            <a:extLst>
              <a:ext uri="{FF2B5EF4-FFF2-40B4-BE49-F238E27FC236}">
                <a16:creationId xmlns:a16="http://schemas.microsoft.com/office/drawing/2014/main" id="{B24B98D1-134D-4136-AD03-3A383145AA97}"/>
              </a:ext>
            </a:extLst>
          </p:cNvPr>
          <p:cNvPicPr>
            <a:picLocks noChangeAspect="1"/>
          </p:cNvPicPr>
          <p:nvPr/>
        </p:nvPicPr>
        <p:blipFill>
          <a:blip r:embed="rId3"/>
          <a:stretch>
            <a:fillRect/>
          </a:stretch>
        </p:blipFill>
        <p:spPr>
          <a:xfrm>
            <a:off x="4695338" y="1628800"/>
            <a:ext cx="4161622" cy="2810168"/>
          </a:xfrm>
          <a:prstGeom prst="rect">
            <a:avLst/>
          </a:prstGeom>
        </p:spPr>
      </p:pic>
      <p:sp>
        <p:nvSpPr>
          <p:cNvPr id="6" name="TextBox 5">
            <a:extLst>
              <a:ext uri="{FF2B5EF4-FFF2-40B4-BE49-F238E27FC236}">
                <a16:creationId xmlns:a16="http://schemas.microsoft.com/office/drawing/2014/main" id="{301A438C-B827-481B-B3D1-7B7BB3AC48DA}"/>
              </a:ext>
            </a:extLst>
          </p:cNvPr>
          <p:cNvSpPr txBox="1"/>
          <p:nvPr/>
        </p:nvSpPr>
        <p:spPr>
          <a:xfrm>
            <a:off x="467544" y="5823312"/>
            <a:ext cx="7939608" cy="400110"/>
          </a:xfrm>
          <a:prstGeom prst="rect">
            <a:avLst/>
          </a:prstGeom>
          <a:noFill/>
        </p:spPr>
        <p:txBody>
          <a:bodyPr wrap="square">
            <a:spAutoFit/>
          </a:bodyPr>
          <a:lstStyle/>
          <a:p>
            <a:pPr lvl="1">
              <a:spcBef>
                <a:spcPts val="1200"/>
              </a:spcBef>
              <a:spcAft>
                <a:spcPts val="1200"/>
              </a:spcAft>
            </a:pPr>
            <a:r>
              <a:rPr lang="en-GB" sz="2000" dirty="0">
                <a:solidFill>
                  <a:srgbClr val="0070C0"/>
                </a:solidFill>
                <a:latin typeface="Georgia" panose="02040502050405020303" pitchFamily="18" charset="0"/>
              </a:rPr>
              <a:t>Stock markets appear vulnerable to further setbacks</a:t>
            </a:r>
          </a:p>
        </p:txBody>
      </p:sp>
    </p:spTree>
    <p:extLst>
      <p:ext uri="{BB962C8B-B14F-4D97-AF65-F5344CB8AC3E}">
        <p14:creationId xmlns:p14="http://schemas.microsoft.com/office/powerpoint/2010/main" val="333716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might the recovery look like?</a:t>
            </a:r>
          </a:p>
        </p:txBody>
      </p:sp>
      <p:pic>
        <p:nvPicPr>
          <p:cNvPr id="4" name="Content Placeholder 8">
            <a:extLst>
              <a:ext uri="{FF2B5EF4-FFF2-40B4-BE49-F238E27FC236}">
                <a16:creationId xmlns:a16="http://schemas.microsoft.com/office/drawing/2014/main" id="{D8ABBB49-787A-4313-A6D0-E81ED6FA4757}"/>
              </a:ext>
            </a:extLst>
          </p:cNvPr>
          <p:cNvPicPr>
            <a:picLocks noGrp="1" noChangeAspect="1"/>
          </p:cNvPicPr>
          <p:nvPr>
            <p:ph sz="quarter" idx="10"/>
          </p:nvPr>
        </p:nvPicPr>
        <p:blipFill rotWithShape="1">
          <a:blip r:embed="rId3"/>
          <a:srcRect l="3663"/>
          <a:stretch/>
        </p:blipFill>
        <p:spPr bwMode="auto">
          <a:xfrm>
            <a:off x="1403648" y="1340768"/>
            <a:ext cx="6336704" cy="4653308"/>
          </a:xfrm>
          <a:prstGeom prst="rect">
            <a:avLst/>
          </a:prstGeom>
          <a:noFill/>
          <a:ln w="9525">
            <a:noFill/>
            <a:miter lim="800000"/>
            <a:headEnd/>
            <a:tailEnd/>
          </a:ln>
        </p:spPr>
      </p:pic>
      <p:sp>
        <p:nvSpPr>
          <p:cNvPr id="8" name="TextBox 7">
            <a:extLst>
              <a:ext uri="{FF2B5EF4-FFF2-40B4-BE49-F238E27FC236}">
                <a16:creationId xmlns:a16="http://schemas.microsoft.com/office/drawing/2014/main" id="{79B07179-2903-4245-9F70-E2C0A1F03E39}"/>
              </a:ext>
            </a:extLst>
          </p:cNvPr>
          <p:cNvSpPr txBox="1"/>
          <p:nvPr/>
        </p:nvSpPr>
        <p:spPr>
          <a:xfrm>
            <a:off x="35496" y="6165304"/>
            <a:ext cx="4176464" cy="215444"/>
          </a:xfrm>
          <a:prstGeom prst="rect">
            <a:avLst/>
          </a:prstGeom>
          <a:noFill/>
        </p:spPr>
        <p:txBody>
          <a:bodyPr wrap="square" rtlCol="0">
            <a:spAutoFit/>
          </a:bodyPr>
          <a:lstStyle/>
          <a:p>
            <a:r>
              <a:rPr lang="en-GB" sz="800" b="0" i="1" dirty="0">
                <a:latin typeface="Georgia" panose="02040502050405020303" pitchFamily="18" charset="0"/>
              </a:rPr>
              <a:t>Source: Cartoon by kind permission of David Shaw Stewart</a:t>
            </a:r>
          </a:p>
        </p:txBody>
      </p:sp>
    </p:spTree>
    <p:extLst>
      <p:ext uri="{BB962C8B-B14F-4D97-AF65-F5344CB8AC3E}">
        <p14:creationId xmlns:p14="http://schemas.microsoft.com/office/powerpoint/2010/main" val="275405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2906"/>
            <a:ext cx="8515350" cy="819607"/>
          </a:xfrm>
        </p:spPr>
        <p:txBody>
          <a:bodyPr/>
          <a:lstStyle/>
          <a:p>
            <a:r>
              <a:rPr lang="en-GB" dirty="0"/>
              <a:t>Implications for investment portfolios</a:t>
            </a:r>
            <a:endParaRPr lang="en-US" dirty="0"/>
          </a:p>
        </p:txBody>
      </p:sp>
      <p:sp>
        <p:nvSpPr>
          <p:cNvPr id="3" name="Content Placeholder 2"/>
          <p:cNvSpPr>
            <a:spLocks noGrp="1"/>
          </p:cNvSpPr>
          <p:nvPr>
            <p:ph sz="quarter" idx="10"/>
          </p:nvPr>
        </p:nvSpPr>
        <p:spPr>
          <a:xfrm>
            <a:off x="539552" y="1340768"/>
            <a:ext cx="8496300" cy="5630857"/>
          </a:xfrm>
        </p:spPr>
        <p:txBody>
          <a:bodyPr/>
          <a:lstStyle/>
          <a:p>
            <a:pPr lvl="1">
              <a:spcBef>
                <a:spcPts val="1200"/>
              </a:spcBef>
              <a:spcAft>
                <a:spcPts val="1200"/>
              </a:spcAft>
            </a:pPr>
            <a:r>
              <a:rPr lang="en-GB" dirty="0"/>
              <a:t>Review your </a:t>
            </a:r>
            <a:r>
              <a:rPr lang="en-GB" b="1" dirty="0">
                <a:solidFill>
                  <a:srgbClr val="0070C0"/>
                </a:solidFill>
              </a:rPr>
              <a:t>Investment Policy Statement</a:t>
            </a:r>
          </a:p>
          <a:p>
            <a:pPr lvl="1">
              <a:spcBef>
                <a:spcPts val="1200"/>
              </a:spcBef>
              <a:spcAft>
                <a:spcPts val="1200"/>
              </a:spcAft>
            </a:pPr>
            <a:r>
              <a:rPr lang="en-GB" dirty="0"/>
              <a:t>Discussion points: </a:t>
            </a:r>
          </a:p>
          <a:p>
            <a:pPr lvl="3">
              <a:spcBef>
                <a:spcPts val="1200"/>
              </a:spcBef>
              <a:spcAft>
                <a:spcPts val="1200"/>
              </a:spcAft>
            </a:pPr>
            <a:r>
              <a:rPr lang="en-GB" sz="1600" dirty="0">
                <a:solidFill>
                  <a:srgbClr val="0070C0"/>
                </a:solidFill>
              </a:rPr>
              <a:t>Importance of </a:t>
            </a:r>
            <a:r>
              <a:rPr lang="en-GB" sz="1600" b="1" dirty="0">
                <a:solidFill>
                  <a:srgbClr val="0070C0"/>
                </a:solidFill>
              </a:rPr>
              <a:t>diversification </a:t>
            </a:r>
            <a:r>
              <a:rPr lang="en-GB" sz="1600" dirty="0">
                <a:solidFill>
                  <a:srgbClr val="0070C0"/>
                </a:solidFill>
              </a:rPr>
              <a:t>in the portfolio – asset classes, countries and sectors</a:t>
            </a:r>
          </a:p>
          <a:p>
            <a:pPr lvl="3">
              <a:spcBef>
                <a:spcPts val="1200"/>
              </a:spcBef>
              <a:spcAft>
                <a:spcPts val="1200"/>
              </a:spcAft>
            </a:pPr>
            <a:r>
              <a:rPr lang="en-GB" sz="1600" b="1" dirty="0">
                <a:solidFill>
                  <a:srgbClr val="0070C0"/>
                </a:solidFill>
              </a:rPr>
              <a:t>Capital preservation</a:t>
            </a:r>
            <a:r>
              <a:rPr lang="en-GB" sz="1600" dirty="0">
                <a:solidFill>
                  <a:srgbClr val="0070C0"/>
                </a:solidFill>
              </a:rPr>
              <a:t> and </a:t>
            </a:r>
            <a:r>
              <a:rPr lang="en-GB" sz="1600" b="1" dirty="0">
                <a:solidFill>
                  <a:srgbClr val="0070C0"/>
                </a:solidFill>
              </a:rPr>
              <a:t>liquidity</a:t>
            </a:r>
            <a:r>
              <a:rPr lang="en-GB" sz="1600" dirty="0">
                <a:solidFill>
                  <a:srgbClr val="0070C0"/>
                </a:solidFill>
              </a:rPr>
              <a:t> within the portfolio</a:t>
            </a:r>
          </a:p>
          <a:p>
            <a:pPr lvl="3">
              <a:spcBef>
                <a:spcPts val="1200"/>
              </a:spcBef>
              <a:spcAft>
                <a:spcPts val="1200"/>
              </a:spcAft>
            </a:pPr>
            <a:r>
              <a:rPr lang="en-GB" sz="1600" b="1" dirty="0">
                <a:solidFill>
                  <a:srgbClr val="0070C0"/>
                </a:solidFill>
              </a:rPr>
              <a:t>Active management </a:t>
            </a:r>
            <a:r>
              <a:rPr lang="en-GB" sz="1600" dirty="0">
                <a:solidFill>
                  <a:srgbClr val="0070C0"/>
                </a:solidFill>
              </a:rPr>
              <a:t>vs passive</a:t>
            </a:r>
          </a:p>
          <a:p>
            <a:pPr lvl="3">
              <a:spcBef>
                <a:spcPts val="1200"/>
              </a:spcBef>
              <a:spcAft>
                <a:spcPts val="1200"/>
              </a:spcAft>
            </a:pPr>
            <a:r>
              <a:rPr lang="en-GB" sz="1600" dirty="0">
                <a:solidFill>
                  <a:srgbClr val="0070C0"/>
                </a:solidFill>
              </a:rPr>
              <a:t>Challenge of finding sustainable </a:t>
            </a:r>
            <a:r>
              <a:rPr lang="en-GB" sz="1600" b="1" dirty="0">
                <a:solidFill>
                  <a:srgbClr val="0070C0"/>
                </a:solidFill>
              </a:rPr>
              <a:t>income </a:t>
            </a:r>
            <a:r>
              <a:rPr lang="en-GB" sz="1600" dirty="0">
                <a:solidFill>
                  <a:srgbClr val="0070C0"/>
                </a:solidFill>
              </a:rPr>
              <a:t>without taking undue risk</a:t>
            </a:r>
          </a:p>
          <a:p>
            <a:pPr lvl="3">
              <a:spcBef>
                <a:spcPts val="1200"/>
              </a:spcBef>
              <a:spcAft>
                <a:spcPts val="1200"/>
              </a:spcAft>
            </a:pPr>
            <a:r>
              <a:rPr lang="en-GB" sz="1600" dirty="0">
                <a:solidFill>
                  <a:srgbClr val="0070C0"/>
                </a:solidFill>
              </a:rPr>
              <a:t>Can you move towards a </a:t>
            </a:r>
            <a:r>
              <a:rPr lang="en-GB" sz="1600" b="1" dirty="0">
                <a:solidFill>
                  <a:srgbClr val="0070C0"/>
                </a:solidFill>
              </a:rPr>
              <a:t>‘total return’ </a:t>
            </a:r>
            <a:r>
              <a:rPr lang="en-GB" sz="1600" dirty="0">
                <a:solidFill>
                  <a:srgbClr val="0070C0"/>
                </a:solidFill>
              </a:rPr>
              <a:t>approach – income plus capital?</a:t>
            </a:r>
          </a:p>
          <a:p>
            <a:pPr lvl="1">
              <a:spcBef>
                <a:spcPts val="1200"/>
              </a:spcBef>
              <a:spcAft>
                <a:spcPts val="1200"/>
              </a:spcAft>
            </a:pPr>
            <a:r>
              <a:rPr lang="en-GB" dirty="0"/>
              <a:t>Maintain a long-term view </a:t>
            </a:r>
          </a:p>
          <a:p>
            <a:pPr lvl="1">
              <a:spcBef>
                <a:spcPts val="1200"/>
              </a:spcBef>
              <a:spcAft>
                <a:spcPts val="1200"/>
              </a:spcAft>
            </a:pPr>
            <a:endParaRPr lang="en-GB" dirty="0"/>
          </a:p>
          <a:p>
            <a:pPr>
              <a:spcBef>
                <a:spcPts val="1200"/>
              </a:spcBef>
              <a:spcAft>
                <a:spcPts val="1200"/>
              </a:spcAft>
            </a:pPr>
            <a:endParaRPr lang="en-US" dirty="0"/>
          </a:p>
        </p:txBody>
      </p:sp>
    </p:spTree>
    <p:extLst>
      <p:ext uri="{BB962C8B-B14F-4D97-AF65-F5344CB8AC3E}">
        <p14:creationId xmlns:p14="http://schemas.microsoft.com/office/powerpoint/2010/main" val="81224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6" y="2086887"/>
            <a:ext cx="9144000" cy="4001095"/>
          </a:xfrm>
          <a:prstGeom prst="rect">
            <a:avLst/>
          </a:prstGeom>
          <a:solidFill>
            <a:schemeClr val="accent3"/>
          </a:solidFill>
        </p:spPr>
        <p:txBody>
          <a:bodyPr wrap="square">
            <a:spAutoFit/>
          </a:bodyPr>
          <a:lstStyle/>
          <a:p>
            <a:r>
              <a:rPr lang="en-GB" sz="1400" b="0" dirty="0">
                <a:latin typeface="Georgia" panose="02040502050405020303" pitchFamily="18" charset="0"/>
              </a:rPr>
              <a:t>McInroy &amp; Wood Ltd.</a:t>
            </a:r>
          </a:p>
          <a:p>
            <a:r>
              <a:rPr lang="en-GB" sz="1400" b="0" dirty="0">
                <a:latin typeface="Georgia" panose="02040502050405020303" pitchFamily="18" charset="0"/>
              </a:rPr>
              <a:t>www.mcinroy-wood.co.uk  </a:t>
            </a:r>
            <a:r>
              <a:rPr lang="en-GB" sz="1400" dirty="0">
                <a:latin typeface="Georgia" panose="02040502050405020303" pitchFamily="18" charset="0"/>
                <a:hlinkClick r:id="rId3"/>
              </a:rPr>
              <a:t>email@mcinroy-wood.co.uk</a:t>
            </a:r>
            <a:endParaRPr lang="en-GB" sz="1400" dirty="0">
              <a:latin typeface="Georgia" panose="02040502050405020303" pitchFamily="18" charset="0"/>
            </a:endParaRPr>
          </a:p>
          <a:p>
            <a:endParaRPr lang="en-GB" sz="1400" b="0" dirty="0">
              <a:latin typeface="Georgia" panose="02040502050405020303" pitchFamily="18" charset="0"/>
            </a:endParaRPr>
          </a:p>
          <a:p>
            <a:endParaRPr lang="en-GB" sz="1400" b="0" dirty="0">
              <a:latin typeface="Georgia" panose="02040502050405020303" pitchFamily="18" charset="0"/>
            </a:endParaRPr>
          </a:p>
          <a:p>
            <a:endParaRPr lang="en-GB" sz="1400" b="0" dirty="0">
              <a:latin typeface="Georgia" panose="02040502050405020303" pitchFamily="18" charset="0"/>
            </a:endParaRPr>
          </a:p>
          <a:p>
            <a:br>
              <a:rPr lang="en-GB" sz="1400" b="0" dirty="0">
                <a:latin typeface="Georgia" panose="02040502050405020303" pitchFamily="18" charset="0"/>
              </a:rPr>
            </a:br>
            <a:br>
              <a:rPr lang="en-GB" sz="1400" b="0" dirty="0">
                <a:latin typeface="Georgia" panose="02040502050405020303" pitchFamily="18" charset="0"/>
              </a:rPr>
            </a:br>
            <a:br>
              <a:rPr lang="en-GB" sz="1400" b="0" dirty="0">
                <a:latin typeface="Georgia" panose="02040502050405020303" pitchFamily="18" charset="0"/>
              </a:rPr>
            </a:br>
            <a:br>
              <a:rPr lang="en-GB" sz="1400" b="0" dirty="0">
                <a:latin typeface="Georgia" panose="02040502050405020303" pitchFamily="18" charset="0"/>
              </a:rPr>
            </a:br>
            <a:r>
              <a:rPr lang="en-GB" sz="1400" b="0" dirty="0">
                <a:latin typeface="Georgia" panose="02040502050405020303" pitchFamily="18" charset="0"/>
              </a:rPr>
              <a:t>Directors: Tim A U Wood, Guido A </a:t>
            </a:r>
            <a:r>
              <a:rPr lang="en-GB" sz="1400" b="0" dirty="0" err="1">
                <a:latin typeface="Georgia" panose="02040502050405020303" pitchFamily="18" charset="0"/>
              </a:rPr>
              <a:t>Bicocchi</a:t>
            </a:r>
            <a:r>
              <a:rPr lang="en-GB" sz="1400" b="0" dirty="0">
                <a:latin typeface="Georgia" panose="02040502050405020303" pitchFamily="18" charset="0"/>
              </a:rPr>
              <a:t>, Wendy A Ferguson, </a:t>
            </a:r>
            <a:br>
              <a:rPr lang="en-GB" sz="1400" b="0" dirty="0">
                <a:latin typeface="Georgia" panose="02040502050405020303" pitchFamily="18" charset="0"/>
              </a:rPr>
            </a:br>
            <a:r>
              <a:rPr lang="en-GB" sz="1400" b="0" dirty="0">
                <a:latin typeface="Georgia" panose="02040502050405020303" pitchFamily="18" charset="0"/>
              </a:rPr>
              <a:t>Antonia H Fraser, Simon J Fraser, John E Marshall, J Campbell McAulay, Lord Francis Seymour, </a:t>
            </a:r>
            <a:br>
              <a:rPr lang="en-GB" sz="1400" b="0" dirty="0">
                <a:latin typeface="Georgia" panose="02040502050405020303" pitchFamily="18" charset="0"/>
              </a:rPr>
            </a:br>
            <a:r>
              <a:rPr lang="en-GB" sz="1400" b="0" dirty="0">
                <a:latin typeface="Georgia" panose="02040502050405020303" pitchFamily="18" charset="0"/>
              </a:rPr>
              <a:t>David H Shaw Stewart, </a:t>
            </a:r>
            <a:r>
              <a:rPr lang="en-GB" sz="1400" b="0">
                <a:latin typeface="Georgia" panose="02040502050405020303" pitchFamily="18" charset="0"/>
              </a:rPr>
              <a:t>Hugo O H </a:t>
            </a:r>
            <a:r>
              <a:rPr lang="en-GB" sz="1400" b="0" dirty="0">
                <a:latin typeface="Georgia" panose="02040502050405020303" pitchFamily="18" charset="0"/>
              </a:rPr>
              <a:t>Swann, Charles T F White, Victor N U Wood, Joy A Young</a:t>
            </a:r>
          </a:p>
          <a:p>
            <a:br>
              <a:rPr lang="en-GB" sz="1200" b="0" dirty="0">
                <a:latin typeface="Georgia" panose="02040502050405020303" pitchFamily="18" charset="0"/>
              </a:rPr>
            </a:br>
            <a:r>
              <a:rPr lang="en-GB" sz="1200" b="0" dirty="0">
                <a:latin typeface="Georgia" panose="02040502050405020303" pitchFamily="18" charset="0"/>
              </a:rPr>
              <a:t>Registered in Scotland No. 100377. Registered Office: Easter </a:t>
            </a:r>
            <a:r>
              <a:rPr lang="en-GB" sz="1200" b="0" dirty="0" err="1">
                <a:latin typeface="Georgia" panose="02040502050405020303" pitchFamily="18" charset="0"/>
              </a:rPr>
              <a:t>Alderston</a:t>
            </a:r>
            <a:r>
              <a:rPr lang="en-GB" sz="1200" b="0" dirty="0">
                <a:latin typeface="Georgia" panose="02040502050405020303" pitchFamily="18" charset="0"/>
              </a:rPr>
              <a:t>, Haddington, East Lothian, EH41 3SF</a:t>
            </a:r>
          </a:p>
          <a:p>
            <a:r>
              <a:rPr lang="en-GB" sz="1400" b="0" dirty="0">
                <a:latin typeface="Georgia" panose="02040502050405020303" pitchFamily="18" charset="0"/>
              </a:rPr>
              <a:t>AUTHORISED AND REGULATED BY THE FINANCIAL CONDUCT AUTHORITY</a:t>
            </a:r>
            <a:endParaRPr lang="en-GB" sz="1200" b="0" dirty="0">
              <a:latin typeface="Georgia" panose="02040502050405020303" pitchFamily="18" charset="0"/>
            </a:endParaRPr>
          </a:p>
        </p:txBody>
      </p:sp>
      <p:pic>
        <p:nvPicPr>
          <p:cNvPr id="8" name="Picture 3" descr="C:\Users\Kyra\Documents\1. Private Work\McInroy &amp; Wood\Standard Presentation\Graphics\McInroyWood_logo_RG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63"/>
          <a:stretch/>
        </p:blipFill>
        <p:spPr bwMode="auto">
          <a:xfrm>
            <a:off x="2736000" y="1144910"/>
            <a:ext cx="3672000" cy="697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cInroy &amp; Wood"/>
          <p:cNvPicPr>
            <a:picLocks noChangeAspect="1" noChangeArrowheads="1"/>
          </p:cNvPicPr>
          <p:nvPr/>
        </p:nvPicPr>
        <p:blipFill>
          <a:blip r:embed="rId5" cstate="print"/>
          <a:srcRect/>
          <a:stretch>
            <a:fillRect/>
          </a:stretch>
        </p:blipFill>
        <p:spPr bwMode="auto">
          <a:xfrm>
            <a:off x="4212432" y="260648"/>
            <a:ext cx="719137" cy="628650"/>
          </a:xfrm>
          <a:prstGeom prst="rect">
            <a:avLst/>
          </a:prstGeom>
          <a:noFill/>
          <a:ln w="9525">
            <a:noFill/>
            <a:miter lim="800000"/>
            <a:headEnd/>
            <a:tailEnd/>
          </a:ln>
        </p:spPr>
      </p:pic>
      <p:sp>
        <p:nvSpPr>
          <p:cNvPr id="10" name="Text Placeholder 2"/>
          <p:cNvSpPr>
            <a:spLocks noGrp="1"/>
          </p:cNvSpPr>
          <p:nvPr>
            <p:ph type="body" sz="quarter" idx="10"/>
          </p:nvPr>
        </p:nvSpPr>
        <p:spPr>
          <a:xfrm>
            <a:off x="6407696" y="2851626"/>
            <a:ext cx="2160240" cy="1235808"/>
          </a:xfrm>
        </p:spPr>
        <p:txBody>
          <a:bodyPr/>
          <a:lstStyle/>
          <a:p>
            <a:pPr marL="0" indent="0" algn="ctr"/>
            <a:r>
              <a:rPr lang="en-GB" sz="1200" b="1" dirty="0">
                <a:solidFill>
                  <a:schemeClr val="tx1"/>
                </a:solidFill>
              </a:rPr>
              <a:t>Harrogate office</a:t>
            </a:r>
          </a:p>
          <a:p>
            <a:pPr marL="0" indent="0" algn="ctr"/>
            <a:r>
              <a:rPr lang="en-GB" sz="1200" dirty="0">
                <a:solidFill>
                  <a:schemeClr val="tx1"/>
                </a:solidFill>
              </a:rPr>
              <a:t>Windsor House</a:t>
            </a:r>
            <a:br>
              <a:rPr lang="en-GB" sz="1200" dirty="0">
                <a:solidFill>
                  <a:schemeClr val="tx1"/>
                </a:solidFill>
              </a:rPr>
            </a:br>
            <a:r>
              <a:rPr lang="en-GB" sz="1200" dirty="0">
                <a:solidFill>
                  <a:schemeClr val="tx1"/>
                </a:solidFill>
              </a:rPr>
              <a:t>Cornwall Road </a:t>
            </a:r>
            <a:br>
              <a:rPr lang="en-GB" sz="1200" dirty="0">
                <a:solidFill>
                  <a:schemeClr val="tx1"/>
                </a:solidFill>
              </a:rPr>
            </a:br>
            <a:r>
              <a:rPr lang="en-GB" sz="1200" dirty="0">
                <a:solidFill>
                  <a:schemeClr val="tx1"/>
                </a:solidFill>
              </a:rPr>
              <a:t>Harrogate, HG1 2PW</a:t>
            </a:r>
          </a:p>
          <a:p>
            <a:pPr marL="0" indent="0" algn="ctr"/>
            <a:r>
              <a:rPr lang="en-GB" sz="1200" dirty="0">
                <a:solidFill>
                  <a:schemeClr val="tx1"/>
                </a:solidFill>
              </a:rPr>
              <a:t>Tel: +44 (0)1423 222 200</a:t>
            </a:r>
          </a:p>
        </p:txBody>
      </p:sp>
      <p:sp>
        <p:nvSpPr>
          <p:cNvPr id="11" name="Text Placeholder 2"/>
          <p:cNvSpPr>
            <a:spLocks noGrp="1"/>
          </p:cNvSpPr>
          <p:nvPr>
            <p:ph type="body" sz="quarter" idx="10"/>
          </p:nvPr>
        </p:nvSpPr>
        <p:spPr>
          <a:xfrm>
            <a:off x="3491504" y="2851626"/>
            <a:ext cx="2160240" cy="1331218"/>
          </a:xfrm>
        </p:spPr>
        <p:txBody>
          <a:bodyPr/>
          <a:lstStyle/>
          <a:p>
            <a:pPr marL="0" indent="0" algn="ctr"/>
            <a:r>
              <a:rPr lang="en-GB" sz="1300" b="1" dirty="0">
                <a:solidFill>
                  <a:schemeClr val="tx1"/>
                </a:solidFill>
              </a:rPr>
              <a:t>Haddington office</a:t>
            </a:r>
          </a:p>
          <a:p>
            <a:pPr marL="0" indent="0" algn="ctr"/>
            <a:r>
              <a:rPr lang="en-GB" sz="1300" b="1" dirty="0">
                <a:solidFill>
                  <a:schemeClr val="tx1"/>
                </a:solidFill>
              </a:rPr>
              <a:t>Easter </a:t>
            </a:r>
            <a:r>
              <a:rPr lang="en-GB" sz="1300" b="1" dirty="0" err="1">
                <a:solidFill>
                  <a:schemeClr val="tx1"/>
                </a:solidFill>
              </a:rPr>
              <a:t>Alderston</a:t>
            </a:r>
            <a:br>
              <a:rPr lang="en-GB" sz="1300" b="1" dirty="0">
                <a:solidFill>
                  <a:schemeClr val="tx1"/>
                </a:solidFill>
              </a:rPr>
            </a:br>
            <a:r>
              <a:rPr lang="en-GB" sz="1300" b="1" dirty="0">
                <a:solidFill>
                  <a:schemeClr val="tx1"/>
                </a:solidFill>
              </a:rPr>
              <a:t>Haddington</a:t>
            </a:r>
            <a:br>
              <a:rPr lang="en-GB" sz="1300" b="1" dirty="0">
                <a:solidFill>
                  <a:schemeClr val="tx1"/>
                </a:solidFill>
              </a:rPr>
            </a:br>
            <a:r>
              <a:rPr lang="en-GB" sz="1300" b="1" dirty="0">
                <a:solidFill>
                  <a:schemeClr val="tx1"/>
                </a:solidFill>
              </a:rPr>
              <a:t>East Lothian, EH41 3SF</a:t>
            </a:r>
          </a:p>
          <a:p>
            <a:pPr marL="0" indent="0" algn="ctr"/>
            <a:r>
              <a:rPr lang="en-GB" sz="1300" b="1" dirty="0">
                <a:solidFill>
                  <a:schemeClr val="tx1"/>
                </a:solidFill>
              </a:rPr>
              <a:t>Tel: +44 (0)1620 825867</a:t>
            </a:r>
          </a:p>
        </p:txBody>
      </p:sp>
      <p:sp>
        <p:nvSpPr>
          <p:cNvPr id="3" name="Text Placeholder 2"/>
          <p:cNvSpPr>
            <a:spLocks noGrp="1"/>
          </p:cNvSpPr>
          <p:nvPr>
            <p:ph type="body" sz="quarter" idx="10"/>
          </p:nvPr>
        </p:nvSpPr>
        <p:spPr>
          <a:xfrm>
            <a:off x="755576" y="2851626"/>
            <a:ext cx="1979976" cy="1235808"/>
          </a:xfrm>
        </p:spPr>
        <p:txBody>
          <a:bodyPr/>
          <a:lstStyle/>
          <a:p>
            <a:pPr marL="0" indent="0" algn="ctr"/>
            <a:r>
              <a:rPr lang="en-GB" sz="1200" b="1" dirty="0">
                <a:solidFill>
                  <a:schemeClr val="tx1"/>
                </a:solidFill>
              </a:rPr>
              <a:t>London office</a:t>
            </a:r>
          </a:p>
          <a:p>
            <a:pPr marL="0" indent="0" algn="ctr"/>
            <a:r>
              <a:rPr lang="en-GB" sz="1200" dirty="0">
                <a:solidFill>
                  <a:schemeClr val="tx1"/>
                </a:solidFill>
              </a:rPr>
              <a:t>53 Davies Street</a:t>
            </a:r>
            <a:br>
              <a:rPr lang="en-GB" sz="1200" dirty="0">
                <a:solidFill>
                  <a:schemeClr val="tx1"/>
                </a:solidFill>
              </a:rPr>
            </a:br>
            <a:r>
              <a:rPr lang="en-GB" sz="1200" dirty="0">
                <a:solidFill>
                  <a:schemeClr val="tx1"/>
                </a:solidFill>
              </a:rPr>
              <a:t>London, W1K 5JH  </a:t>
            </a:r>
          </a:p>
          <a:p>
            <a:pPr marL="0" indent="0" algn="ctr"/>
            <a:br>
              <a:rPr lang="en-GB" sz="1200" dirty="0">
                <a:solidFill>
                  <a:schemeClr val="tx1"/>
                </a:solidFill>
              </a:rPr>
            </a:br>
            <a:r>
              <a:rPr lang="en-GB" sz="1200" dirty="0">
                <a:solidFill>
                  <a:schemeClr val="tx1"/>
                </a:solidFill>
              </a:rPr>
              <a:t>Tel: +44 (0)20 3709 7240</a:t>
            </a:r>
          </a:p>
        </p:txBody>
      </p:sp>
    </p:spTree>
    <p:extLst>
      <p:ext uri="{BB962C8B-B14F-4D97-AF65-F5344CB8AC3E}">
        <p14:creationId xmlns:p14="http://schemas.microsoft.com/office/powerpoint/2010/main" val="3495753968"/>
      </p:ext>
    </p:extLst>
  </p:cSld>
  <p:clrMapOvr>
    <a:masterClrMapping/>
  </p:clrMapOvr>
</p:sld>
</file>

<file path=ppt/theme/theme1.xml><?xml version="1.0" encoding="utf-8"?>
<a:theme xmlns:a="http://schemas.openxmlformats.org/drawingml/2006/main" name="Default Design">
  <a:themeElements>
    <a:clrScheme name="McInroy &amp; Wood">
      <a:dk1>
        <a:srgbClr val="333E48"/>
      </a:dk1>
      <a:lt1>
        <a:srgbClr val="FFFFFF"/>
      </a:lt1>
      <a:dk2>
        <a:srgbClr val="5C6670"/>
      </a:dk2>
      <a:lt2>
        <a:srgbClr val="7D868C"/>
      </a:lt2>
      <a:accent1>
        <a:srgbClr val="336699"/>
      </a:accent1>
      <a:accent2>
        <a:srgbClr val="6A910E"/>
      </a:accent2>
      <a:accent3>
        <a:srgbClr val="ECECEC"/>
      </a:accent3>
      <a:accent4>
        <a:srgbClr val="4387CF"/>
      </a:accent4>
      <a:accent5>
        <a:srgbClr val="FFC000"/>
      </a:accent5>
      <a:accent6>
        <a:srgbClr val="FF8E00"/>
      </a:accent6>
      <a:hlink>
        <a:srgbClr val="ABABAB"/>
      </a:hlink>
      <a:folHlink>
        <a:srgbClr val="336699"/>
      </a:folHlink>
    </a:clrScheme>
    <a:fontScheme name="Default Design">
      <a:majorFont>
        <a:latin typeface="Bembo"/>
        <a:ea typeface=""/>
        <a:cs typeface="Arial"/>
      </a:majorFont>
      <a:minorFont>
        <a:latin typeface="Bemb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000" b="1" i="0" u="none" strike="noStrike" cap="none" normalizeH="0" baseline="0" smtClean="0">
            <a:ln>
              <a:noFill/>
            </a:ln>
            <a:solidFill>
              <a:schemeClr val="tx1"/>
            </a:solidFill>
            <a:effectLst/>
            <a:latin typeface="Bembo"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54000" tIns="54000" rIns="54000" bIns="54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000" b="1" i="0" u="none" strike="noStrike" cap="none" normalizeH="0" baseline="0" smtClean="0">
            <a:ln>
              <a:noFill/>
            </a:ln>
            <a:solidFill>
              <a:schemeClr val="tx1"/>
            </a:solidFill>
            <a:effectLst/>
            <a:latin typeface="Bembo" pitchFamily="18" charset="0"/>
            <a:cs typeface="Arial" charset="0"/>
          </a:defRPr>
        </a:defPPr>
      </a:lstStyle>
    </a:lnDef>
  </a:objectDefaults>
  <a:extraClrSchemeLst>
    <a:extraClrScheme>
      <a:clrScheme name="Default Design 1">
        <a:dk1>
          <a:srgbClr val="2B3D47"/>
        </a:dk1>
        <a:lt1>
          <a:srgbClr val="FFFFFF"/>
        </a:lt1>
        <a:dk2>
          <a:srgbClr val="2B3D47"/>
        </a:dk2>
        <a:lt2>
          <a:srgbClr val="6D6D6D"/>
        </a:lt2>
        <a:accent1>
          <a:srgbClr val="FFFFCD"/>
        </a:accent1>
        <a:accent2>
          <a:srgbClr val="CEE5F1"/>
        </a:accent2>
        <a:accent3>
          <a:srgbClr val="FFFFFF"/>
        </a:accent3>
        <a:accent4>
          <a:srgbClr val="23333B"/>
        </a:accent4>
        <a:accent5>
          <a:srgbClr val="FFFFE3"/>
        </a:accent5>
        <a:accent6>
          <a:srgbClr val="BACFDA"/>
        </a:accent6>
        <a:hlink>
          <a:srgbClr val="ABABAB"/>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56034</TotalTime>
  <Words>439</Words>
  <Application>Microsoft Office PowerPoint</Application>
  <PresentationFormat>On-screen Show (4:3)</PresentationFormat>
  <Paragraphs>67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Bembo</vt:lpstr>
      <vt:lpstr>Georgia</vt:lpstr>
      <vt:lpstr>Wingdings</vt:lpstr>
      <vt:lpstr>Default Design</vt:lpstr>
      <vt:lpstr>PowerPoint Presentation</vt:lpstr>
      <vt:lpstr>COVID-19 healthcare and economic crisis</vt:lpstr>
      <vt:lpstr>Stock market response</vt:lpstr>
      <vt:lpstr>Short term winners and losers</vt:lpstr>
      <vt:lpstr>What can we learn from history?</vt:lpstr>
      <vt:lpstr>Economic outlook</vt:lpstr>
      <vt:lpstr>What might the recovery look like?</vt:lpstr>
      <vt:lpstr>Implications for investment portfolios</vt:lpstr>
      <vt:lpstr>PowerPoint Presentation</vt:lpstr>
      <vt:lpstr>A Word of Caution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Kyra Dawson</dc:creator>
  <cp:lastModifiedBy>Liz Wild</cp:lastModifiedBy>
  <cp:revision>3666</cp:revision>
  <cp:lastPrinted>2020-06-30T11:38:34Z</cp:lastPrinted>
  <dcterms:created xsi:type="dcterms:W3CDTF">2009-10-15T07:17:49Z</dcterms:created>
  <dcterms:modified xsi:type="dcterms:W3CDTF">2020-06-30T16:17:04Z</dcterms:modified>
</cp:coreProperties>
</file>